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98" r:id="rId2"/>
    <p:sldId id="699" r:id="rId3"/>
    <p:sldId id="700" r:id="rId4"/>
    <p:sldId id="701" r:id="rId5"/>
    <p:sldId id="570" r:id="rId6"/>
    <p:sldId id="681" r:id="rId7"/>
    <p:sldId id="603" r:id="rId8"/>
    <p:sldId id="604" r:id="rId9"/>
    <p:sldId id="605" r:id="rId10"/>
    <p:sldId id="580" r:id="rId11"/>
    <p:sldId id="678"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A804B-3BEB-1605-8839-CE5010A81E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9B8C553-84B5-712C-7CB9-211C6C1164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92A49E8-1C04-27F4-F4D4-C57C71058F02}"/>
              </a:ext>
            </a:extLst>
          </p:cNvPr>
          <p:cNvSpPr>
            <a:spLocks noGrp="1"/>
          </p:cNvSpPr>
          <p:nvPr>
            <p:ph type="dt" sz="half" idx="10"/>
          </p:nvPr>
        </p:nvSpPr>
        <p:spPr/>
        <p:txBody>
          <a:bodyPr/>
          <a:lstStyle/>
          <a:p>
            <a:fld id="{F32D1B98-3F85-422D-9D52-68D5C40C1AAE}" type="datetimeFigureOut">
              <a:rPr lang="es-ES" smtClean="0"/>
              <a:t>22/12/2022</a:t>
            </a:fld>
            <a:endParaRPr lang="es-ES"/>
          </a:p>
        </p:txBody>
      </p:sp>
      <p:sp>
        <p:nvSpPr>
          <p:cNvPr id="5" name="Marcador de pie de página 4">
            <a:extLst>
              <a:ext uri="{FF2B5EF4-FFF2-40B4-BE49-F238E27FC236}">
                <a16:creationId xmlns:a16="http://schemas.microsoft.com/office/drawing/2014/main" id="{986271B3-48D4-DC57-81AE-101B0A0E21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4696BE-76D7-15DA-AEC8-53985BBFC24F}"/>
              </a:ext>
            </a:extLst>
          </p:cNvPr>
          <p:cNvSpPr>
            <a:spLocks noGrp="1"/>
          </p:cNvSpPr>
          <p:nvPr>
            <p:ph type="sldNum" sz="quarter" idx="12"/>
          </p:nvPr>
        </p:nvSpPr>
        <p:spPr/>
        <p:txBody>
          <a:bodyPr/>
          <a:lstStyle/>
          <a:p>
            <a:fld id="{54AEFFEE-58F9-4033-B1A1-3A871B01B89D}" type="slidenum">
              <a:rPr lang="es-ES" smtClean="0"/>
              <a:t>‹Nº›</a:t>
            </a:fld>
            <a:endParaRPr lang="es-ES"/>
          </a:p>
        </p:txBody>
      </p:sp>
    </p:spTree>
    <p:extLst>
      <p:ext uri="{BB962C8B-B14F-4D97-AF65-F5344CB8AC3E}">
        <p14:creationId xmlns:p14="http://schemas.microsoft.com/office/powerpoint/2010/main" val="147934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DC21F-FD0D-6B67-E28E-EA3C53DC415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164277-84E1-BFCE-DB19-92BE90FF68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3C6C34-2C4A-A255-BAD4-C48E34664074}"/>
              </a:ext>
            </a:extLst>
          </p:cNvPr>
          <p:cNvSpPr>
            <a:spLocks noGrp="1"/>
          </p:cNvSpPr>
          <p:nvPr>
            <p:ph type="dt" sz="half" idx="10"/>
          </p:nvPr>
        </p:nvSpPr>
        <p:spPr/>
        <p:txBody>
          <a:bodyPr/>
          <a:lstStyle/>
          <a:p>
            <a:fld id="{F32D1B98-3F85-422D-9D52-68D5C40C1AAE}" type="datetimeFigureOut">
              <a:rPr lang="es-ES" smtClean="0"/>
              <a:t>22/12/2022</a:t>
            </a:fld>
            <a:endParaRPr lang="es-ES"/>
          </a:p>
        </p:txBody>
      </p:sp>
      <p:sp>
        <p:nvSpPr>
          <p:cNvPr id="5" name="Marcador de pie de página 4">
            <a:extLst>
              <a:ext uri="{FF2B5EF4-FFF2-40B4-BE49-F238E27FC236}">
                <a16:creationId xmlns:a16="http://schemas.microsoft.com/office/drawing/2014/main" id="{1C57D385-CE9E-A38C-66D0-B07D52B25B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0A421F-0B23-8954-0A09-8D421A8E81A8}"/>
              </a:ext>
            </a:extLst>
          </p:cNvPr>
          <p:cNvSpPr>
            <a:spLocks noGrp="1"/>
          </p:cNvSpPr>
          <p:nvPr>
            <p:ph type="sldNum" sz="quarter" idx="12"/>
          </p:nvPr>
        </p:nvSpPr>
        <p:spPr/>
        <p:txBody>
          <a:bodyPr/>
          <a:lstStyle/>
          <a:p>
            <a:fld id="{54AEFFEE-58F9-4033-B1A1-3A871B01B89D}" type="slidenum">
              <a:rPr lang="es-ES" smtClean="0"/>
              <a:t>‹Nº›</a:t>
            </a:fld>
            <a:endParaRPr lang="es-ES"/>
          </a:p>
        </p:txBody>
      </p:sp>
    </p:spTree>
    <p:extLst>
      <p:ext uri="{BB962C8B-B14F-4D97-AF65-F5344CB8AC3E}">
        <p14:creationId xmlns:p14="http://schemas.microsoft.com/office/powerpoint/2010/main" val="375329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B282DE8-3EEE-6471-E089-0AEC48B4F51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EE6433-2B59-D9F5-E13B-994291F946B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B9218-18C1-F0E2-49DC-59CCA4587A9D}"/>
              </a:ext>
            </a:extLst>
          </p:cNvPr>
          <p:cNvSpPr>
            <a:spLocks noGrp="1"/>
          </p:cNvSpPr>
          <p:nvPr>
            <p:ph type="dt" sz="half" idx="10"/>
          </p:nvPr>
        </p:nvSpPr>
        <p:spPr/>
        <p:txBody>
          <a:bodyPr/>
          <a:lstStyle/>
          <a:p>
            <a:fld id="{F32D1B98-3F85-422D-9D52-68D5C40C1AAE}" type="datetimeFigureOut">
              <a:rPr lang="es-ES" smtClean="0"/>
              <a:t>22/12/2022</a:t>
            </a:fld>
            <a:endParaRPr lang="es-ES"/>
          </a:p>
        </p:txBody>
      </p:sp>
      <p:sp>
        <p:nvSpPr>
          <p:cNvPr id="5" name="Marcador de pie de página 4">
            <a:extLst>
              <a:ext uri="{FF2B5EF4-FFF2-40B4-BE49-F238E27FC236}">
                <a16:creationId xmlns:a16="http://schemas.microsoft.com/office/drawing/2014/main" id="{A75526F9-A090-52FD-7221-BC0F33E03EB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142486-468F-B123-F90E-F8AC62023AB3}"/>
              </a:ext>
            </a:extLst>
          </p:cNvPr>
          <p:cNvSpPr>
            <a:spLocks noGrp="1"/>
          </p:cNvSpPr>
          <p:nvPr>
            <p:ph type="sldNum" sz="quarter" idx="12"/>
          </p:nvPr>
        </p:nvSpPr>
        <p:spPr/>
        <p:txBody>
          <a:bodyPr/>
          <a:lstStyle/>
          <a:p>
            <a:fld id="{54AEFFEE-58F9-4033-B1A1-3A871B01B89D}" type="slidenum">
              <a:rPr lang="es-ES" smtClean="0"/>
              <a:t>‹Nº›</a:t>
            </a:fld>
            <a:endParaRPr lang="es-ES"/>
          </a:p>
        </p:txBody>
      </p:sp>
    </p:spTree>
    <p:extLst>
      <p:ext uri="{BB962C8B-B14F-4D97-AF65-F5344CB8AC3E}">
        <p14:creationId xmlns:p14="http://schemas.microsoft.com/office/powerpoint/2010/main" val="2697721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cxnSp>
        <p:nvCxnSpPr>
          <p:cNvPr id="3" name="Straight Connector 9"/>
          <p:cNvCxnSpPr/>
          <p:nvPr userDrawn="1"/>
        </p:nvCxnSpPr>
        <p:spPr>
          <a:xfrm>
            <a:off x="2979209" y="6277769"/>
            <a:ext cx="782108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5042" y="5873750"/>
            <a:ext cx="246062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Picture Placeholder 6"/>
          <p:cNvSpPr>
            <a:spLocks noGrp="1" noChangeAspect="1"/>
          </p:cNvSpPr>
          <p:nvPr>
            <p:ph type="pic" sz="quarter" idx="10"/>
          </p:nvPr>
        </p:nvSpPr>
        <p:spPr>
          <a:xfrm>
            <a:off x="6096794" y="1686402"/>
            <a:ext cx="6095507" cy="3493295"/>
          </a:xfrm>
        </p:spPr>
        <p:txBody>
          <a:bodyPr rtlCol="0">
            <a:normAutofit/>
          </a:bodyPr>
          <a:lstStyle>
            <a:lvl1pPr marL="0" indent="0">
              <a:buNone/>
              <a:defRPr sz="750">
                <a:solidFill>
                  <a:schemeClr val="tx1"/>
                </a:solidFill>
              </a:defRPr>
            </a:lvl1pPr>
          </a:lstStyle>
          <a:p>
            <a:pPr lvl="0"/>
            <a:endParaRPr lang="en-US" noProof="0"/>
          </a:p>
        </p:txBody>
      </p:sp>
    </p:spTree>
    <p:extLst>
      <p:ext uri="{BB962C8B-B14F-4D97-AF65-F5344CB8AC3E}">
        <p14:creationId xmlns:p14="http://schemas.microsoft.com/office/powerpoint/2010/main" val="36707133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seño personalizado">
    <p:spTree>
      <p:nvGrpSpPr>
        <p:cNvPr id="1" name=""/>
        <p:cNvGrpSpPr/>
        <p:nvPr/>
      </p:nvGrpSpPr>
      <p:grpSpPr>
        <a:xfrm>
          <a:off x="0" y="0"/>
          <a:ext cx="0" cy="0"/>
          <a:chOff x="0" y="0"/>
          <a:chExt cx="0" cy="0"/>
        </a:xfrm>
      </p:grpSpPr>
      <p:sp>
        <p:nvSpPr>
          <p:cNvPr id="2" name="CuadroTexto 6"/>
          <p:cNvSpPr txBox="1"/>
          <p:nvPr userDrawn="1"/>
        </p:nvSpPr>
        <p:spPr>
          <a:xfrm>
            <a:off x="10744201" y="5984082"/>
            <a:ext cx="1217083" cy="727869"/>
          </a:xfrm>
          <a:prstGeom prst="rect">
            <a:avLst/>
          </a:prstGeom>
          <a:solidFill>
            <a:schemeClr val="bg1"/>
          </a:solidFill>
        </p:spPr>
        <p:txBody>
          <a:bodyPr wrap="none"/>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eaLnBrk="1" hangingPunct="1">
              <a:defRPr/>
            </a:pPr>
            <a:endParaRPr lang="es-ES_tradnl" altLang="es-ES" sz="2400"/>
          </a:p>
        </p:txBody>
      </p:sp>
    </p:spTree>
    <p:extLst>
      <p:ext uri="{BB962C8B-B14F-4D97-AF65-F5344CB8AC3E}">
        <p14:creationId xmlns:p14="http://schemas.microsoft.com/office/powerpoint/2010/main" val="28708652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cxnSp>
        <p:nvCxnSpPr>
          <p:cNvPr id="2" name="Straight Connector 9"/>
          <p:cNvCxnSpPr/>
          <p:nvPr userDrawn="1"/>
        </p:nvCxnSpPr>
        <p:spPr>
          <a:xfrm>
            <a:off x="2979209" y="6277769"/>
            <a:ext cx="782108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4634" y="5873750"/>
            <a:ext cx="2460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0608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7DF48-D2F0-135C-98E7-E4AB7942725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32C638-3259-9230-63C6-BC635465F69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E24615-96C7-0122-435E-66835DC9BDCC}"/>
              </a:ext>
            </a:extLst>
          </p:cNvPr>
          <p:cNvSpPr>
            <a:spLocks noGrp="1"/>
          </p:cNvSpPr>
          <p:nvPr>
            <p:ph type="dt" sz="half" idx="10"/>
          </p:nvPr>
        </p:nvSpPr>
        <p:spPr/>
        <p:txBody>
          <a:bodyPr/>
          <a:lstStyle/>
          <a:p>
            <a:fld id="{F32D1B98-3F85-422D-9D52-68D5C40C1AAE}" type="datetimeFigureOut">
              <a:rPr lang="es-ES" smtClean="0"/>
              <a:t>22/12/2022</a:t>
            </a:fld>
            <a:endParaRPr lang="es-ES"/>
          </a:p>
        </p:txBody>
      </p:sp>
      <p:sp>
        <p:nvSpPr>
          <p:cNvPr id="5" name="Marcador de pie de página 4">
            <a:extLst>
              <a:ext uri="{FF2B5EF4-FFF2-40B4-BE49-F238E27FC236}">
                <a16:creationId xmlns:a16="http://schemas.microsoft.com/office/drawing/2014/main" id="{CE9D2367-D2B6-D16D-8554-25B3757BA0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545EC9-7500-E953-D41D-27BC586B5649}"/>
              </a:ext>
            </a:extLst>
          </p:cNvPr>
          <p:cNvSpPr>
            <a:spLocks noGrp="1"/>
          </p:cNvSpPr>
          <p:nvPr>
            <p:ph type="sldNum" sz="quarter" idx="12"/>
          </p:nvPr>
        </p:nvSpPr>
        <p:spPr/>
        <p:txBody>
          <a:bodyPr/>
          <a:lstStyle/>
          <a:p>
            <a:fld id="{54AEFFEE-58F9-4033-B1A1-3A871B01B89D}" type="slidenum">
              <a:rPr lang="es-ES" smtClean="0"/>
              <a:t>‹Nº›</a:t>
            </a:fld>
            <a:endParaRPr lang="es-ES"/>
          </a:p>
        </p:txBody>
      </p:sp>
    </p:spTree>
    <p:extLst>
      <p:ext uri="{BB962C8B-B14F-4D97-AF65-F5344CB8AC3E}">
        <p14:creationId xmlns:p14="http://schemas.microsoft.com/office/powerpoint/2010/main" val="159881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790E9-D25C-89EC-1142-FABB06A9E60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854FD3-2EB6-3DFC-1E22-39BA59A70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FE569C5-DB04-CA94-72E4-011147BD6533}"/>
              </a:ext>
            </a:extLst>
          </p:cNvPr>
          <p:cNvSpPr>
            <a:spLocks noGrp="1"/>
          </p:cNvSpPr>
          <p:nvPr>
            <p:ph type="dt" sz="half" idx="10"/>
          </p:nvPr>
        </p:nvSpPr>
        <p:spPr/>
        <p:txBody>
          <a:bodyPr/>
          <a:lstStyle/>
          <a:p>
            <a:fld id="{F32D1B98-3F85-422D-9D52-68D5C40C1AAE}" type="datetimeFigureOut">
              <a:rPr lang="es-ES" smtClean="0"/>
              <a:t>22/12/2022</a:t>
            </a:fld>
            <a:endParaRPr lang="es-ES"/>
          </a:p>
        </p:txBody>
      </p:sp>
      <p:sp>
        <p:nvSpPr>
          <p:cNvPr id="5" name="Marcador de pie de página 4">
            <a:extLst>
              <a:ext uri="{FF2B5EF4-FFF2-40B4-BE49-F238E27FC236}">
                <a16:creationId xmlns:a16="http://schemas.microsoft.com/office/drawing/2014/main" id="{35B578DD-EE82-6B45-BFA3-E1308725B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CF65813-5C65-09F3-3A49-6A7056247FCD}"/>
              </a:ext>
            </a:extLst>
          </p:cNvPr>
          <p:cNvSpPr>
            <a:spLocks noGrp="1"/>
          </p:cNvSpPr>
          <p:nvPr>
            <p:ph type="sldNum" sz="quarter" idx="12"/>
          </p:nvPr>
        </p:nvSpPr>
        <p:spPr/>
        <p:txBody>
          <a:bodyPr/>
          <a:lstStyle/>
          <a:p>
            <a:fld id="{54AEFFEE-58F9-4033-B1A1-3A871B01B89D}" type="slidenum">
              <a:rPr lang="es-ES" smtClean="0"/>
              <a:t>‹Nº›</a:t>
            </a:fld>
            <a:endParaRPr lang="es-ES"/>
          </a:p>
        </p:txBody>
      </p:sp>
    </p:spTree>
    <p:extLst>
      <p:ext uri="{BB962C8B-B14F-4D97-AF65-F5344CB8AC3E}">
        <p14:creationId xmlns:p14="http://schemas.microsoft.com/office/powerpoint/2010/main" val="234028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696EA-0722-2D2C-6018-4BB562B250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04EA9F-9B78-0AB1-CD2A-F6983D8BD3D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91A4236-1307-BDE6-7E23-11B5A544308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F58122-7ADC-1EA2-19A7-767EB2E9601A}"/>
              </a:ext>
            </a:extLst>
          </p:cNvPr>
          <p:cNvSpPr>
            <a:spLocks noGrp="1"/>
          </p:cNvSpPr>
          <p:nvPr>
            <p:ph type="dt" sz="half" idx="10"/>
          </p:nvPr>
        </p:nvSpPr>
        <p:spPr/>
        <p:txBody>
          <a:bodyPr/>
          <a:lstStyle/>
          <a:p>
            <a:fld id="{F32D1B98-3F85-422D-9D52-68D5C40C1AAE}" type="datetimeFigureOut">
              <a:rPr lang="es-ES" smtClean="0"/>
              <a:t>22/12/2022</a:t>
            </a:fld>
            <a:endParaRPr lang="es-ES"/>
          </a:p>
        </p:txBody>
      </p:sp>
      <p:sp>
        <p:nvSpPr>
          <p:cNvPr id="6" name="Marcador de pie de página 5">
            <a:extLst>
              <a:ext uri="{FF2B5EF4-FFF2-40B4-BE49-F238E27FC236}">
                <a16:creationId xmlns:a16="http://schemas.microsoft.com/office/drawing/2014/main" id="{6537A343-53C6-A004-FB26-51CEC323F0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434517A-25D1-B7BC-6645-3CB36746BC5E}"/>
              </a:ext>
            </a:extLst>
          </p:cNvPr>
          <p:cNvSpPr>
            <a:spLocks noGrp="1"/>
          </p:cNvSpPr>
          <p:nvPr>
            <p:ph type="sldNum" sz="quarter" idx="12"/>
          </p:nvPr>
        </p:nvSpPr>
        <p:spPr/>
        <p:txBody>
          <a:bodyPr/>
          <a:lstStyle/>
          <a:p>
            <a:fld id="{54AEFFEE-58F9-4033-B1A1-3A871B01B89D}" type="slidenum">
              <a:rPr lang="es-ES" smtClean="0"/>
              <a:t>‹Nº›</a:t>
            </a:fld>
            <a:endParaRPr lang="es-ES"/>
          </a:p>
        </p:txBody>
      </p:sp>
    </p:spTree>
    <p:extLst>
      <p:ext uri="{BB962C8B-B14F-4D97-AF65-F5344CB8AC3E}">
        <p14:creationId xmlns:p14="http://schemas.microsoft.com/office/powerpoint/2010/main" val="229420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D26C7-EF59-3DD9-AF28-52DE4BCEFA4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53E604-6815-4018-4779-65CCDB15D3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A232A5C-F90F-5102-3E84-4E5E4BE6FF1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A0B8DB-576F-8C7C-D2C4-AAA6B97FA9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3123A03-B742-1345-1B0A-0A8C15CBC42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FA99A3E-D18B-9E2C-1852-B2E91255FFF8}"/>
              </a:ext>
            </a:extLst>
          </p:cNvPr>
          <p:cNvSpPr>
            <a:spLocks noGrp="1"/>
          </p:cNvSpPr>
          <p:nvPr>
            <p:ph type="dt" sz="half" idx="10"/>
          </p:nvPr>
        </p:nvSpPr>
        <p:spPr/>
        <p:txBody>
          <a:bodyPr/>
          <a:lstStyle/>
          <a:p>
            <a:fld id="{F32D1B98-3F85-422D-9D52-68D5C40C1AAE}" type="datetimeFigureOut">
              <a:rPr lang="es-ES" smtClean="0"/>
              <a:t>22/12/2022</a:t>
            </a:fld>
            <a:endParaRPr lang="es-ES"/>
          </a:p>
        </p:txBody>
      </p:sp>
      <p:sp>
        <p:nvSpPr>
          <p:cNvPr id="8" name="Marcador de pie de página 7">
            <a:extLst>
              <a:ext uri="{FF2B5EF4-FFF2-40B4-BE49-F238E27FC236}">
                <a16:creationId xmlns:a16="http://schemas.microsoft.com/office/drawing/2014/main" id="{F4A25CF9-3070-E608-FC40-E98E252DC43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A224676-29EB-4C58-5957-8ECBAE984DEE}"/>
              </a:ext>
            </a:extLst>
          </p:cNvPr>
          <p:cNvSpPr>
            <a:spLocks noGrp="1"/>
          </p:cNvSpPr>
          <p:nvPr>
            <p:ph type="sldNum" sz="quarter" idx="12"/>
          </p:nvPr>
        </p:nvSpPr>
        <p:spPr/>
        <p:txBody>
          <a:bodyPr/>
          <a:lstStyle/>
          <a:p>
            <a:fld id="{54AEFFEE-58F9-4033-B1A1-3A871B01B89D}" type="slidenum">
              <a:rPr lang="es-ES" smtClean="0"/>
              <a:t>‹Nº›</a:t>
            </a:fld>
            <a:endParaRPr lang="es-ES"/>
          </a:p>
        </p:txBody>
      </p:sp>
    </p:spTree>
    <p:extLst>
      <p:ext uri="{BB962C8B-B14F-4D97-AF65-F5344CB8AC3E}">
        <p14:creationId xmlns:p14="http://schemas.microsoft.com/office/powerpoint/2010/main" val="356159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01914-DFBA-CA75-5165-DC4C868982A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68E874-3504-1FD3-D9FA-0604B2460CC3}"/>
              </a:ext>
            </a:extLst>
          </p:cNvPr>
          <p:cNvSpPr>
            <a:spLocks noGrp="1"/>
          </p:cNvSpPr>
          <p:nvPr>
            <p:ph type="dt" sz="half" idx="10"/>
          </p:nvPr>
        </p:nvSpPr>
        <p:spPr/>
        <p:txBody>
          <a:bodyPr/>
          <a:lstStyle/>
          <a:p>
            <a:fld id="{F32D1B98-3F85-422D-9D52-68D5C40C1AAE}" type="datetimeFigureOut">
              <a:rPr lang="es-ES" smtClean="0"/>
              <a:t>22/12/2022</a:t>
            </a:fld>
            <a:endParaRPr lang="es-ES"/>
          </a:p>
        </p:txBody>
      </p:sp>
      <p:sp>
        <p:nvSpPr>
          <p:cNvPr id="4" name="Marcador de pie de página 3">
            <a:extLst>
              <a:ext uri="{FF2B5EF4-FFF2-40B4-BE49-F238E27FC236}">
                <a16:creationId xmlns:a16="http://schemas.microsoft.com/office/drawing/2014/main" id="{B259F4A4-3982-FF49-B416-AED21FC6C4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4468AF3-D072-D8AE-3472-5353D6A2A81B}"/>
              </a:ext>
            </a:extLst>
          </p:cNvPr>
          <p:cNvSpPr>
            <a:spLocks noGrp="1"/>
          </p:cNvSpPr>
          <p:nvPr>
            <p:ph type="sldNum" sz="quarter" idx="12"/>
          </p:nvPr>
        </p:nvSpPr>
        <p:spPr/>
        <p:txBody>
          <a:bodyPr/>
          <a:lstStyle/>
          <a:p>
            <a:fld id="{54AEFFEE-58F9-4033-B1A1-3A871B01B89D}" type="slidenum">
              <a:rPr lang="es-ES" smtClean="0"/>
              <a:t>‹Nº›</a:t>
            </a:fld>
            <a:endParaRPr lang="es-ES"/>
          </a:p>
        </p:txBody>
      </p:sp>
    </p:spTree>
    <p:extLst>
      <p:ext uri="{BB962C8B-B14F-4D97-AF65-F5344CB8AC3E}">
        <p14:creationId xmlns:p14="http://schemas.microsoft.com/office/powerpoint/2010/main" val="118731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56B034-9DB4-1D95-49FE-26D1A3078598}"/>
              </a:ext>
            </a:extLst>
          </p:cNvPr>
          <p:cNvSpPr>
            <a:spLocks noGrp="1"/>
          </p:cNvSpPr>
          <p:nvPr>
            <p:ph type="dt" sz="half" idx="10"/>
          </p:nvPr>
        </p:nvSpPr>
        <p:spPr/>
        <p:txBody>
          <a:bodyPr/>
          <a:lstStyle/>
          <a:p>
            <a:fld id="{F32D1B98-3F85-422D-9D52-68D5C40C1AAE}" type="datetimeFigureOut">
              <a:rPr lang="es-ES" smtClean="0"/>
              <a:t>22/12/2022</a:t>
            </a:fld>
            <a:endParaRPr lang="es-ES"/>
          </a:p>
        </p:txBody>
      </p:sp>
      <p:sp>
        <p:nvSpPr>
          <p:cNvPr id="3" name="Marcador de pie de página 2">
            <a:extLst>
              <a:ext uri="{FF2B5EF4-FFF2-40B4-BE49-F238E27FC236}">
                <a16:creationId xmlns:a16="http://schemas.microsoft.com/office/drawing/2014/main" id="{CE4A047D-E2DE-6147-B3C5-8D7DF681882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3C27D81-AB9D-DFEC-7F88-636CFDC960CB}"/>
              </a:ext>
            </a:extLst>
          </p:cNvPr>
          <p:cNvSpPr>
            <a:spLocks noGrp="1"/>
          </p:cNvSpPr>
          <p:nvPr>
            <p:ph type="sldNum" sz="quarter" idx="12"/>
          </p:nvPr>
        </p:nvSpPr>
        <p:spPr/>
        <p:txBody>
          <a:bodyPr/>
          <a:lstStyle/>
          <a:p>
            <a:fld id="{54AEFFEE-58F9-4033-B1A1-3A871B01B89D}" type="slidenum">
              <a:rPr lang="es-ES" smtClean="0"/>
              <a:t>‹Nº›</a:t>
            </a:fld>
            <a:endParaRPr lang="es-ES"/>
          </a:p>
        </p:txBody>
      </p:sp>
    </p:spTree>
    <p:extLst>
      <p:ext uri="{BB962C8B-B14F-4D97-AF65-F5344CB8AC3E}">
        <p14:creationId xmlns:p14="http://schemas.microsoft.com/office/powerpoint/2010/main" val="143215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12EAE-9FEB-9191-0A9A-5D30A1C89E0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3532D53-4B53-6462-A06E-58AF5299D9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A2A5CA-47E2-3056-3EF5-BBE7454C3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2D41CD-B4B8-DEE7-25BF-78B4FE43C423}"/>
              </a:ext>
            </a:extLst>
          </p:cNvPr>
          <p:cNvSpPr>
            <a:spLocks noGrp="1"/>
          </p:cNvSpPr>
          <p:nvPr>
            <p:ph type="dt" sz="half" idx="10"/>
          </p:nvPr>
        </p:nvSpPr>
        <p:spPr/>
        <p:txBody>
          <a:bodyPr/>
          <a:lstStyle/>
          <a:p>
            <a:fld id="{F32D1B98-3F85-422D-9D52-68D5C40C1AAE}" type="datetimeFigureOut">
              <a:rPr lang="es-ES" smtClean="0"/>
              <a:t>22/12/2022</a:t>
            </a:fld>
            <a:endParaRPr lang="es-ES"/>
          </a:p>
        </p:txBody>
      </p:sp>
      <p:sp>
        <p:nvSpPr>
          <p:cNvPr id="6" name="Marcador de pie de página 5">
            <a:extLst>
              <a:ext uri="{FF2B5EF4-FFF2-40B4-BE49-F238E27FC236}">
                <a16:creationId xmlns:a16="http://schemas.microsoft.com/office/drawing/2014/main" id="{EF396F46-911A-8159-8833-1002AB49C28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CFFAA2C-1CDE-F9B5-3F33-92CB018E3A12}"/>
              </a:ext>
            </a:extLst>
          </p:cNvPr>
          <p:cNvSpPr>
            <a:spLocks noGrp="1"/>
          </p:cNvSpPr>
          <p:nvPr>
            <p:ph type="sldNum" sz="quarter" idx="12"/>
          </p:nvPr>
        </p:nvSpPr>
        <p:spPr/>
        <p:txBody>
          <a:bodyPr/>
          <a:lstStyle/>
          <a:p>
            <a:fld id="{54AEFFEE-58F9-4033-B1A1-3A871B01B89D}" type="slidenum">
              <a:rPr lang="es-ES" smtClean="0"/>
              <a:t>‹Nº›</a:t>
            </a:fld>
            <a:endParaRPr lang="es-ES"/>
          </a:p>
        </p:txBody>
      </p:sp>
    </p:spTree>
    <p:extLst>
      <p:ext uri="{BB962C8B-B14F-4D97-AF65-F5344CB8AC3E}">
        <p14:creationId xmlns:p14="http://schemas.microsoft.com/office/powerpoint/2010/main" val="202492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7CDF2-7552-DBD2-459F-A266C4EF59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02DC929-81DC-84C2-19F4-82BAF127C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ACBAA04-D28C-42DD-6400-B6294C1D5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64E917-5F2A-9B78-BD1D-EC8886812FC4}"/>
              </a:ext>
            </a:extLst>
          </p:cNvPr>
          <p:cNvSpPr>
            <a:spLocks noGrp="1"/>
          </p:cNvSpPr>
          <p:nvPr>
            <p:ph type="dt" sz="half" idx="10"/>
          </p:nvPr>
        </p:nvSpPr>
        <p:spPr/>
        <p:txBody>
          <a:bodyPr/>
          <a:lstStyle/>
          <a:p>
            <a:fld id="{F32D1B98-3F85-422D-9D52-68D5C40C1AAE}" type="datetimeFigureOut">
              <a:rPr lang="es-ES" smtClean="0"/>
              <a:t>22/12/2022</a:t>
            </a:fld>
            <a:endParaRPr lang="es-ES"/>
          </a:p>
        </p:txBody>
      </p:sp>
      <p:sp>
        <p:nvSpPr>
          <p:cNvPr id="6" name="Marcador de pie de página 5">
            <a:extLst>
              <a:ext uri="{FF2B5EF4-FFF2-40B4-BE49-F238E27FC236}">
                <a16:creationId xmlns:a16="http://schemas.microsoft.com/office/drawing/2014/main" id="{B1DFC07D-3903-4155-DF45-EAC3A06DDB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2BE0F2-95D6-AB05-202A-6D9B9A0EEA08}"/>
              </a:ext>
            </a:extLst>
          </p:cNvPr>
          <p:cNvSpPr>
            <a:spLocks noGrp="1"/>
          </p:cNvSpPr>
          <p:nvPr>
            <p:ph type="sldNum" sz="quarter" idx="12"/>
          </p:nvPr>
        </p:nvSpPr>
        <p:spPr/>
        <p:txBody>
          <a:bodyPr/>
          <a:lstStyle/>
          <a:p>
            <a:fld id="{54AEFFEE-58F9-4033-B1A1-3A871B01B89D}" type="slidenum">
              <a:rPr lang="es-ES" smtClean="0"/>
              <a:t>‹Nº›</a:t>
            </a:fld>
            <a:endParaRPr lang="es-ES"/>
          </a:p>
        </p:txBody>
      </p:sp>
    </p:spTree>
    <p:extLst>
      <p:ext uri="{BB962C8B-B14F-4D97-AF65-F5344CB8AC3E}">
        <p14:creationId xmlns:p14="http://schemas.microsoft.com/office/powerpoint/2010/main" val="66138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2278CE-0C94-9C27-50F6-D5B8B30126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54DDB0-B20E-FE4D-EDEB-A38D4C98D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260F5E-822C-B057-E6E8-F1B7336C5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D1B98-3F85-422D-9D52-68D5C40C1AAE}" type="datetimeFigureOut">
              <a:rPr lang="es-ES" smtClean="0"/>
              <a:t>22/12/2022</a:t>
            </a:fld>
            <a:endParaRPr lang="es-ES"/>
          </a:p>
        </p:txBody>
      </p:sp>
      <p:sp>
        <p:nvSpPr>
          <p:cNvPr id="5" name="Marcador de pie de página 4">
            <a:extLst>
              <a:ext uri="{FF2B5EF4-FFF2-40B4-BE49-F238E27FC236}">
                <a16:creationId xmlns:a16="http://schemas.microsoft.com/office/drawing/2014/main" id="{FD99F470-0C3C-7D0E-2AE2-27B2713CD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65D0BF5-A0D8-88A7-2EF7-20B83C7A40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EFFEE-58F9-4033-B1A1-3A871B01B89D}" type="slidenum">
              <a:rPr lang="es-ES" smtClean="0"/>
              <a:t>‹Nº›</a:t>
            </a:fld>
            <a:endParaRPr lang="es-ES"/>
          </a:p>
        </p:txBody>
      </p:sp>
    </p:spTree>
    <p:extLst>
      <p:ext uri="{BB962C8B-B14F-4D97-AF65-F5344CB8AC3E}">
        <p14:creationId xmlns:p14="http://schemas.microsoft.com/office/powerpoint/2010/main" val="35330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2480469" y="2053861"/>
            <a:ext cx="7961077" cy="257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86" tIns="17143" rIns="34286" bIns="17143"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defTabSz="228600" eaLnBrk="0" fontAlgn="base" hangingPunct="0">
              <a:spcAft>
                <a:spcPct val="0"/>
              </a:spcAft>
              <a:buNone/>
              <a:defRPr/>
            </a:pPr>
            <a:r>
              <a:rPr lang="es-ES" altLang="es-ES" sz="1500" b="1" dirty="0">
                <a:solidFill>
                  <a:srgbClr val="737572"/>
                </a:solidFill>
                <a:latin typeface="Roboto Regular"/>
              </a:rPr>
              <a:t>GENERALES:</a:t>
            </a:r>
          </a:p>
          <a:p>
            <a:pPr defTabSz="228600" eaLnBrk="0" fontAlgn="base" hangingPunct="0">
              <a:spcAft>
                <a:spcPct val="0"/>
              </a:spcAft>
              <a:buNone/>
              <a:defRPr/>
            </a:pPr>
            <a:endParaRPr lang="es-ES" altLang="es-ES" sz="1500" dirty="0">
              <a:solidFill>
                <a:srgbClr val="737572"/>
              </a:solidFill>
              <a:latin typeface="Roboto Regular"/>
            </a:endParaRPr>
          </a:p>
          <a:p>
            <a:pPr defTabSz="228600" eaLnBrk="0" fontAlgn="base" hangingPunct="0">
              <a:spcAft>
                <a:spcPct val="0"/>
              </a:spcAft>
              <a:buNone/>
              <a:defRPr/>
            </a:pPr>
            <a:r>
              <a:rPr lang="es-ES" altLang="es-ES" sz="1500" b="1" dirty="0">
                <a:solidFill>
                  <a:srgbClr val="737572"/>
                </a:solidFill>
                <a:latin typeface="Roboto Regular"/>
              </a:rPr>
              <a:t>Tener matrícula vigente (como estudiante oficial) en el momento de realizar la solicitud en algún título oficial de Grado de la Universidad de Granada. Este requisito deberá mantenerse hasta haber finalizado la estancia.</a:t>
            </a:r>
          </a:p>
          <a:p>
            <a:pPr defTabSz="228600" eaLnBrk="0" fontAlgn="base" hangingPunct="0">
              <a:spcAft>
                <a:spcPct val="0"/>
              </a:spcAft>
              <a:buNone/>
              <a:defRPr/>
            </a:pPr>
            <a:endParaRPr lang="es-ES" altLang="es-ES" sz="1500" dirty="0">
              <a:solidFill>
                <a:srgbClr val="737572"/>
              </a:solidFill>
              <a:latin typeface="Roboto Regular"/>
            </a:endParaRPr>
          </a:p>
          <a:p>
            <a:pPr defTabSz="228600" eaLnBrk="0" fontAlgn="base" hangingPunct="0">
              <a:spcAft>
                <a:spcPct val="0"/>
              </a:spcAft>
              <a:buNone/>
              <a:defRPr/>
            </a:pPr>
            <a:r>
              <a:rPr lang="es-ES" altLang="es-ES" sz="1500" dirty="0">
                <a:solidFill>
                  <a:srgbClr val="737572"/>
                </a:solidFill>
                <a:latin typeface="Roboto Regular"/>
              </a:rPr>
              <a:t>Aquellas personas que se encuentren realizando estancias en la Universidad de Granada a través de otros programas de movilidad (estudiantes de intercambio por Convenios Bilaterales) no podrán participar en esta convocatoria de movilidad de estudiantes.</a:t>
            </a:r>
          </a:p>
          <a:p>
            <a:pPr defTabSz="228600" eaLnBrk="0" fontAlgn="base" hangingPunct="0">
              <a:spcAft>
                <a:spcPct val="0"/>
              </a:spcAft>
              <a:buNone/>
              <a:defRPr/>
            </a:pPr>
            <a:endParaRPr lang="es-ES" altLang="es-ES" sz="1500" dirty="0">
              <a:solidFill>
                <a:srgbClr val="737572"/>
              </a:solidFill>
              <a:latin typeface="Roboto Regular"/>
            </a:endParaRPr>
          </a:p>
        </p:txBody>
      </p:sp>
      <p:sp>
        <p:nvSpPr>
          <p:cNvPr id="23" name="Freeform 78"/>
          <p:cNvSpPr>
            <a:spLocks noEditPoints="1"/>
          </p:cNvSpPr>
          <p:nvPr/>
        </p:nvSpPr>
        <p:spPr bwMode="auto">
          <a:xfrm>
            <a:off x="1803514" y="2645667"/>
            <a:ext cx="457994" cy="446882"/>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34286" tIns="17143" rIns="34286" bIns="17143"/>
          <a:lstStyle/>
          <a:p>
            <a:pPr defTabSz="609600" eaLnBrk="0" fontAlgn="base" hangingPunct="0">
              <a:spcBef>
                <a:spcPct val="0"/>
              </a:spcBef>
              <a:spcAft>
                <a:spcPct val="0"/>
              </a:spcAft>
              <a:defRPr/>
            </a:pPr>
            <a:endParaRPr lang="es-ES" sz="2400">
              <a:solidFill>
                <a:srgbClr val="737572"/>
              </a:solidFill>
              <a:latin typeface="Calibri" pitchFamily="34" charset="0"/>
              <a:ea typeface="ＭＳ Ｐゴシック" pitchFamily="34" charset="-128"/>
            </a:endParaRPr>
          </a:p>
        </p:txBody>
      </p:sp>
      <p:sp>
        <p:nvSpPr>
          <p:cNvPr id="12" name="TextBox 19">
            <a:extLst>
              <a:ext uri="{FF2B5EF4-FFF2-40B4-BE49-F238E27FC236}">
                <a16:creationId xmlns:a16="http://schemas.microsoft.com/office/drawing/2014/main" id="{9E6BFCA8-1B9E-4389-A2CE-F2FB16D52FC7}"/>
              </a:ext>
            </a:extLst>
          </p:cNvPr>
          <p:cNvSpPr txBox="1">
            <a:spLocks noChangeArrowheads="1"/>
          </p:cNvSpPr>
          <p:nvPr/>
        </p:nvSpPr>
        <p:spPr bwMode="auto">
          <a:xfrm>
            <a:off x="2480469" y="125843"/>
            <a:ext cx="8154874" cy="830997"/>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defTabSz="609600" eaLnBrk="1" fontAlgn="base" hangingPunct="1">
              <a:spcBef>
                <a:spcPct val="0"/>
              </a:spcBef>
              <a:spcAft>
                <a:spcPct val="0"/>
              </a:spcAft>
              <a:buNone/>
              <a:defRPr/>
            </a:pPr>
            <a:r>
              <a:rPr lang="en-US" altLang="es-ES" sz="24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a16="http://schemas.microsoft.com/office/drawing/2014/main" id="{B56E3256-0C30-4431-822C-0CBE9EDC37E5}"/>
              </a:ext>
            </a:extLst>
          </p:cNvPr>
          <p:cNvSpPr>
            <a:spLocks noChangeArrowheads="1"/>
          </p:cNvSpPr>
          <p:nvPr/>
        </p:nvSpPr>
        <p:spPr bwMode="auto">
          <a:xfrm>
            <a:off x="2261508" y="125843"/>
            <a:ext cx="84931" cy="667300"/>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1EA185"/>
              </a:solidFill>
            </a:endParaRPr>
          </a:p>
        </p:txBody>
      </p:sp>
      <p:sp>
        <p:nvSpPr>
          <p:cNvPr id="17" name="CuadroTexto 16">
            <a:extLst>
              <a:ext uri="{FF2B5EF4-FFF2-40B4-BE49-F238E27FC236}">
                <a16:creationId xmlns:a16="http://schemas.microsoft.com/office/drawing/2014/main" id="{39F0F18B-4650-4EFF-8B4B-6F48EE1A110C}"/>
              </a:ext>
            </a:extLst>
          </p:cNvPr>
          <p:cNvSpPr txBox="1"/>
          <p:nvPr/>
        </p:nvSpPr>
        <p:spPr>
          <a:xfrm>
            <a:off x="2303973" y="1385402"/>
            <a:ext cx="1603965" cy="369332"/>
          </a:xfrm>
          <a:prstGeom prst="rect">
            <a:avLst/>
          </a:prstGeom>
          <a:noFill/>
        </p:spPr>
        <p:txBody>
          <a:bodyPr wrap="none" rtlCol="0">
            <a:spAutoFit/>
          </a:bodyPr>
          <a:lstStyle/>
          <a:p>
            <a:pPr defTabSz="609600" eaLnBrk="0" fontAlgn="base" hangingPunct="0">
              <a:spcBef>
                <a:spcPct val="0"/>
              </a:spcBef>
              <a:spcAft>
                <a:spcPct val="0"/>
              </a:spcAft>
              <a:defRPr/>
            </a:pPr>
            <a:r>
              <a:rPr lang="es-ES" b="1" dirty="0">
                <a:solidFill>
                  <a:srgbClr val="BB3830"/>
                </a:solidFill>
                <a:latin typeface="Roboto Regular"/>
                <a:ea typeface="ＭＳ Ｐゴシック" pitchFamily="34" charset="-128"/>
              </a:rPr>
              <a:t>REQUISITOS</a:t>
            </a:r>
          </a:p>
        </p:txBody>
      </p:sp>
      <p:sp>
        <p:nvSpPr>
          <p:cNvPr id="8" name="Freeform 78">
            <a:extLst>
              <a:ext uri="{FF2B5EF4-FFF2-40B4-BE49-F238E27FC236}">
                <a16:creationId xmlns:a16="http://schemas.microsoft.com/office/drawing/2014/main" id="{34B7F1AA-391A-4CE3-9E4A-37227AB5A0A0}"/>
              </a:ext>
            </a:extLst>
          </p:cNvPr>
          <p:cNvSpPr>
            <a:spLocks noEditPoints="1"/>
          </p:cNvSpPr>
          <p:nvPr/>
        </p:nvSpPr>
        <p:spPr bwMode="auto">
          <a:xfrm>
            <a:off x="1803514" y="3683650"/>
            <a:ext cx="457994" cy="446882"/>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34286" tIns="17143" rIns="34286" bIns="17143"/>
          <a:lstStyle/>
          <a:p>
            <a:pPr defTabSz="609600" eaLnBrk="0" fontAlgn="base" hangingPunct="0">
              <a:spcBef>
                <a:spcPct val="0"/>
              </a:spcBef>
              <a:spcAft>
                <a:spcPct val="0"/>
              </a:spcAft>
              <a:defRPr/>
            </a:pPr>
            <a:endParaRPr lang="es-ES" sz="2400">
              <a:solidFill>
                <a:srgbClr val="737572"/>
              </a:solidFill>
              <a:latin typeface="Calibri" pitchFamily="34" charset="0"/>
              <a:ea typeface="ＭＳ Ｐゴシック" pitchFamily="34" charset="-128"/>
            </a:endParaRPr>
          </a:p>
        </p:txBody>
      </p:sp>
      <p:pic>
        <p:nvPicPr>
          <p:cNvPr id="2" name="Imagen 1">
            <a:extLst>
              <a:ext uri="{FF2B5EF4-FFF2-40B4-BE49-F238E27FC236}">
                <a16:creationId xmlns:a16="http://schemas.microsoft.com/office/drawing/2014/main" id="{54C01BCC-A978-4E98-975C-F1E4E3021734}"/>
              </a:ext>
            </a:extLst>
          </p:cNvPr>
          <p:cNvPicPr>
            <a:picLocks noChangeAspect="1"/>
          </p:cNvPicPr>
          <p:nvPr/>
        </p:nvPicPr>
        <p:blipFill>
          <a:blip r:embed="rId2"/>
          <a:stretch>
            <a:fillRect/>
          </a:stretch>
        </p:blipFill>
        <p:spPr>
          <a:xfrm>
            <a:off x="7297016" y="6272734"/>
            <a:ext cx="2402032" cy="585267"/>
          </a:xfrm>
          <a:prstGeom prst="rect">
            <a:avLst/>
          </a:prstGeom>
        </p:spPr>
      </p:pic>
    </p:spTree>
    <p:extLst>
      <p:ext uri="{BB962C8B-B14F-4D97-AF65-F5344CB8AC3E}">
        <p14:creationId xmlns:p14="http://schemas.microsoft.com/office/powerpoint/2010/main" val="174615633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404269" y="512799"/>
            <a:ext cx="7646988" cy="830997"/>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defTabSz="609600" eaLnBrk="1" fontAlgn="base" hangingPunct="1">
              <a:spcBef>
                <a:spcPct val="0"/>
              </a:spcBef>
              <a:spcAft>
                <a:spcPct val="0"/>
              </a:spcAft>
              <a:buNone/>
              <a:defRPr/>
            </a:pPr>
            <a:r>
              <a:rPr lang="en-US" altLang="es-ES" sz="2400" dirty="0">
                <a:solidFill>
                  <a:srgbClr val="FF0066"/>
                </a:solidFill>
                <a:latin typeface="Roboto Black" charset="0"/>
              </a:rPr>
              <a:t>CRITERIOS GENERALES DE SELECCIÓN DE LOS DISTINTOS PROGRAMAS DE MOVILIDAD.</a:t>
            </a:r>
          </a:p>
        </p:txBody>
      </p:sp>
      <p:sp>
        <p:nvSpPr>
          <p:cNvPr id="3" name="Rectangle 2"/>
          <p:cNvSpPr>
            <a:spLocks noChangeArrowheads="1"/>
          </p:cNvSpPr>
          <p:nvPr/>
        </p:nvSpPr>
        <p:spPr bwMode="auto">
          <a:xfrm>
            <a:off x="2237582" y="554832"/>
            <a:ext cx="84931" cy="742950"/>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1EA185"/>
              </a:solidFill>
            </a:endParaRPr>
          </a:p>
        </p:txBody>
      </p:sp>
      <p:grpSp>
        <p:nvGrpSpPr>
          <p:cNvPr id="4" name="Group 50"/>
          <p:cNvGrpSpPr>
            <a:grpSpLocks noChangeAspect="1"/>
          </p:cNvGrpSpPr>
          <p:nvPr/>
        </p:nvGrpSpPr>
        <p:grpSpPr>
          <a:xfrm>
            <a:off x="2237582" y="3228737"/>
            <a:ext cx="754971" cy="755541"/>
            <a:chOff x="1588" y="4763"/>
            <a:chExt cx="2109787" cy="2111375"/>
          </a:xfrm>
          <a:solidFill>
            <a:srgbClr val="D53044"/>
          </a:solidFill>
        </p:grpSpPr>
        <p:sp>
          <p:nvSpPr>
            <p:cNvPr id="5" name="Freeform 5"/>
            <p:cNvSpPr>
              <a:spLocks noEditPoints="1"/>
            </p:cNvSpPr>
            <p:nvPr/>
          </p:nvSpPr>
          <p:spPr bwMode="auto">
            <a:xfrm>
              <a:off x="1588" y="4763"/>
              <a:ext cx="2109787" cy="2111375"/>
            </a:xfrm>
            <a:custGeom>
              <a:avLst/>
              <a:gdLst>
                <a:gd name="T0" fmla="*/ 362 w 560"/>
                <a:gd name="T1" fmla="*/ 176 h 560"/>
                <a:gd name="T2" fmla="*/ 280 w 560"/>
                <a:gd name="T3" fmla="*/ 0 h 560"/>
                <a:gd name="T4" fmla="*/ 158 w 560"/>
                <a:gd name="T5" fmla="*/ 179 h 560"/>
                <a:gd name="T6" fmla="*/ 140 w 560"/>
                <a:gd name="T7" fmla="*/ 189 h 560"/>
                <a:gd name="T8" fmla="*/ 53 w 560"/>
                <a:gd name="T9" fmla="*/ 175 h 560"/>
                <a:gd name="T10" fmla="*/ 0 w 560"/>
                <a:gd name="T11" fmla="*/ 508 h 560"/>
                <a:gd name="T12" fmla="*/ 105 w 560"/>
                <a:gd name="T13" fmla="*/ 560 h 560"/>
                <a:gd name="T14" fmla="*/ 153 w 560"/>
                <a:gd name="T15" fmla="*/ 530 h 560"/>
                <a:gd name="T16" fmla="*/ 158 w 560"/>
                <a:gd name="T17" fmla="*/ 531 h 560"/>
                <a:gd name="T18" fmla="*/ 333 w 560"/>
                <a:gd name="T19" fmla="*/ 560 h 560"/>
                <a:gd name="T20" fmla="*/ 491 w 560"/>
                <a:gd name="T21" fmla="*/ 526 h 560"/>
                <a:gd name="T22" fmla="*/ 499 w 560"/>
                <a:gd name="T23" fmla="*/ 477 h 560"/>
                <a:gd name="T24" fmla="*/ 528 w 560"/>
                <a:gd name="T25" fmla="*/ 384 h 560"/>
                <a:gd name="T26" fmla="*/ 545 w 560"/>
                <a:gd name="T27" fmla="*/ 294 h 560"/>
                <a:gd name="T28" fmla="*/ 560 w 560"/>
                <a:gd name="T29" fmla="*/ 252 h 560"/>
                <a:gd name="T30" fmla="*/ 510 w 560"/>
                <a:gd name="T31" fmla="*/ 183 h 560"/>
                <a:gd name="T32" fmla="*/ 105 w 560"/>
                <a:gd name="T33" fmla="*/ 525 h 560"/>
                <a:gd name="T34" fmla="*/ 35 w 560"/>
                <a:gd name="T35" fmla="*/ 508 h 560"/>
                <a:gd name="T36" fmla="*/ 53 w 560"/>
                <a:gd name="T37" fmla="*/ 210 h 560"/>
                <a:gd name="T38" fmla="*/ 123 w 560"/>
                <a:gd name="T39" fmla="*/ 228 h 560"/>
                <a:gd name="T40" fmla="*/ 525 w 560"/>
                <a:gd name="T41" fmla="*/ 254 h 560"/>
                <a:gd name="T42" fmla="*/ 455 w 560"/>
                <a:gd name="T43" fmla="*/ 280 h 560"/>
                <a:gd name="T44" fmla="*/ 455 w 560"/>
                <a:gd name="T45" fmla="*/ 298 h 560"/>
                <a:gd name="T46" fmla="*/ 517 w 560"/>
                <a:gd name="T47" fmla="*/ 330 h 560"/>
                <a:gd name="T48" fmla="*/ 438 w 560"/>
                <a:gd name="T49" fmla="*/ 368 h 560"/>
                <a:gd name="T50" fmla="*/ 438 w 560"/>
                <a:gd name="T51" fmla="*/ 385 h 560"/>
                <a:gd name="T52" fmla="*/ 495 w 560"/>
                <a:gd name="T53" fmla="*/ 421 h 560"/>
                <a:gd name="T54" fmla="*/ 420 w 560"/>
                <a:gd name="T55" fmla="*/ 455 h 560"/>
                <a:gd name="T56" fmla="*/ 420 w 560"/>
                <a:gd name="T57" fmla="*/ 473 h 560"/>
                <a:gd name="T58" fmla="*/ 465 w 560"/>
                <a:gd name="T59" fmla="*/ 497 h 560"/>
                <a:gd name="T60" fmla="*/ 429 w 560"/>
                <a:gd name="T61" fmla="*/ 525 h 560"/>
                <a:gd name="T62" fmla="*/ 236 w 560"/>
                <a:gd name="T63" fmla="*/ 514 h 560"/>
                <a:gd name="T64" fmla="*/ 140 w 560"/>
                <a:gd name="T65" fmla="*/ 479 h 560"/>
                <a:gd name="T66" fmla="*/ 154 w 560"/>
                <a:gd name="T67" fmla="*/ 219 h 560"/>
                <a:gd name="T68" fmla="*/ 263 w 560"/>
                <a:gd name="T69" fmla="*/ 53 h 560"/>
                <a:gd name="T70" fmla="*/ 331 w 560"/>
                <a:gd name="T71" fmla="*/ 118 h 560"/>
                <a:gd name="T72" fmla="*/ 504 w 560"/>
                <a:gd name="T73" fmla="*/ 217 h 560"/>
                <a:gd name="T74" fmla="*/ 525 w 560"/>
                <a:gd name="T75" fmla="*/ 25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0" h="560">
                  <a:moveTo>
                    <a:pt x="510" y="183"/>
                  </a:moveTo>
                  <a:cubicBezTo>
                    <a:pt x="489" y="178"/>
                    <a:pt x="437" y="178"/>
                    <a:pt x="362" y="176"/>
                  </a:cubicBezTo>
                  <a:cubicBezTo>
                    <a:pt x="365" y="159"/>
                    <a:pt x="366" y="144"/>
                    <a:pt x="366" y="118"/>
                  </a:cubicBezTo>
                  <a:cubicBezTo>
                    <a:pt x="366" y="55"/>
                    <a:pt x="320" y="0"/>
                    <a:pt x="280" y="0"/>
                  </a:cubicBezTo>
                  <a:cubicBezTo>
                    <a:pt x="251" y="0"/>
                    <a:pt x="228" y="23"/>
                    <a:pt x="228" y="52"/>
                  </a:cubicBezTo>
                  <a:cubicBezTo>
                    <a:pt x="227" y="87"/>
                    <a:pt x="216" y="148"/>
                    <a:pt x="158" y="179"/>
                  </a:cubicBezTo>
                  <a:cubicBezTo>
                    <a:pt x="153" y="181"/>
                    <a:pt x="141" y="187"/>
                    <a:pt x="139" y="188"/>
                  </a:cubicBezTo>
                  <a:cubicBezTo>
                    <a:pt x="140" y="189"/>
                    <a:pt x="140" y="189"/>
                    <a:pt x="140" y="189"/>
                  </a:cubicBezTo>
                  <a:cubicBezTo>
                    <a:pt x="131" y="181"/>
                    <a:pt x="118" y="175"/>
                    <a:pt x="105" y="175"/>
                  </a:cubicBezTo>
                  <a:cubicBezTo>
                    <a:pt x="53" y="175"/>
                    <a:pt x="53" y="175"/>
                    <a:pt x="53" y="175"/>
                  </a:cubicBezTo>
                  <a:cubicBezTo>
                    <a:pt x="24" y="175"/>
                    <a:pt x="0" y="199"/>
                    <a:pt x="0" y="228"/>
                  </a:cubicBezTo>
                  <a:cubicBezTo>
                    <a:pt x="0" y="508"/>
                    <a:pt x="0" y="508"/>
                    <a:pt x="0" y="508"/>
                  </a:cubicBezTo>
                  <a:cubicBezTo>
                    <a:pt x="0" y="536"/>
                    <a:pt x="24" y="560"/>
                    <a:pt x="53" y="560"/>
                  </a:cubicBezTo>
                  <a:cubicBezTo>
                    <a:pt x="105" y="560"/>
                    <a:pt x="105" y="560"/>
                    <a:pt x="105" y="560"/>
                  </a:cubicBezTo>
                  <a:cubicBezTo>
                    <a:pt x="126" y="560"/>
                    <a:pt x="143" y="547"/>
                    <a:pt x="152" y="530"/>
                  </a:cubicBezTo>
                  <a:cubicBezTo>
                    <a:pt x="152" y="530"/>
                    <a:pt x="152" y="530"/>
                    <a:pt x="153" y="530"/>
                  </a:cubicBezTo>
                  <a:cubicBezTo>
                    <a:pt x="154" y="530"/>
                    <a:pt x="155" y="531"/>
                    <a:pt x="157" y="531"/>
                  </a:cubicBezTo>
                  <a:cubicBezTo>
                    <a:pt x="157" y="531"/>
                    <a:pt x="157" y="531"/>
                    <a:pt x="158" y="531"/>
                  </a:cubicBezTo>
                  <a:cubicBezTo>
                    <a:pt x="168" y="534"/>
                    <a:pt x="187" y="538"/>
                    <a:pt x="228" y="548"/>
                  </a:cubicBezTo>
                  <a:cubicBezTo>
                    <a:pt x="237" y="550"/>
                    <a:pt x="284" y="560"/>
                    <a:pt x="333" y="560"/>
                  </a:cubicBezTo>
                  <a:cubicBezTo>
                    <a:pt x="429" y="560"/>
                    <a:pt x="429" y="560"/>
                    <a:pt x="429" y="560"/>
                  </a:cubicBezTo>
                  <a:cubicBezTo>
                    <a:pt x="458" y="560"/>
                    <a:pt x="479" y="549"/>
                    <a:pt x="491" y="526"/>
                  </a:cubicBezTo>
                  <a:cubicBezTo>
                    <a:pt x="492" y="526"/>
                    <a:pt x="496" y="518"/>
                    <a:pt x="499" y="507"/>
                  </a:cubicBezTo>
                  <a:cubicBezTo>
                    <a:pt x="501" y="499"/>
                    <a:pt x="502" y="488"/>
                    <a:pt x="499" y="477"/>
                  </a:cubicBezTo>
                  <a:cubicBezTo>
                    <a:pt x="518" y="464"/>
                    <a:pt x="524" y="444"/>
                    <a:pt x="528" y="431"/>
                  </a:cubicBezTo>
                  <a:cubicBezTo>
                    <a:pt x="535" y="411"/>
                    <a:pt x="533" y="395"/>
                    <a:pt x="528" y="384"/>
                  </a:cubicBezTo>
                  <a:cubicBezTo>
                    <a:pt x="539" y="374"/>
                    <a:pt x="548" y="359"/>
                    <a:pt x="551" y="335"/>
                  </a:cubicBezTo>
                  <a:cubicBezTo>
                    <a:pt x="554" y="321"/>
                    <a:pt x="551" y="306"/>
                    <a:pt x="545" y="294"/>
                  </a:cubicBezTo>
                  <a:cubicBezTo>
                    <a:pt x="555" y="283"/>
                    <a:pt x="559" y="269"/>
                    <a:pt x="560" y="256"/>
                  </a:cubicBezTo>
                  <a:cubicBezTo>
                    <a:pt x="560" y="252"/>
                    <a:pt x="560" y="252"/>
                    <a:pt x="560" y="252"/>
                  </a:cubicBezTo>
                  <a:cubicBezTo>
                    <a:pt x="560" y="250"/>
                    <a:pt x="560" y="248"/>
                    <a:pt x="560" y="243"/>
                  </a:cubicBezTo>
                  <a:cubicBezTo>
                    <a:pt x="560" y="221"/>
                    <a:pt x="545" y="193"/>
                    <a:pt x="510" y="183"/>
                  </a:cubicBezTo>
                  <a:close/>
                  <a:moveTo>
                    <a:pt x="123" y="508"/>
                  </a:moveTo>
                  <a:cubicBezTo>
                    <a:pt x="123" y="517"/>
                    <a:pt x="115" y="525"/>
                    <a:pt x="105" y="525"/>
                  </a:cubicBezTo>
                  <a:cubicBezTo>
                    <a:pt x="53" y="525"/>
                    <a:pt x="53" y="525"/>
                    <a:pt x="53" y="525"/>
                  </a:cubicBezTo>
                  <a:cubicBezTo>
                    <a:pt x="43" y="525"/>
                    <a:pt x="35" y="517"/>
                    <a:pt x="35" y="508"/>
                  </a:cubicBezTo>
                  <a:cubicBezTo>
                    <a:pt x="35" y="228"/>
                    <a:pt x="35" y="228"/>
                    <a:pt x="35" y="228"/>
                  </a:cubicBezTo>
                  <a:cubicBezTo>
                    <a:pt x="35" y="218"/>
                    <a:pt x="43" y="210"/>
                    <a:pt x="53" y="210"/>
                  </a:cubicBezTo>
                  <a:cubicBezTo>
                    <a:pt x="105" y="210"/>
                    <a:pt x="105" y="210"/>
                    <a:pt x="105" y="210"/>
                  </a:cubicBezTo>
                  <a:cubicBezTo>
                    <a:pt x="115" y="210"/>
                    <a:pt x="123" y="218"/>
                    <a:pt x="123" y="228"/>
                  </a:cubicBezTo>
                  <a:lnTo>
                    <a:pt x="123" y="508"/>
                  </a:lnTo>
                  <a:close/>
                  <a:moveTo>
                    <a:pt x="525" y="254"/>
                  </a:moveTo>
                  <a:cubicBezTo>
                    <a:pt x="524" y="263"/>
                    <a:pt x="521" y="280"/>
                    <a:pt x="490" y="280"/>
                  </a:cubicBezTo>
                  <a:cubicBezTo>
                    <a:pt x="464" y="280"/>
                    <a:pt x="455" y="280"/>
                    <a:pt x="455" y="280"/>
                  </a:cubicBezTo>
                  <a:cubicBezTo>
                    <a:pt x="450" y="280"/>
                    <a:pt x="446" y="284"/>
                    <a:pt x="446" y="289"/>
                  </a:cubicBezTo>
                  <a:cubicBezTo>
                    <a:pt x="446" y="294"/>
                    <a:pt x="450" y="298"/>
                    <a:pt x="455" y="298"/>
                  </a:cubicBezTo>
                  <a:cubicBezTo>
                    <a:pt x="455" y="298"/>
                    <a:pt x="463" y="298"/>
                    <a:pt x="489" y="298"/>
                  </a:cubicBezTo>
                  <a:cubicBezTo>
                    <a:pt x="515" y="298"/>
                    <a:pt x="519" y="319"/>
                    <a:pt x="517" y="330"/>
                  </a:cubicBezTo>
                  <a:cubicBezTo>
                    <a:pt x="515" y="343"/>
                    <a:pt x="509" y="368"/>
                    <a:pt x="479" y="368"/>
                  </a:cubicBezTo>
                  <a:cubicBezTo>
                    <a:pt x="450" y="368"/>
                    <a:pt x="438" y="368"/>
                    <a:pt x="438" y="368"/>
                  </a:cubicBezTo>
                  <a:cubicBezTo>
                    <a:pt x="433" y="368"/>
                    <a:pt x="429" y="371"/>
                    <a:pt x="429" y="376"/>
                  </a:cubicBezTo>
                  <a:cubicBezTo>
                    <a:pt x="429" y="381"/>
                    <a:pt x="433" y="385"/>
                    <a:pt x="438" y="385"/>
                  </a:cubicBezTo>
                  <a:cubicBezTo>
                    <a:pt x="438" y="385"/>
                    <a:pt x="458" y="385"/>
                    <a:pt x="472" y="385"/>
                  </a:cubicBezTo>
                  <a:cubicBezTo>
                    <a:pt x="501" y="385"/>
                    <a:pt x="499" y="408"/>
                    <a:pt x="495" y="421"/>
                  </a:cubicBezTo>
                  <a:cubicBezTo>
                    <a:pt x="489" y="439"/>
                    <a:pt x="486" y="455"/>
                    <a:pt x="448" y="455"/>
                  </a:cubicBezTo>
                  <a:cubicBezTo>
                    <a:pt x="436" y="455"/>
                    <a:pt x="420" y="455"/>
                    <a:pt x="420" y="455"/>
                  </a:cubicBezTo>
                  <a:cubicBezTo>
                    <a:pt x="415" y="455"/>
                    <a:pt x="411" y="459"/>
                    <a:pt x="411" y="464"/>
                  </a:cubicBezTo>
                  <a:cubicBezTo>
                    <a:pt x="411" y="469"/>
                    <a:pt x="415" y="473"/>
                    <a:pt x="420" y="473"/>
                  </a:cubicBezTo>
                  <a:cubicBezTo>
                    <a:pt x="420" y="473"/>
                    <a:pt x="432" y="473"/>
                    <a:pt x="447" y="473"/>
                  </a:cubicBezTo>
                  <a:cubicBezTo>
                    <a:pt x="466" y="473"/>
                    <a:pt x="467" y="491"/>
                    <a:pt x="465" y="497"/>
                  </a:cubicBezTo>
                  <a:cubicBezTo>
                    <a:pt x="463" y="504"/>
                    <a:pt x="461" y="509"/>
                    <a:pt x="461" y="510"/>
                  </a:cubicBezTo>
                  <a:cubicBezTo>
                    <a:pt x="455" y="519"/>
                    <a:pt x="447" y="525"/>
                    <a:pt x="429" y="525"/>
                  </a:cubicBezTo>
                  <a:cubicBezTo>
                    <a:pt x="333" y="525"/>
                    <a:pt x="333" y="525"/>
                    <a:pt x="333" y="525"/>
                  </a:cubicBezTo>
                  <a:cubicBezTo>
                    <a:pt x="285" y="525"/>
                    <a:pt x="237" y="514"/>
                    <a:pt x="236" y="514"/>
                  </a:cubicBezTo>
                  <a:cubicBezTo>
                    <a:pt x="163" y="497"/>
                    <a:pt x="160" y="496"/>
                    <a:pt x="155" y="494"/>
                  </a:cubicBezTo>
                  <a:cubicBezTo>
                    <a:pt x="155" y="494"/>
                    <a:pt x="140" y="492"/>
                    <a:pt x="140" y="479"/>
                  </a:cubicBezTo>
                  <a:cubicBezTo>
                    <a:pt x="140" y="237"/>
                    <a:pt x="140" y="237"/>
                    <a:pt x="140" y="237"/>
                  </a:cubicBezTo>
                  <a:cubicBezTo>
                    <a:pt x="140" y="229"/>
                    <a:pt x="145" y="222"/>
                    <a:pt x="154" y="219"/>
                  </a:cubicBezTo>
                  <a:cubicBezTo>
                    <a:pt x="155" y="219"/>
                    <a:pt x="156" y="218"/>
                    <a:pt x="158" y="218"/>
                  </a:cubicBezTo>
                  <a:cubicBezTo>
                    <a:pt x="237" y="185"/>
                    <a:pt x="262" y="112"/>
                    <a:pt x="263" y="53"/>
                  </a:cubicBezTo>
                  <a:cubicBezTo>
                    <a:pt x="263" y="44"/>
                    <a:pt x="269" y="35"/>
                    <a:pt x="280" y="35"/>
                  </a:cubicBezTo>
                  <a:cubicBezTo>
                    <a:pt x="299" y="35"/>
                    <a:pt x="331" y="72"/>
                    <a:pt x="331" y="118"/>
                  </a:cubicBezTo>
                  <a:cubicBezTo>
                    <a:pt x="331" y="160"/>
                    <a:pt x="330" y="167"/>
                    <a:pt x="315" y="210"/>
                  </a:cubicBezTo>
                  <a:cubicBezTo>
                    <a:pt x="490" y="210"/>
                    <a:pt x="489" y="213"/>
                    <a:pt x="504" y="217"/>
                  </a:cubicBezTo>
                  <a:cubicBezTo>
                    <a:pt x="523" y="222"/>
                    <a:pt x="525" y="238"/>
                    <a:pt x="525" y="243"/>
                  </a:cubicBezTo>
                  <a:cubicBezTo>
                    <a:pt x="525" y="249"/>
                    <a:pt x="525" y="248"/>
                    <a:pt x="525" y="254"/>
                  </a:cubicBezTo>
                  <a:close/>
                </a:path>
              </a:pathLst>
            </a:custGeom>
            <a:grpFill/>
            <a:ln>
              <a:solidFill>
                <a:srgbClr val="FF0066"/>
              </a:solidFill>
            </a:ln>
          </p:spPr>
          <p:txBody>
            <a:bodyPr lIns="34286" tIns="17143" rIns="34286" bIns="17143"/>
            <a:lstStyle/>
            <a:p>
              <a:pPr defTabSz="609631" eaLnBrk="0" hangingPunct="0">
                <a:defRPr/>
              </a:pPr>
              <a:endParaRPr lang="id-ID">
                <a:solidFill>
                  <a:srgbClr val="737572"/>
                </a:solidFill>
                <a:latin typeface="Calibri"/>
                <a:ea typeface="ＭＳ Ｐゴシック" pitchFamily="34" charset="-128"/>
              </a:endParaRPr>
            </a:p>
          </p:txBody>
        </p:sp>
        <p:sp>
          <p:nvSpPr>
            <p:cNvPr id="6" name="Freeform 6"/>
            <p:cNvSpPr>
              <a:spLocks noEditPoints="1"/>
            </p:cNvSpPr>
            <p:nvPr/>
          </p:nvSpPr>
          <p:spPr bwMode="auto">
            <a:xfrm>
              <a:off x="200025" y="1720851"/>
              <a:ext cx="196850" cy="200025"/>
            </a:xfrm>
            <a:custGeom>
              <a:avLst/>
              <a:gdLst>
                <a:gd name="T0" fmla="*/ 26 w 52"/>
                <a:gd name="T1" fmla="*/ 0 h 53"/>
                <a:gd name="T2" fmla="*/ 0 w 52"/>
                <a:gd name="T3" fmla="*/ 26 h 53"/>
                <a:gd name="T4" fmla="*/ 26 w 52"/>
                <a:gd name="T5" fmla="*/ 53 h 53"/>
                <a:gd name="T6" fmla="*/ 52 w 52"/>
                <a:gd name="T7" fmla="*/ 26 h 53"/>
                <a:gd name="T8" fmla="*/ 26 w 52"/>
                <a:gd name="T9" fmla="*/ 0 h 53"/>
                <a:gd name="T10" fmla="*/ 26 w 52"/>
                <a:gd name="T11" fmla="*/ 35 h 53"/>
                <a:gd name="T12" fmla="*/ 17 w 52"/>
                <a:gd name="T13" fmla="*/ 26 h 53"/>
                <a:gd name="T14" fmla="*/ 26 w 52"/>
                <a:gd name="T15" fmla="*/ 18 h 53"/>
                <a:gd name="T16" fmla="*/ 35 w 52"/>
                <a:gd name="T17" fmla="*/ 26 h 53"/>
                <a:gd name="T18" fmla="*/ 26 w 52"/>
                <a:gd name="T19"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26" y="0"/>
                  </a:moveTo>
                  <a:cubicBezTo>
                    <a:pt x="11" y="0"/>
                    <a:pt x="0" y="12"/>
                    <a:pt x="0" y="26"/>
                  </a:cubicBezTo>
                  <a:cubicBezTo>
                    <a:pt x="0" y="41"/>
                    <a:pt x="11" y="53"/>
                    <a:pt x="26" y="53"/>
                  </a:cubicBezTo>
                  <a:cubicBezTo>
                    <a:pt x="40" y="53"/>
                    <a:pt x="52" y="41"/>
                    <a:pt x="52" y="26"/>
                  </a:cubicBezTo>
                  <a:cubicBezTo>
                    <a:pt x="52" y="12"/>
                    <a:pt x="40" y="0"/>
                    <a:pt x="26" y="0"/>
                  </a:cubicBezTo>
                  <a:close/>
                  <a:moveTo>
                    <a:pt x="26" y="35"/>
                  </a:moveTo>
                  <a:cubicBezTo>
                    <a:pt x="21" y="35"/>
                    <a:pt x="17" y="31"/>
                    <a:pt x="17" y="26"/>
                  </a:cubicBezTo>
                  <a:cubicBezTo>
                    <a:pt x="17" y="21"/>
                    <a:pt x="21" y="18"/>
                    <a:pt x="26" y="18"/>
                  </a:cubicBezTo>
                  <a:cubicBezTo>
                    <a:pt x="31" y="18"/>
                    <a:pt x="35" y="21"/>
                    <a:pt x="35" y="26"/>
                  </a:cubicBezTo>
                  <a:cubicBezTo>
                    <a:pt x="35" y="31"/>
                    <a:pt x="31" y="35"/>
                    <a:pt x="26" y="35"/>
                  </a:cubicBezTo>
                  <a:close/>
                </a:path>
              </a:pathLst>
            </a:custGeom>
            <a:grpFill/>
            <a:ln>
              <a:solidFill>
                <a:srgbClr val="FF0066"/>
              </a:solidFill>
            </a:ln>
          </p:spPr>
          <p:txBody>
            <a:bodyPr lIns="34286" tIns="17143" rIns="34286" bIns="17143"/>
            <a:lstStyle/>
            <a:p>
              <a:pPr defTabSz="609631" eaLnBrk="0" hangingPunct="0">
                <a:defRPr/>
              </a:pPr>
              <a:endParaRPr lang="id-ID">
                <a:solidFill>
                  <a:srgbClr val="737572"/>
                </a:solidFill>
                <a:latin typeface="Calibri"/>
                <a:ea typeface="ＭＳ Ｐゴシック" pitchFamily="34" charset="-128"/>
              </a:endParaRPr>
            </a:p>
          </p:txBody>
        </p:sp>
      </p:grpSp>
      <p:grpSp>
        <p:nvGrpSpPr>
          <p:cNvPr id="7" name="Group 50"/>
          <p:cNvGrpSpPr>
            <a:grpSpLocks noChangeAspect="1"/>
          </p:cNvGrpSpPr>
          <p:nvPr/>
        </p:nvGrpSpPr>
        <p:grpSpPr>
          <a:xfrm>
            <a:off x="2237582" y="1856966"/>
            <a:ext cx="754971" cy="755541"/>
            <a:chOff x="1588" y="4763"/>
            <a:chExt cx="2109787" cy="2111375"/>
          </a:xfrm>
          <a:solidFill>
            <a:srgbClr val="D53044"/>
          </a:solidFill>
        </p:grpSpPr>
        <p:sp>
          <p:nvSpPr>
            <p:cNvPr id="8" name="Freeform 5"/>
            <p:cNvSpPr>
              <a:spLocks noEditPoints="1"/>
            </p:cNvSpPr>
            <p:nvPr/>
          </p:nvSpPr>
          <p:spPr bwMode="auto">
            <a:xfrm>
              <a:off x="1588" y="4763"/>
              <a:ext cx="2109787" cy="2111375"/>
            </a:xfrm>
            <a:custGeom>
              <a:avLst/>
              <a:gdLst>
                <a:gd name="T0" fmla="*/ 362 w 560"/>
                <a:gd name="T1" fmla="*/ 176 h 560"/>
                <a:gd name="T2" fmla="*/ 280 w 560"/>
                <a:gd name="T3" fmla="*/ 0 h 560"/>
                <a:gd name="T4" fmla="*/ 158 w 560"/>
                <a:gd name="T5" fmla="*/ 179 h 560"/>
                <a:gd name="T6" fmla="*/ 140 w 560"/>
                <a:gd name="T7" fmla="*/ 189 h 560"/>
                <a:gd name="T8" fmla="*/ 53 w 560"/>
                <a:gd name="T9" fmla="*/ 175 h 560"/>
                <a:gd name="T10" fmla="*/ 0 w 560"/>
                <a:gd name="T11" fmla="*/ 508 h 560"/>
                <a:gd name="T12" fmla="*/ 105 w 560"/>
                <a:gd name="T13" fmla="*/ 560 h 560"/>
                <a:gd name="T14" fmla="*/ 153 w 560"/>
                <a:gd name="T15" fmla="*/ 530 h 560"/>
                <a:gd name="T16" fmla="*/ 158 w 560"/>
                <a:gd name="T17" fmla="*/ 531 h 560"/>
                <a:gd name="T18" fmla="*/ 333 w 560"/>
                <a:gd name="T19" fmla="*/ 560 h 560"/>
                <a:gd name="T20" fmla="*/ 491 w 560"/>
                <a:gd name="T21" fmla="*/ 526 h 560"/>
                <a:gd name="T22" fmla="*/ 499 w 560"/>
                <a:gd name="T23" fmla="*/ 477 h 560"/>
                <a:gd name="T24" fmla="*/ 528 w 560"/>
                <a:gd name="T25" fmla="*/ 384 h 560"/>
                <a:gd name="T26" fmla="*/ 545 w 560"/>
                <a:gd name="T27" fmla="*/ 294 h 560"/>
                <a:gd name="T28" fmla="*/ 560 w 560"/>
                <a:gd name="T29" fmla="*/ 252 h 560"/>
                <a:gd name="T30" fmla="*/ 510 w 560"/>
                <a:gd name="T31" fmla="*/ 183 h 560"/>
                <a:gd name="T32" fmla="*/ 105 w 560"/>
                <a:gd name="T33" fmla="*/ 525 h 560"/>
                <a:gd name="T34" fmla="*/ 35 w 560"/>
                <a:gd name="T35" fmla="*/ 508 h 560"/>
                <a:gd name="T36" fmla="*/ 53 w 560"/>
                <a:gd name="T37" fmla="*/ 210 h 560"/>
                <a:gd name="T38" fmla="*/ 123 w 560"/>
                <a:gd name="T39" fmla="*/ 228 h 560"/>
                <a:gd name="T40" fmla="*/ 525 w 560"/>
                <a:gd name="T41" fmla="*/ 254 h 560"/>
                <a:gd name="T42" fmla="*/ 455 w 560"/>
                <a:gd name="T43" fmla="*/ 280 h 560"/>
                <a:gd name="T44" fmla="*/ 455 w 560"/>
                <a:gd name="T45" fmla="*/ 298 h 560"/>
                <a:gd name="T46" fmla="*/ 517 w 560"/>
                <a:gd name="T47" fmla="*/ 330 h 560"/>
                <a:gd name="T48" fmla="*/ 438 w 560"/>
                <a:gd name="T49" fmla="*/ 368 h 560"/>
                <a:gd name="T50" fmla="*/ 438 w 560"/>
                <a:gd name="T51" fmla="*/ 385 h 560"/>
                <a:gd name="T52" fmla="*/ 495 w 560"/>
                <a:gd name="T53" fmla="*/ 421 h 560"/>
                <a:gd name="T54" fmla="*/ 420 w 560"/>
                <a:gd name="T55" fmla="*/ 455 h 560"/>
                <a:gd name="T56" fmla="*/ 420 w 560"/>
                <a:gd name="T57" fmla="*/ 473 h 560"/>
                <a:gd name="T58" fmla="*/ 465 w 560"/>
                <a:gd name="T59" fmla="*/ 497 h 560"/>
                <a:gd name="T60" fmla="*/ 429 w 560"/>
                <a:gd name="T61" fmla="*/ 525 h 560"/>
                <a:gd name="T62" fmla="*/ 236 w 560"/>
                <a:gd name="T63" fmla="*/ 514 h 560"/>
                <a:gd name="T64" fmla="*/ 140 w 560"/>
                <a:gd name="T65" fmla="*/ 479 h 560"/>
                <a:gd name="T66" fmla="*/ 154 w 560"/>
                <a:gd name="T67" fmla="*/ 219 h 560"/>
                <a:gd name="T68" fmla="*/ 263 w 560"/>
                <a:gd name="T69" fmla="*/ 53 h 560"/>
                <a:gd name="T70" fmla="*/ 331 w 560"/>
                <a:gd name="T71" fmla="*/ 118 h 560"/>
                <a:gd name="T72" fmla="*/ 504 w 560"/>
                <a:gd name="T73" fmla="*/ 217 h 560"/>
                <a:gd name="T74" fmla="*/ 525 w 560"/>
                <a:gd name="T75" fmla="*/ 25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0" h="560">
                  <a:moveTo>
                    <a:pt x="510" y="183"/>
                  </a:moveTo>
                  <a:cubicBezTo>
                    <a:pt x="489" y="178"/>
                    <a:pt x="437" y="178"/>
                    <a:pt x="362" y="176"/>
                  </a:cubicBezTo>
                  <a:cubicBezTo>
                    <a:pt x="365" y="159"/>
                    <a:pt x="366" y="144"/>
                    <a:pt x="366" y="118"/>
                  </a:cubicBezTo>
                  <a:cubicBezTo>
                    <a:pt x="366" y="55"/>
                    <a:pt x="320" y="0"/>
                    <a:pt x="280" y="0"/>
                  </a:cubicBezTo>
                  <a:cubicBezTo>
                    <a:pt x="251" y="0"/>
                    <a:pt x="228" y="23"/>
                    <a:pt x="228" y="52"/>
                  </a:cubicBezTo>
                  <a:cubicBezTo>
                    <a:pt x="227" y="87"/>
                    <a:pt x="216" y="148"/>
                    <a:pt x="158" y="179"/>
                  </a:cubicBezTo>
                  <a:cubicBezTo>
                    <a:pt x="153" y="181"/>
                    <a:pt x="141" y="187"/>
                    <a:pt x="139" y="188"/>
                  </a:cubicBezTo>
                  <a:cubicBezTo>
                    <a:pt x="140" y="189"/>
                    <a:pt x="140" y="189"/>
                    <a:pt x="140" y="189"/>
                  </a:cubicBezTo>
                  <a:cubicBezTo>
                    <a:pt x="131" y="181"/>
                    <a:pt x="118" y="175"/>
                    <a:pt x="105" y="175"/>
                  </a:cubicBezTo>
                  <a:cubicBezTo>
                    <a:pt x="53" y="175"/>
                    <a:pt x="53" y="175"/>
                    <a:pt x="53" y="175"/>
                  </a:cubicBezTo>
                  <a:cubicBezTo>
                    <a:pt x="24" y="175"/>
                    <a:pt x="0" y="199"/>
                    <a:pt x="0" y="228"/>
                  </a:cubicBezTo>
                  <a:cubicBezTo>
                    <a:pt x="0" y="508"/>
                    <a:pt x="0" y="508"/>
                    <a:pt x="0" y="508"/>
                  </a:cubicBezTo>
                  <a:cubicBezTo>
                    <a:pt x="0" y="536"/>
                    <a:pt x="24" y="560"/>
                    <a:pt x="53" y="560"/>
                  </a:cubicBezTo>
                  <a:cubicBezTo>
                    <a:pt x="105" y="560"/>
                    <a:pt x="105" y="560"/>
                    <a:pt x="105" y="560"/>
                  </a:cubicBezTo>
                  <a:cubicBezTo>
                    <a:pt x="126" y="560"/>
                    <a:pt x="143" y="547"/>
                    <a:pt x="152" y="530"/>
                  </a:cubicBezTo>
                  <a:cubicBezTo>
                    <a:pt x="152" y="530"/>
                    <a:pt x="152" y="530"/>
                    <a:pt x="153" y="530"/>
                  </a:cubicBezTo>
                  <a:cubicBezTo>
                    <a:pt x="154" y="530"/>
                    <a:pt x="155" y="531"/>
                    <a:pt x="157" y="531"/>
                  </a:cubicBezTo>
                  <a:cubicBezTo>
                    <a:pt x="157" y="531"/>
                    <a:pt x="157" y="531"/>
                    <a:pt x="158" y="531"/>
                  </a:cubicBezTo>
                  <a:cubicBezTo>
                    <a:pt x="168" y="534"/>
                    <a:pt x="187" y="538"/>
                    <a:pt x="228" y="548"/>
                  </a:cubicBezTo>
                  <a:cubicBezTo>
                    <a:pt x="237" y="550"/>
                    <a:pt x="284" y="560"/>
                    <a:pt x="333" y="560"/>
                  </a:cubicBezTo>
                  <a:cubicBezTo>
                    <a:pt x="429" y="560"/>
                    <a:pt x="429" y="560"/>
                    <a:pt x="429" y="560"/>
                  </a:cubicBezTo>
                  <a:cubicBezTo>
                    <a:pt x="458" y="560"/>
                    <a:pt x="479" y="549"/>
                    <a:pt x="491" y="526"/>
                  </a:cubicBezTo>
                  <a:cubicBezTo>
                    <a:pt x="492" y="526"/>
                    <a:pt x="496" y="518"/>
                    <a:pt x="499" y="507"/>
                  </a:cubicBezTo>
                  <a:cubicBezTo>
                    <a:pt x="501" y="499"/>
                    <a:pt x="502" y="488"/>
                    <a:pt x="499" y="477"/>
                  </a:cubicBezTo>
                  <a:cubicBezTo>
                    <a:pt x="518" y="464"/>
                    <a:pt x="524" y="444"/>
                    <a:pt x="528" y="431"/>
                  </a:cubicBezTo>
                  <a:cubicBezTo>
                    <a:pt x="535" y="411"/>
                    <a:pt x="533" y="395"/>
                    <a:pt x="528" y="384"/>
                  </a:cubicBezTo>
                  <a:cubicBezTo>
                    <a:pt x="539" y="374"/>
                    <a:pt x="548" y="359"/>
                    <a:pt x="551" y="335"/>
                  </a:cubicBezTo>
                  <a:cubicBezTo>
                    <a:pt x="554" y="321"/>
                    <a:pt x="551" y="306"/>
                    <a:pt x="545" y="294"/>
                  </a:cubicBezTo>
                  <a:cubicBezTo>
                    <a:pt x="555" y="283"/>
                    <a:pt x="559" y="269"/>
                    <a:pt x="560" y="256"/>
                  </a:cubicBezTo>
                  <a:cubicBezTo>
                    <a:pt x="560" y="252"/>
                    <a:pt x="560" y="252"/>
                    <a:pt x="560" y="252"/>
                  </a:cubicBezTo>
                  <a:cubicBezTo>
                    <a:pt x="560" y="250"/>
                    <a:pt x="560" y="248"/>
                    <a:pt x="560" y="243"/>
                  </a:cubicBezTo>
                  <a:cubicBezTo>
                    <a:pt x="560" y="221"/>
                    <a:pt x="545" y="193"/>
                    <a:pt x="510" y="183"/>
                  </a:cubicBezTo>
                  <a:close/>
                  <a:moveTo>
                    <a:pt x="123" y="508"/>
                  </a:moveTo>
                  <a:cubicBezTo>
                    <a:pt x="123" y="517"/>
                    <a:pt x="115" y="525"/>
                    <a:pt x="105" y="525"/>
                  </a:cubicBezTo>
                  <a:cubicBezTo>
                    <a:pt x="53" y="525"/>
                    <a:pt x="53" y="525"/>
                    <a:pt x="53" y="525"/>
                  </a:cubicBezTo>
                  <a:cubicBezTo>
                    <a:pt x="43" y="525"/>
                    <a:pt x="35" y="517"/>
                    <a:pt x="35" y="508"/>
                  </a:cubicBezTo>
                  <a:cubicBezTo>
                    <a:pt x="35" y="228"/>
                    <a:pt x="35" y="228"/>
                    <a:pt x="35" y="228"/>
                  </a:cubicBezTo>
                  <a:cubicBezTo>
                    <a:pt x="35" y="218"/>
                    <a:pt x="43" y="210"/>
                    <a:pt x="53" y="210"/>
                  </a:cubicBezTo>
                  <a:cubicBezTo>
                    <a:pt x="105" y="210"/>
                    <a:pt x="105" y="210"/>
                    <a:pt x="105" y="210"/>
                  </a:cubicBezTo>
                  <a:cubicBezTo>
                    <a:pt x="115" y="210"/>
                    <a:pt x="123" y="218"/>
                    <a:pt x="123" y="228"/>
                  </a:cubicBezTo>
                  <a:lnTo>
                    <a:pt x="123" y="508"/>
                  </a:lnTo>
                  <a:close/>
                  <a:moveTo>
                    <a:pt x="525" y="254"/>
                  </a:moveTo>
                  <a:cubicBezTo>
                    <a:pt x="524" y="263"/>
                    <a:pt x="521" y="280"/>
                    <a:pt x="490" y="280"/>
                  </a:cubicBezTo>
                  <a:cubicBezTo>
                    <a:pt x="464" y="280"/>
                    <a:pt x="455" y="280"/>
                    <a:pt x="455" y="280"/>
                  </a:cubicBezTo>
                  <a:cubicBezTo>
                    <a:pt x="450" y="280"/>
                    <a:pt x="446" y="284"/>
                    <a:pt x="446" y="289"/>
                  </a:cubicBezTo>
                  <a:cubicBezTo>
                    <a:pt x="446" y="294"/>
                    <a:pt x="450" y="298"/>
                    <a:pt x="455" y="298"/>
                  </a:cubicBezTo>
                  <a:cubicBezTo>
                    <a:pt x="455" y="298"/>
                    <a:pt x="463" y="298"/>
                    <a:pt x="489" y="298"/>
                  </a:cubicBezTo>
                  <a:cubicBezTo>
                    <a:pt x="515" y="298"/>
                    <a:pt x="519" y="319"/>
                    <a:pt x="517" y="330"/>
                  </a:cubicBezTo>
                  <a:cubicBezTo>
                    <a:pt x="515" y="343"/>
                    <a:pt x="509" y="368"/>
                    <a:pt x="479" y="368"/>
                  </a:cubicBezTo>
                  <a:cubicBezTo>
                    <a:pt x="450" y="368"/>
                    <a:pt x="438" y="368"/>
                    <a:pt x="438" y="368"/>
                  </a:cubicBezTo>
                  <a:cubicBezTo>
                    <a:pt x="433" y="368"/>
                    <a:pt x="429" y="371"/>
                    <a:pt x="429" y="376"/>
                  </a:cubicBezTo>
                  <a:cubicBezTo>
                    <a:pt x="429" y="381"/>
                    <a:pt x="433" y="385"/>
                    <a:pt x="438" y="385"/>
                  </a:cubicBezTo>
                  <a:cubicBezTo>
                    <a:pt x="438" y="385"/>
                    <a:pt x="458" y="385"/>
                    <a:pt x="472" y="385"/>
                  </a:cubicBezTo>
                  <a:cubicBezTo>
                    <a:pt x="501" y="385"/>
                    <a:pt x="499" y="408"/>
                    <a:pt x="495" y="421"/>
                  </a:cubicBezTo>
                  <a:cubicBezTo>
                    <a:pt x="489" y="439"/>
                    <a:pt x="486" y="455"/>
                    <a:pt x="448" y="455"/>
                  </a:cubicBezTo>
                  <a:cubicBezTo>
                    <a:pt x="436" y="455"/>
                    <a:pt x="420" y="455"/>
                    <a:pt x="420" y="455"/>
                  </a:cubicBezTo>
                  <a:cubicBezTo>
                    <a:pt x="415" y="455"/>
                    <a:pt x="411" y="459"/>
                    <a:pt x="411" y="464"/>
                  </a:cubicBezTo>
                  <a:cubicBezTo>
                    <a:pt x="411" y="469"/>
                    <a:pt x="415" y="473"/>
                    <a:pt x="420" y="473"/>
                  </a:cubicBezTo>
                  <a:cubicBezTo>
                    <a:pt x="420" y="473"/>
                    <a:pt x="432" y="473"/>
                    <a:pt x="447" y="473"/>
                  </a:cubicBezTo>
                  <a:cubicBezTo>
                    <a:pt x="466" y="473"/>
                    <a:pt x="467" y="491"/>
                    <a:pt x="465" y="497"/>
                  </a:cubicBezTo>
                  <a:cubicBezTo>
                    <a:pt x="463" y="504"/>
                    <a:pt x="461" y="509"/>
                    <a:pt x="461" y="510"/>
                  </a:cubicBezTo>
                  <a:cubicBezTo>
                    <a:pt x="455" y="519"/>
                    <a:pt x="447" y="525"/>
                    <a:pt x="429" y="525"/>
                  </a:cubicBezTo>
                  <a:cubicBezTo>
                    <a:pt x="333" y="525"/>
                    <a:pt x="333" y="525"/>
                    <a:pt x="333" y="525"/>
                  </a:cubicBezTo>
                  <a:cubicBezTo>
                    <a:pt x="285" y="525"/>
                    <a:pt x="237" y="514"/>
                    <a:pt x="236" y="514"/>
                  </a:cubicBezTo>
                  <a:cubicBezTo>
                    <a:pt x="163" y="497"/>
                    <a:pt x="160" y="496"/>
                    <a:pt x="155" y="494"/>
                  </a:cubicBezTo>
                  <a:cubicBezTo>
                    <a:pt x="155" y="494"/>
                    <a:pt x="140" y="492"/>
                    <a:pt x="140" y="479"/>
                  </a:cubicBezTo>
                  <a:cubicBezTo>
                    <a:pt x="140" y="237"/>
                    <a:pt x="140" y="237"/>
                    <a:pt x="140" y="237"/>
                  </a:cubicBezTo>
                  <a:cubicBezTo>
                    <a:pt x="140" y="229"/>
                    <a:pt x="145" y="222"/>
                    <a:pt x="154" y="219"/>
                  </a:cubicBezTo>
                  <a:cubicBezTo>
                    <a:pt x="155" y="219"/>
                    <a:pt x="156" y="218"/>
                    <a:pt x="158" y="218"/>
                  </a:cubicBezTo>
                  <a:cubicBezTo>
                    <a:pt x="237" y="185"/>
                    <a:pt x="262" y="112"/>
                    <a:pt x="263" y="53"/>
                  </a:cubicBezTo>
                  <a:cubicBezTo>
                    <a:pt x="263" y="44"/>
                    <a:pt x="269" y="35"/>
                    <a:pt x="280" y="35"/>
                  </a:cubicBezTo>
                  <a:cubicBezTo>
                    <a:pt x="299" y="35"/>
                    <a:pt x="331" y="72"/>
                    <a:pt x="331" y="118"/>
                  </a:cubicBezTo>
                  <a:cubicBezTo>
                    <a:pt x="331" y="160"/>
                    <a:pt x="330" y="167"/>
                    <a:pt x="315" y="210"/>
                  </a:cubicBezTo>
                  <a:cubicBezTo>
                    <a:pt x="490" y="210"/>
                    <a:pt x="489" y="213"/>
                    <a:pt x="504" y="217"/>
                  </a:cubicBezTo>
                  <a:cubicBezTo>
                    <a:pt x="523" y="222"/>
                    <a:pt x="525" y="238"/>
                    <a:pt x="525" y="243"/>
                  </a:cubicBezTo>
                  <a:cubicBezTo>
                    <a:pt x="525" y="249"/>
                    <a:pt x="525" y="248"/>
                    <a:pt x="525" y="254"/>
                  </a:cubicBezTo>
                  <a:close/>
                </a:path>
              </a:pathLst>
            </a:custGeom>
            <a:grpFill/>
            <a:ln>
              <a:solidFill>
                <a:srgbClr val="FF0066"/>
              </a:solidFill>
            </a:ln>
          </p:spPr>
          <p:txBody>
            <a:bodyPr lIns="34286" tIns="17143" rIns="34286" bIns="17143"/>
            <a:lstStyle/>
            <a:p>
              <a:pPr defTabSz="609631" eaLnBrk="0" hangingPunct="0">
                <a:defRPr/>
              </a:pPr>
              <a:endParaRPr lang="id-ID">
                <a:solidFill>
                  <a:srgbClr val="737572"/>
                </a:solidFill>
                <a:latin typeface="Calibri"/>
                <a:ea typeface="ＭＳ Ｐゴシック" pitchFamily="34" charset="-128"/>
              </a:endParaRPr>
            </a:p>
          </p:txBody>
        </p:sp>
        <p:sp>
          <p:nvSpPr>
            <p:cNvPr id="9" name="Freeform 6"/>
            <p:cNvSpPr>
              <a:spLocks noEditPoints="1"/>
            </p:cNvSpPr>
            <p:nvPr/>
          </p:nvSpPr>
          <p:spPr bwMode="auto">
            <a:xfrm>
              <a:off x="200025" y="1720851"/>
              <a:ext cx="196850" cy="200025"/>
            </a:xfrm>
            <a:custGeom>
              <a:avLst/>
              <a:gdLst>
                <a:gd name="T0" fmla="*/ 26 w 52"/>
                <a:gd name="T1" fmla="*/ 0 h 53"/>
                <a:gd name="T2" fmla="*/ 0 w 52"/>
                <a:gd name="T3" fmla="*/ 26 h 53"/>
                <a:gd name="T4" fmla="*/ 26 w 52"/>
                <a:gd name="T5" fmla="*/ 53 h 53"/>
                <a:gd name="T6" fmla="*/ 52 w 52"/>
                <a:gd name="T7" fmla="*/ 26 h 53"/>
                <a:gd name="T8" fmla="*/ 26 w 52"/>
                <a:gd name="T9" fmla="*/ 0 h 53"/>
                <a:gd name="T10" fmla="*/ 26 w 52"/>
                <a:gd name="T11" fmla="*/ 35 h 53"/>
                <a:gd name="T12" fmla="*/ 17 w 52"/>
                <a:gd name="T13" fmla="*/ 26 h 53"/>
                <a:gd name="T14" fmla="*/ 26 w 52"/>
                <a:gd name="T15" fmla="*/ 18 h 53"/>
                <a:gd name="T16" fmla="*/ 35 w 52"/>
                <a:gd name="T17" fmla="*/ 26 h 53"/>
                <a:gd name="T18" fmla="*/ 26 w 52"/>
                <a:gd name="T19"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26" y="0"/>
                  </a:moveTo>
                  <a:cubicBezTo>
                    <a:pt x="11" y="0"/>
                    <a:pt x="0" y="12"/>
                    <a:pt x="0" y="26"/>
                  </a:cubicBezTo>
                  <a:cubicBezTo>
                    <a:pt x="0" y="41"/>
                    <a:pt x="11" y="53"/>
                    <a:pt x="26" y="53"/>
                  </a:cubicBezTo>
                  <a:cubicBezTo>
                    <a:pt x="40" y="53"/>
                    <a:pt x="52" y="41"/>
                    <a:pt x="52" y="26"/>
                  </a:cubicBezTo>
                  <a:cubicBezTo>
                    <a:pt x="52" y="12"/>
                    <a:pt x="40" y="0"/>
                    <a:pt x="26" y="0"/>
                  </a:cubicBezTo>
                  <a:close/>
                  <a:moveTo>
                    <a:pt x="26" y="35"/>
                  </a:moveTo>
                  <a:cubicBezTo>
                    <a:pt x="21" y="35"/>
                    <a:pt x="17" y="31"/>
                    <a:pt x="17" y="26"/>
                  </a:cubicBezTo>
                  <a:cubicBezTo>
                    <a:pt x="17" y="21"/>
                    <a:pt x="21" y="18"/>
                    <a:pt x="26" y="18"/>
                  </a:cubicBezTo>
                  <a:cubicBezTo>
                    <a:pt x="31" y="18"/>
                    <a:pt x="35" y="21"/>
                    <a:pt x="35" y="26"/>
                  </a:cubicBezTo>
                  <a:cubicBezTo>
                    <a:pt x="35" y="31"/>
                    <a:pt x="31" y="35"/>
                    <a:pt x="26" y="35"/>
                  </a:cubicBezTo>
                  <a:close/>
                </a:path>
              </a:pathLst>
            </a:custGeom>
            <a:grpFill/>
            <a:ln>
              <a:solidFill>
                <a:srgbClr val="FF0066"/>
              </a:solidFill>
            </a:ln>
          </p:spPr>
          <p:txBody>
            <a:bodyPr lIns="34286" tIns="17143" rIns="34286" bIns="17143"/>
            <a:lstStyle/>
            <a:p>
              <a:pPr defTabSz="609631" eaLnBrk="0" hangingPunct="0">
                <a:defRPr/>
              </a:pPr>
              <a:endParaRPr lang="id-ID">
                <a:solidFill>
                  <a:srgbClr val="737572"/>
                </a:solidFill>
                <a:latin typeface="Calibri"/>
                <a:ea typeface="ＭＳ Ｐゴシック" pitchFamily="34" charset="-128"/>
              </a:endParaRPr>
            </a:p>
          </p:txBody>
        </p:sp>
      </p:grpSp>
      <p:sp>
        <p:nvSpPr>
          <p:cNvPr id="10" name="TextBox 9"/>
          <p:cNvSpPr txBox="1">
            <a:spLocks noChangeArrowheads="1"/>
          </p:cNvSpPr>
          <p:nvPr/>
        </p:nvSpPr>
        <p:spPr bwMode="auto">
          <a:xfrm>
            <a:off x="3266848" y="2069252"/>
            <a:ext cx="5921829" cy="341632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defTabSz="609600" eaLnBrk="1" fontAlgn="base" hangingPunct="1">
              <a:spcBef>
                <a:spcPct val="0"/>
              </a:spcBef>
              <a:spcAft>
                <a:spcPct val="0"/>
              </a:spcAft>
              <a:buNone/>
              <a:defRPr/>
            </a:pPr>
            <a:r>
              <a:rPr lang="en-US" altLang="es-ES" sz="1800" dirty="0">
                <a:solidFill>
                  <a:prstClr val="white">
                    <a:lumMod val="50000"/>
                  </a:prstClr>
                </a:solidFill>
                <a:latin typeface="Roboto Regular"/>
              </a:rPr>
              <a:t>Nota media de </a:t>
            </a:r>
            <a:r>
              <a:rPr lang="en-US" altLang="es-ES" sz="1800" b="1" dirty="0" err="1">
                <a:solidFill>
                  <a:prstClr val="white">
                    <a:lumMod val="50000"/>
                  </a:prstClr>
                </a:solidFill>
                <a:latin typeface="Roboto Regular"/>
              </a:rPr>
              <a:t>expediente</a:t>
            </a:r>
            <a:r>
              <a:rPr lang="en-US" altLang="es-ES" sz="1800" b="1" dirty="0">
                <a:solidFill>
                  <a:prstClr val="white">
                    <a:lumMod val="50000"/>
                  </a:prstClr>
                </a:solidFill>
                <a:latin typeface="Roboto Regular"/>
              </a:rPr>
              <a:t> </a:t>
            </a:r>
            <a:r>
              <a:rPr lang="en-US" altLang="es-ES" sz="1800" b="1" dirty="0" err="1">
                <a:solidFill>
                  <a:prstClr val="white">
                    <a:lumMod val="50000"/>
                  </a:prstClr>
                </a:solidFill>
                <a:latin typeface="Roboto Regular"/>
              </a:rPr>
              <a:t>académico</a:t>
            </a:r>
            <a:r>
              <a:rPr lang="en-US" altLang="es-ES" sz="1800" dirty="0">
                <a:solidFill>
                  <a:prstClr val="white">
                    <a:lumMod val="50000"/>
                  </a:prstClr>
                </a:solidFill>
                <a:latin typeface="Roboto Regular"/>
              </a:rPr>
              <a:t>.</a:t>
            </a:r>
          </a:p>
          <a:p>
            <a:pPr defTabSz="609600" eaLnBrk="1" fontAlgn="base" hangingPunct="1">
              <a:spcBef>
                <a:spcPct val="0"/>
              </a:spcBef>
              <a:spcAft>
                <a:spcPct val="0"/>
              </a:spcAft>
              <a:buNone/>
              <a:defRPr/>
            </a:pPr>
            <a:endParaRPr lang="en-US" altLang="es-ES" sz="1800" dirty="0">
              <a:solidFill>
                <a:prstClr val="white">
                  <a:lumMod val="50000"/>
                </a:prstClr>
              </a:solidFill>
              <a:latin typeface="Roboto Regular"/>
            </a:endParaRPr>
          </a:p>
          <a:p>
            <a:pPr defTabSz="609600" eaLnBrk="1" fontAlgn="base" hangingPunct="1">
              <a:spcBef>
                <a:spcPct val="0"/>
              </a:spcBef>
              <a:spcAft>
                <a:spcPct val="0"/>
              </a:spcAft>
              <a:buNone/>
              <a:defRPr/>
            </a:pPr>
            <a:endParaRPr lang="en-US" altLang="es-ES" sz="1800" dirty="0">
              <a:solidFill>
                <a:prstClr val="white">
                  <a:lumMod val="50000"/>
                </a:prstClr>
              </a:solidFill>
              <a:latin typeface="Roboto Regular"/>
            </a:endParaRPr>
          </a:p>
          <a:p>
            <a:pPr defTabSz="609600" eaLnBrk="1" fontAlgn="base" hangingPunct="1">
              <a:spcBef>
                <a:spcPct val="0"/>
              </a:spcBef>
              <a:spcAft>
                <a:spcPct val="0"/>
              </a:spcAft>
              <a:buNone/>
              <a:defRPr/>
            </a:pPr>
            <a:r>
              <a:rPr lang="en-US" altLang="es-ES" sz="1800" b="1" dirty="0" err="1">
                <a:solidFill>
                  <a:prstClr val="white">
                    <a:lumMod val="50000"/>
                  </a:prstClr>
                </a:solidFill>
                <a:latin typeface="Roboto Regular"/>
              </a:rPr>
              <a:t>Competencia</a:t>
            </a:r>
            <a:r>
              <a:rPr lang="en-US" altLang="es-ES" sz="1800" b="1" dirty="0">
                <a:solidFill>
                  <a:prstClr val="white">
                    <a:lumMod val="50000"/>
                  </a:prstClr>
                </a:solidFill>
                <a:latin typeface="Roboto Regular"/>
              </a:rPr>
              <a:t> </a:t>
            </a:r>
            <a:r>
              <a:rPr lang="en-US" altLang="es-ES" sz="1800" b="1" dirty="0" err="1">
                <a:solidFill>
                  <a:prstClr val="white">
                    <a:lumMod val="50000"/>
                  </a:prstClr>
                </a:solidFill>
                <a:latin typeface="Roboto Regular"/>
              </a:rPr>
              <a:t>lingüística</a:t>
            </a:r>
            <a:r>
              <a:rPr lang="en-US" altLang="es-ES" sz="1800" b="1" dirty="0">
                <a:solidFill>
                  <a:prstClr val="white">
                    <a:lumMod val="50000"/>
                  </a:prstClr>
                </a:solidFill>
                <a:latin typeface="Roboto Regular"/>
              </a:rPr>
              <a:t>. </a:t>
            </a:r>
          </a:p>
          <a:p>
            <a:pPr defTabSz="609600" eaLnBrk="1" fontAlgn="base" hangingPunct="1">
              <a:spcBef>
                <a:spcPct val="0"/>
              </a:spcBef>
              <a:spcAft>
                <a:spcPct val="0"/>
              </a:spcAft>
              <a:buNone/>
              <a:defRPr/>
            </a:pPr>
            <a:r>
              <a:rPr lang="en-US" altLang="es-ES" sz="1800" b="1" dirty="0">
                <a:solidFill>
                  <a:prstClr val="white">
                    <a:lumMod val="50000"/>
                  </a:prstClr>
                </a:solidFill>
                <a:latin typeface="Roboto Regular"/>
              </a:rPr>
              <a:t>El </a:t>
            </a:r>
            <a:r>
              <a:rPr lang="en-US" altLang="es-ES" sz="1800" b="1" dirty="0" err="1">
                <a:solidFill>
                  <a:prstClr val="white">
                    <a:lumMod val="50000"/>
                  </a:prstClr>
                </a:solidFill>
                <a:latin typeface="Roboto Regular"/>
              </a:rPr>
              <a:t>inglés</a:t>
            </a:r>
            <a:r>
              <a:rPr lang="en-US" altLang="es-ES" sz="1800" b="1" dirty="0">
                <a:solidFill>
                  <a:prstClr val="white">
                    <a:lumMod val="50000"/>
                  </a:prstClr>
                </a:solidFill>
                <a:latin typeface="Roboto Regular"/>
              </a:rPr>
              <a:t> </a:t>
            </a:r>
            <a:r>
              <a:rPr lang="en-US" altLang="es-ES" sz="1800" b="1" dirty="0" err="1">
                <a:solidFill>
                  <a:prstClr val="white">
                    <a:lumMod val="50000"/>
                  </a:prstClr>
                </a:solidFill>
                <a:latin typeface="Roboto Regular"/>
              </a:rPr>
              <a:t>suma</a:t>
            </a:r>
            <a:r>
              <a:rPr lang="en-US" altLang="es-ES" sz="1800" b="1" dirty="0">
                <a:solidFill>
                  <a:prstClr val="white">
                    <a:lumMod val="50000"/>
                  </a:prstClr>
                </a:solidFill>
                <a:latin typeface="Roboto Regular"/>
              </a:rPr>
              <a:t> para </a:t>
            </a:r>
            <a:r>
              <a:rPr lang="en-US" altLang="es-ES" sz="1800" b="1" dirty="0" err="1">
                <a:solidFill>
                  <a:prstClr val="white">
                    <a:lumMod val="50000"/>
                  </a:prstClr>
                </a:solidFill>
                <a:latin typeface="Roboto Regular"/>
              </a:rPr>
              <a:t>todos</a:t>
            </a:r>
            <a:r>
              <a:rPr lang="en-US" altLang="es-ES" sz="1800" b="1" dirty="0">
                <a:solidFill>
                  <a:prstClr val="white">
                    <a:lumMod val="50000"/>
                  </a:prstClr>
                </a:solidFill>
                <a:latin typeface="Roboto Regular"/>
              </a:rPr>
              <a:t> </a:t>
            </a:r>
            <a:r>
              <a:rPr lang="en-US" altLang="es-ES" sz="1800" b="1" dirty="0" err="1">
                <a:solidFill>
                  <a:prstClr val="white">
                    <a:lumMod val="50000"/>
                  </a:prstClr>
                </a:solidFill>
                <a:latin typeface="Roboto Regular"/>
              </a:rPr>
              <a:t>los</a:t>
            </a:r>
            <a:r>
              <a:rPr lang="en-US" altLang="es-ES" sz="1800" b="1" dirty="0">
                <a:solidFill>
                  <a:prstClr val="white">
                    <a:lumMod val="50000"/>
                  </a:prstClr>
                </a:solidFill>
                <a:latin typeface="Roboto Regular"/>
              </a:rPr>
              <a:t> </a:t>
            </a:r>
            <a:r>
              <a:rPr lang="en-US" altLang="es-ES" sz="1800" b="1" dirty="0" err="1">
                <a:solidFill>
                  <a:prstClr val="white">
                    <a:lumMod val="50000"/>
                  </a:prstClr>
                </a:solidFill>
                <a:latin typeface="Roboto Regular"/>
              </a:rPr>
              <a:t>destinos</a:t>
            </a:r>
            <a:r>
              <a:rPr lang="en-US" altLang="es-ES" sz="1800" b="1" dirty="0">
                <a:solidFill>
                  <a:prstClr val="white">
                    <a:lumMod val="50000"/>
                  </a:prstClr>
                </a:solidFill>
                <a:latin typeface="Roboto Regular"/>
              </a:rPr>
              <a:t> a </a:t>
            </a:r>
            <a:r>
              <a:rPr lang="en-US" altLang="es-ES" sz="1800" b="1" dirty="0" err="1">
                <a:solidFill>
                  <a:prstClr val="white">
                    <a:lumMod val="50000"/>
                  </a:prstClr>
                </a:solidFill>
                <a:latin typeface="Roboto Regular"/>
              </a:rPr>
              <a:t>partir</a:t>
            </a:r>
            <a:r>
              <a:rPr lang="en-US" altLang="es-ES" sz="1800" b="1" dirty="0">
                <a:solidFill>
                  <a:prstClr val="white">
                    <a:lumMod val="50000"/>
                  </a:prstClr>
                </a:solidFill>
                <a:latin typeface="Roboto Regular"/>
              </a:rPr>
              <a:t> de B1</a:t>
            </a:r>
            <a:r>
              <a:rPr lang="en-US" altLang="es-ES" sz="1800" dirty="0">
                <a:solidFill>
                  <a:prstClr val="white">
                    <a:lumMod val="50000"/>
                  </a:prstClr>
                </a:solidFill>
                <a:latin typeface="Roboto Regular"/>
              </a:rPr>
              <a:t>.</a:t>
            </a:r>
          </a:p>
          <a:p>
            <a:pPr defTabSz="609600" eaLnBrk="1" fontAlgn="base" hangingPunct="1">
              <a:spcBef>
                <a:spcPct val="0"/>
              </a:spcBef>
              <a:spcAft>
                <a:spcPct val="0"/>
              </a:spcAft>
              <a:buNone/>
              <a:defRPr/>
            </a:pPr>
            <a:r>
              <a:rPr lang="en-US" altLang="es-ES" sz="1800" dirty="0">
                <a:solidFill>
                  <a:prstClr val="white">
                    <a:lumMod val="50000"/>
                  </a:prstClr>
                </a:solidFill>
                <a:latin typeface="Roboto Regular"/>
              </a:rPr>
              <a:t>El resto de </a:t>
            </a:r>
            <a:r>
              <a:rPr lang="en-US" altLang="es-ES" sz="1800" dirty="0" err="1">
                <a:solidFill>
                  <a:prstClr val="white">
                    <a:lumMod val="50000"/>
                  </a:prstClr>
                </a:solidFill>
                <a:latin typeface="Roboto Regular"/>
              </a:rPr>
              <a:t>idiomas</a:t>
            </a:r>
            <a:r>
              <a:rPr lang="en-US" altLang="es-ES" sz="1800" dirty="0">
                <a:solidFill>
                  <a:prstClr val="white">
                    <a:lumMod val="50000"/>
                  </a:prstClr>
                </a:solidFill>
                <a:latin typeface="Roboto Regular"/>
              </a:rPr>
              <a:t> </a:t>
            </a:r>
            <a:r>
              <a:rPr lang="en-US" altLang="es-ES" sz="1800" dirty="0" err="1">
                <a:solidFill>
                  <a:prstClr val="white">
                    <a:lumMod val="50000"/>
                  </a:prstClr>
                </a:solidFill>
                <a:latin typeface="Roboto Regular"/>
              </a:rPr>
              <a:t>suman</a:t>
            </a:r>
            <a:r>
              <a:rPr lang="en-US" altLang="es-ES" sz="1800" dirty="0">
                <a:solidFill>
                  <a:prstClr val="white">
                    <a:lumMod val="50000"/>
                  </a:prstClr>
                </a:solidFill>
                <a:latin typeface="Roboto Regular"/>
              </a:rPr>
              <a:t> </a:t>
            </a:r>
            <a:r>
              <a:rPr lang="en-US" altLang="es-ES" sz="1800" dirty="0" err="1">
                <a:solidFill>
                  <a:prstClr val="white">
                    <a:lumMod val="50000"/>
                  </a:prstClr>
                </a:solidFill>
                <a:latin typeface="Roboto Regular"/>
              </a:rPr>
              <a:t>puntuación</a:t>
            </a:r>
            <a:r>
              <a:rPr lang="en-US" altLang="es-ES" sz="1800" dirty="0">
                <a:solidFill>
                  <a:prstClr val="white">
                    <a:lumMod val="50000"/>
                  </a:prstClr>
                </a:solidFill>
                <a:latin typeface="Roboto Regular"/>
              </a:rPr>
              <a:t> </a:t>
            </a:r>
            <a:r>
              <a:rPr lang="en-US" altLang="es-ES" sz="1800" dirty="0" err="1">
                <a:solidFill>
                  <a:prstClr val="white">
                    <a:lumMod val="50000"/>
                  </a:prstClr>
                </a:solidFill>
                <a:latin typeface="Roboto Regular"/>
              </a:rPr>
              <a:t>adicional</a:t>
            </a:r>
            <a:r>
              <a:rPr lang="en-US" altLang="es-ES" sz="1800" dirty="0">
                <a:solidFill>
                  <a:prstClr val="white">
                    <a:lumMod val="50000"/>
                  </a:prstClr>
                </a:solidFill>
                <a:latin typeface="Roboto Regular"/>
              </a:rPr>
              <a:t> </a:t>
            </a:r>
            <a:r>
              <a:rPr lang="en-US" altLang="es-ES" sz="1800" dirty="0" err="1">
                <a:solidFill>
                  <a:prstClr val="white">
                    <a:lumMod val="50000"/>
                  </a:prstClr>
                </a:solidFill>
                <a:latin typeface="Roboto Regular"/>
              </a:rPr>
              <a:t>si</a:t>
            </a:r>
            <a:r>
              <a:rPr lang="en-US" altLang="es-ES" sz="1800" dirty="0">
                <a:solidFill>
                  <a:prstClr val="white">
                    <a:lumMod val="50000"/>
                  </a:prstClr>
                </a:solidFill>
                <a:latin typeface="Roboto Regular"/>
              </a:rPr>
              <a:t> </a:t>
            </a:r>
            <a:r>
              <a:rPr lang="en-US" altLang="es-ES" sz="1800" dirty="0" err="1">
                <a:solidFill>
                  <a:prstClr val="white">
                    <a:lumMod val="50000"/>
                  </a:prstClr>
                </a:solidFill>
                <a:latin typeface="Roboto Regular"/>
              </a:rPr>
              <a:t>es</a:t>
            </a:r>
            <a:r>
              <a:rPr lang="en-US" altLang="es-ES" sz="1800" dirty="0">
                <a:solidFill>
                  <a:prstClr val="white">
                    <a:lumMod val="50000"/>
                  </a:prstClr>
                </a:solidFill>
                <a:latin typeface="Roboto Regular"/>
              </a:rPr>
              <a:t> la </a:t>
            </a:r>
            <a:r>
              <a:rPr lang="en-US" altLang="es-ES" sz="1800" dirty="0" err="1">
                <a:solidFill>
                  <a:prstClr val="white">
                    <a:lumMod val="50000"/>
                  </a:prstClr>
                </a:solidFill>
                <a:latin typeface="Roboto Regular"/>
              </a:rPr>
              <a:t>lengua</a:t>
            </a:r>
            <a:r>
              <a:rPr lang="en-US" altLang="es-ES" sz="1800" dirty="0">
                <a:solidFill>
                  <a:prstClr val="white">
                    <a:lumMod val="50000"/>
                  </a:prstClr>
                </a:solidFill>
                <a:latin typeface="Roboto Regular"/>
              </a:rPr>
              <a:t> de </a:t>
            </a:r>
            <a:r>
              <a:rPr lang="en-US" altLang="es-ES" sz="1800" dirty="0" err="1">
                <a:solidFill>
                  <a:prstClr val="white">
                    <a:lumMod val="50000"/>
                  </a:prstClr>
                </a:solidFill>
                <a:latin typeface="Roboto Regular"/>
              </a:rPr>
              <a:t>instrucción</a:t>
            </a:r>
            <a:r>
              <a:rPr lang="en-US" altLang="es-ES" sz="1800" dirty="0">
                <a:solidFill>
                  <a:prstClr val="white">
                    <a:lumMod val="50000"/>
                  </a:prstClr>
                </a:solidFill>
                <a:latin typeface="Roboto Regular"/>
              </a:rPr>
              <a:t> de la </a:t>
            </a:r>
            <a:r>
              <a:rPr lang="en-US" altLang="es-ES" sz="1800" dirty="0" err="1">
                <a:solidFill>
                  <a:prstClr val="white">
                    <a:lumMod val="50000"/>
                  </a:prstClr>
                </a:solidFill>
                <a:latin typeface="Roboto Regular"/>
              </a:rPr>
              <a:t>universidad</a:t>
            </a:r>
            <a:r>
              <a:rPr lang="en-US" altLang="es-ES" sz="1800" dirty="0">
                <a:solidFill>
                  <a:prstClr val="white">
                    <a:lumMod val="50000"/>
                  </a:prstClr>
                </a:solidFill>
                <a:latin typeface="Roboto Regular"/>
              </a:rPr>
              <a:t> de </a:t>
            </a:r>
            <a:r>
              <a:rPr lang="en-US" altLang="es-ES" sz="1800" dirty="0" err="1">
                <a:solidFill>
                  <a:prstClr val="white">
                    <a:lumMod val="50000"/>
                  </a:prstClr>
                </a:solidFill>
                <a:latin typeface="Roboto Regular"/>
              </a:rPr>
              <a:t>destino</a:t>
            </a:r>
            <a:r>
              <a:rPr lang="en-US" altLang="es-ES" sz="1800" dirty="0">
                <a:solidFill>
                  <a:prstClr val="white">
                    <a:lumMod val="50000"/>
                  </a:prstClr>
                </a:solidFill>
                <a:latin typeface="Roboto Regular"/>
              </a:rPr>
              <a:t>. Si el </a:t>
            </a:r>
            <a:r>
              <a:rPr lang="en-US" altLang="es-ES" sz="1800" dirty="0" err="1">
                <a:solidFill>
                  <a:prstClr val="white">
                    <a:lumMod val="50000"/>
                  </a:prstClr>
                </a:solidFill>
                <a:latin typeface="Roboto Regular"/>
              </a:rPr>
              <a:t>nivel</a:t>
            </a:r>
            <a:r>
              <a:rPr lang="en-US" altLang="es-ES" sz="1800" dirty="0">
                <a:solidFill>
                  <a:prstClr val="white">
                    <a:lumMod val="50000"/>
                  </a:prstClr>
                </a:solidFill>
                <a:latin typeface="Roboto Regular"/>
              </a:rPr>
              <a:t> </a:t>
            </a:r>
            <a:r>
              <a:rPr lang="en-US" altLang="es-ES" sz="1800" dirty="0" err="1">
                <a:solidFill>
                  <a:prstClr val="white">
                    <a:lumMod val="50000"/>
                  </a:prstClr>
                </a:solidFill>
                <a:latin typeface="Roboto Regular"/>
              </a:rPr>
              <a:t>es</a:t>
            </a:r>
            <a:r>
              <a:rPr lang="en-US" altLang="es-ES" sz="1800" dirty="0">
                <a:solidFill>
                  <a:prstClr val="white">
                    <a:lumMod val="50000"/>
                  </a:prstClr>
                </a:solidFill>
                <a:latin typeface="Roboto Regular"/>
              </a:rPr>
              <a:t> </a:t>
            </a:r>
            <a:r>
              <a:rPr lang="en-US" altLang="es-ES" sz="1800" dirty="0" err="1">
                <a:solidFill>
                  <a:prstClr val="white">
                    <a:lumMod val="50000"/>
                  </a:prstClr>
                </a:solidFill>
                <a:latin typeface="Roboto Regular"/>
              </a:rPr>
              <a:t>requisito</a:t>
            </a:r>
            <a:r>
              <a:rPr lang="en-US" altLang="es-ES" sz="1800" dirty="0">
                <a:solidFill>
                  <a:prstClr val="white">
                    <a:lumMod val="50000"/>
                  </a:prstClr>
                </a:solidFill>
                <a:latin typeface="Roboto Regular"/>
              </a:rPr>
              <a:t>, solo </a:t>
            </a:r>
            <a:r>
              <a:rPr lang="en-US" altLang="es-ES" sz="1800" dirty="0" err="1">
                <a:solidFill>
                  <a:prstClr val="white">
                    <a:lumMod val="50000"/>
                  </a:prstClr>
                </a:solidFill>
                <a:latin typeface="Roboto Regular"/>
              </a:rPr>
              <a:t>sumará</a:t>
            </a:r>
            <a:r>
              <a:rPr lang="en-US" altLang="es-ES" sz="1800" dirty="0">
                <a:solidFill>
                  <a:prstClr val="white">
                    <a:lumMod val="50000"/>
                  </a:prstClr>
                </a:solidFill>
                <a:latin typeface="Roboto Regular"/>
              </a:rPr>
              <a:t> </a:t>
            </a:r>
            <a:r>
              <a:rPr lang="en-US" altLang="es-ES" sz="1800" dirty="0" err="1">
                <a:solidFill>
                  <a:prstClr val="white">
                    <a:lumMod val="50000"/>
                  </a:prstClr>
                </a:solidFill>
                <a:latin typeface="Roboto Regular"/>
              </a:rPr>
              <a:t>si</a:t>
            </a:r>
            <a:r>
              <a:rPr lang="en-US" altLang="es-ES" sz="1800" dirty="0">
                <a:solidFill>
                  <a:prstClr val="white">
                    <a:lumMod val="50000"/>
                  </a:prstClr>
                </a:solidFill>
                <a:latin typeface="Roboto Regular"/>
              </a:rPr>
              <a:t> </a:t>
            </a:r>
            <a:r>
              <a:rPr lang="en-US" altLang="es-ES" sz="1800" dirty="0" err="1">
                <a:solidFill>
                  <a:prstClr val="white">
                    <a:lumMod val="50000"/>
                  </a:prstClr>
                </a:solidFill>
                <a:latin typeface="Roboto Regular"/>
              </a:rPr>
              <a:t>es</a:t>
            </a:r>
            <a:r>
              <a:rPr lang="en-US" altLang="es-ES" sz="1800" dirty="0">
                <a:solidFill>
                  <a:prstClr val="white">
                    <a:lumMod val="50000"/>
                  </a:prstClr>
                </a:solidFill>
                <a:latin typeface="Roboto Regular"/>
              </a:rPr>
              <a:t> superior al </a:t>
            </a:r>
            <a:r>
              <a:rPr lang="en-US" altLang="es-ES" sz="1800" dirty="0" err="1">
                <a:solidFill>
                  <a:prstClr val="white">
                    <a:lumMod val="50000"/>
                  </a:prstClr>
                </a:solidFill>
                <a:latin typeface="Roboto Regular"/>
              </a:rPr>
              <a:t>mínimo</a:t>
            </a:r>
            <a:r>
              <a:rPr lang="en-US" altLang="es-ES" sz="1800" dirty="0">
                <a:solidFill>
                  <a:prstClr val="white">
                    <a:lumMod val="50000"/>
                  </a:prstClr>
                </a:solidFill>
                <a:latin typeface="Roboto Regular"/>
              </a:rPr>
              <a:t> </a:t>
            </a:r>
            <a:r>
              <a:rPr lang="en-US" altLang="es-ES" sz="1800" dirty="0" err="1">
                <a:solidFill>
                  <a:prstClr val="white">
                    <a:lumMod val="50000"/>
                  </a:prstClr>
                </a:solidFill>
                <a:latin typeface="Roboto Regular"/>
              </a:rPr>
              <a:t>exigido</a:t>
            </a:r>
            <a:r>
              <a:rPr lang="en-US" altLang="es-ES" sz="1800" dirty="0">
                <a:solidFill>
                  <a:prstClr val="white">
                    <a:lumMod val="50000"/>
                  </a:prstClr>
                </a:solidFill>
                <a:latin typeface="Roboto Regular"/>
              </a:rPr>
              <a:t>.</a:t>
            </a:r>
          </a:p>
          <a:p>
            <a:pPr defTabSz="609600" eaLnBrk="1" fontAlgn="base" hangingPunct="1">
              <a:spcBef>
                <a:spcPct val="0"/>
              </a:spcBef>
              <a:spcAft>
                <a:spcPct val="0"/>
              </a:spcAft>
              <a:buNone/>
              <a:defRPr/>
            </a:pPr>
            <a:endParaRPr lang="en-US" altLang="es-ES" sz="1800" dirty="0">
              <a:solidFill>
                <a:prstClr val="white">
                  <a:lumMod val="50000"/>
                </a:prstClr>
              </a:solidFill>
              <a:latin typeface="Roboto Regular"/>
            </a:endParaRPr>
          </a:p>
          <a:p>
            <a:pPr defTabSz="609600" eaLnBrk="1" fontAlgn="base" hangingPunct="1">
              <a:spcBef>
                <a:spcPct val="0"/>
              </a:spcBef>
              <a:spcAft>
                <a:spcPct val="0"/>
              </a:spcAft>
              <a:buNone/>
              <a:defRPr/>
            </a:pPr>
            <a:endParaRPr lang="en-US" altLang="es-ES" sz="1800" dirty="0">
              <a:solidFill>
                <a:prstClr val="white">
                  <a:lumMod val="50000"/>
                </a:prstClr>
              </a:solidFill>
              <a:latin typeface="Roboto Regular"/>
            </a:endParaRPr>
          </a:p>
          <a:p>
            <a:pPr defTabSz="609600" eaLnBrk="1" fontAlgn="base" hangingPunct="1">
              <a:spcBef>
                <a:spcPct val="0"/>
              </a:spcBef>
              <a:spcAft>
                <a:spcPct val="0"/>
              </a:spcAft>
              <a:buNone/>
              <a:defRPr/>
            </a:pPr>
            <a:r>
              <a:rPr lang="en-US" altLang="es-ES" sz="1800" b="1" dirty="0" err="1">
                <a:solidFill>
                  <a:prstClr val="white">
                    <a:lumMod val="50000"/>
                  </a:prstClr>
                </a:solidFill>
                <a:latin typeface="Roboto Regular"/>
              </a:rPr>
              <a:t>Orden</a:t>
            </a:r>
            <a:r>
              <a:rPr lang="en-US" altLang="es-ES" sz="1800" b="1" dirty="0">
                <a:solidFill>
                  <a:prstClr val="white">
                    <a:lumMod val="50000"/>
                  </a:prstClr>
                </a:solidFill>
                <a:latin typeface="Roboto Regular"/>
              </a:rPr>
              <a:t> de </a:t>
            </a:r>
            <a:r>
              <a:rPr lang="en-US" altLang="es-ES" sz="1800" b="1" dirty="0" err="1">
                <a:solidFill>
                  <a:prstClr val="white">
                    <a:lumMod val="50000"/>
                  </a:prstClr>
                </a:solidFill>
                <a:latin typeface="Roboto Regular"/>
              </a:rPr>
              <a:t>preferencia</a:t>
            </a:r>
            <a:r>
              <a:rPr lang="en-US" altLang="es-ES" sz="1800" b="1" dirty="0">
                <a:solidFill>
                  <a:prstClr val="white">
                    <a:lumMod val="50000"/>
                  </a:prstClr>
                </a:solidFill>
                <a:latin typeface="Roboto Regular"/>
              </a:rPr>
              <a:t> </a:t>
            </a:r>
            <a:r>
              <a:rPr lang="en-US" altLang="es-ES" sz="1800" dirty="0">
                <a:solidFill>
                  <a:prstClr val="white">
                    <a:lumMod val="50000"/>
                  </a:prstClr>
                </a:solidFill>
                <a:latin typeface="Roboto Regular"/>
              </a:rPr>
              <a:t>de </a:t>
            </a:r>
            <a:r>
              <a:rPr lang="en-US" altLang="es-ES" sz="1800" dirty="0" err="1">
                <a:solidFill>
                  <a:prstClr val="white">
                    <a:lumMod val="50000"/>
                  </a:prstClr>
                </a:solidFill>
                <a:latin typeface="Roboto Regular"/>
              </a:rPr>
              <a:t>destino</a:t>
            </a:r>
            <a:r>
              <a:rPr lang="en-US" altLang="es-ES" sz="1800" dirty="0">
                <a:solidFill>
                  <a:prstClr val="white">
                    <a:lumMod val="50000"/>
                  </a:prstClr>
                </a:solidFill>
                <a:latin typeface="Roboto Regular"/>
              </a:rPr>
              <a:t> </a:t>
            </a:r>
            <a:r>
              <a:rPr lang="en-US" altLang="es-ES" sz="1800" dirty="0" err="1">
                <a:solidFill>
                  <a:prstClr val="white">
                    <a:lumMod val="50000"/>
                  </a:prstClr>
                </a:solidFill>
                <a:latin typeface="Roboto Regular"/>
              </a:rPr>
              <a:t>en</a:t>
            </a:r>
            <a:r>
              <a:rPr lang="en-US" altLang="es-ES" sz="1800" dirty="0">
                <a:solidFill>
                  <a:prstClr val="white">
                    <a:lumMod val="50000"/>
                  </a:prstClr>
                </a:solidFill>
                <a:latin typeface="Roboto Regular"/>
              </a:rPr>
              <a:t> la </a:t>
            </a:r>
            <a:r>
              <a:rPr lang="en-US" altLang="es-ES" sz="1800" dirty="0" err="1">
                <a:solidFill>
                  <a:prstClr val="white">
                    <a:lumMod val="50000"/>
                  </a:prstClr>
                </a:solidFill>
                <a:latin typeface="Roboto Regular"/>
              </a:rPr>
              <a:t>solicitud</a:t>
            </a:r>
            <a:r>
              <a:rPr lang="en-US" altLang="es-ES" sz="1800" dirty="0">
                <a:solidFill>
                  <a:prstClr val="white">
                    <a:lumMod val="50000"/>
                  </a:prstClr>
                </a:solidFill>
                <a:latin typeface="Roboto Regular"/>
              </a:rPr>
              <a:t>.</a:t>
            </a:r>
          </a:p>
        </p:txBody>
      </p:sp>
      <p:grpSp>
        <p:nvGrpSpPr>
          <p:cNvPr id="11" name="Group 50"/>
          <p:cNvGrpSpPr>
            <a:grpSpLocks noChangeAspect="1"/>
          </p:cNvGrpSpPr>
          <p:nvPr/>
        </p:nvGrpSpPr>
        <p:grpSpPr>
          <a:xfrm>
            <a:off x="2308591" y="4780617"/>
            <a:ext cx="754971" cy="755541"/>
            <a:chOff x="1588" y="4763"/>
            <a:chExt cx="2109787" cy="2111375"/>
          </a:xfrm>
          <a:solidFill>
            <a:srgbClr val="D53044"/>
          </a:solidFill>
        </p:grpSpPr>
        <p:sp>
          <p:nvSpPr>
            <p:cNvPr id="12" name="Freeform 5"/>
            <p:cNvSpPr>
              <a:spLocks noEditPoints="1"/>
            </p:cNvSpPr>
            <p:nvPr/>
          </p:nvSpPr>
          <p:spPr bwMode="auto">
            <a:xfrm>
              <a:off x="1588" y="4763"/>
              <a:ext cx="2109787" cy="2111375"/>
            </a:xfrm>
            <a:custGeom>
              <a:avLst/>
              <a:gdLst>
                <a:gd name="T0" fmla="*/ 362 w 560"/>
                <a:gd name="T1" fmla="*/ 176 h 560"/>
                <a:gd name="T2" fmla="*/ 280 w 560"/>
                <a:gd name="T3" fmla="*/ 0 h 560"/>
                <a:gd name="T4" fmla="*/ 158 w 560"/>
                <a:gd name="T5" fmla="*/ 179 h 560"/>
                <a:gd name="T6" fmla="*/ 140 w 560"/>
                <a:gd name="T7" fmla="*/ 189 h 560"/>
                <a:gd name="T8" fmla="*/ 53 w 560"/>
                <a:gd name="T9" fmla="*/ 175 h 560"/>
                <a:gd name="T10" fmla="*/ 0 w 560"/>
                <a:gd name="T11" fmla="*/ 508 h 560"/>
                <a:gd name="T12" fmla="*/ 105 w 560"/>
                <a:gd name="T13" fmla="*/ 560 h 560"/>
                <a:gd name="T14" fmla="*/ 153 w 560"/>
                <a:gd name="T15" fmla="*/ 530 h 560"/>
                <a:gd name="T16" fmla="*/ 158 w 560"/>
                <a:gd name="T17" fmla="*/ 531 h 560"/>
                <a:gd name="T18" fmla="*/ 333 w 560"/>
                <a:gd name="T19" fmla="*/ 560 h 560"/>
                <a:gd name="T20" fmla="*/ 491 w 560"/>
                <a:gd name="T21" fmla="*/ 526 h 560"/>
                <a:gd name="T22" fmla="*/ 499 w 560"/>
                <a:gd name="T23" fmla="*/ 477 h 560"/>
                <a:gd name="T24" fmla="*/ 528 w 560"/>
                <a:gd name="T25" fmla="*/ 384 h 560"/>
                <a:gd name="T26" fmla="*/ 545 w 560"/>
                <a:gd name="T27" fmla="*/ 294 h 560"/>
                <a:gd name="T28" fmla="*/ 560 w 560"/>
                <a:gd name="T29" fmla="*/ 252 h 560"/>
                <a:gd name="T30" fmla="*/ 510 w 560"/>
                <a:gd name="T31" fmla="*/ 183 h 560"/>
                <a:gd name="T32" fmla="*/ 105 w 560"/>
                <a:gd name="T33" fmla="*/ 525 h 560"/>
                <a:gd name="T34" fmla="*/ 35 w 560"/>
                <a:gd name="T35" fmla="*/ 508 h 560"/>
                <a:gd name="T36" fmla="*/ 53 w 560"/>
                <a:gd name="T37" fmla="*/ 210 h 560"/>
                <a:gd name="T38" fmla="*/ 123 w 560"/>
                <a:gd name="T39" fmla="*/ 228 h 560"/>
                <a:gd name="T40" fmla="*/ 525 w 560"/>
                <a:gd name="T41" fmla="*/ 254 h 560"/>
                <a:gd name="T42" fmla="*/ 455 w 560"/>
                <a:gd name="T43" fmla="*/ 280 h 560"/>
                <a:gd name="T44" fmla="*/ 455 w 560"/>
                <a:gd name="T45" fmla="*/ 298 h 560"/>
                <a:gd name="T46" fmla="*/ 517 w 560"/>
                <a:gd name="T47" fmla="*/ 330 h 560"/>
                <a:gd name="T48" fmla="*/ 438 w 560"/>
                <a:gd name="T49" fmla="*/ 368 h 560"/>
                <a:gd name="T50" fmla="*/ 438 w 560"/>
                <a:gd name="T51" fmla="*/ 385 h 560"/>
                <a:gd name="T52" fmla="*/ 495 w 560"/>
                <a:gd name="T53" fmla="*/ 421 h 560"/>
                <a:gd name="T54" fmla="*/ 420 w 560"/>
                <a:gd name="T55" fmla="*/ 455 h 560"/>
                <a:gd name="T56" fmla="*/ 420 w 560"/>
                <a:gd name="T57" fmla="*/ 473 h 560"/>
                <a:gd name="T58" fmla="*/ 465 w 560"/>
                <a:gd name="T59" fmla="*/ 497 h 560"/>
                <a:gd name="T60" fmla="*/ 429 w 560"/>
                <a:gd name="T61" fmla="*/ 525 h 560"/>
                <a:gd name="T62" fmla="*/ 236 w 560"/>
                <a:gd name="T63" fmla="*/ 514 h 560"/>
                <a:gd name="T64" fmla="*/ 140 w 560"/>
                <a:gd name="T65" fmla="*/ 479 h 560"/>
                <a:gd name="T66" fmla="*/ 154 w 560"/>
                <a:gd name="T67" fmla="*/ 219 h 560"/>
                <a:gd name="T68" fmla="*/ 263 w 560"/>
                <a:gd name="T69" fmla="*/ 53 h 560"/>
                <a:gd name="T70" fmla="*/ 331 w 560"/>
                <a:gd name="T71" fmla="*/ 118 h 560"/>
                <a:gd name="T72" fmla="*/ 504 w 560"/>
                <a:gd name="T73" fmla="*/ 217 h 560"/>
                <a:gd name="T74" fmla="*/ 525 w 560"/>
                <a:gd name="T75" fmla="*/ 25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0" h="560">
                  <a:moveTo>
                    <a:pt x="510" y="183"/>
                  </a:moveTo>
                  <a:cubicBezTo>
                    <a:pt x="489" y="178"/>
                    <a:pt x="437" y="178"/>
                    <a:pt x="362" y="176"/>
                  </a:cubicBezTo>
                  <a:cubicBezTo>
                    <a:pt x="365" y="159"/>
                    <a:pt x="366" y="144"/>
                    <a:pt x="366" y="118"/>
                  </a:cubicBezTo>
                  <a:cubicBezTo>
                    <a:pt x="366" y="55"/>
                    <a:pt x="320" y="0"/>
                    <a:pt x="280" y="0"/>
                  </a:cubicBezTo>
                  <a:cubicBezTo>
                    <a:pt x="251" y="0"/>
                    <a:pt x="228" y="23"/>
                    <a:pt x="228" y="52"/>
                  </a:cubicBezTo>
                  <a:cubicBezTo>
                    <a:pt x="227" y="87"/>
                    <a:pt x="216" y="148"/>
                    <a:pt x="158" y="179"/>
                  </a:cubicBezTo>
                  <a:cubicBezTo>
                    <a:pt x="153" y="181"/>
                    <a:pt x="141" y="187"/>
                    <a:pt x="139" y="188"/>
                  </a:cubicBezTo>
                  <a:cubicBezTo>
                    <a:pt x="140" y="189"/>
                    <a:pt x="140" y="189"/>
                    <a:pt x="140" y="189"/>
                  </a:cubicBezTo>
                  <a:cubicBezTo>
                    <a:pt x="131" y="181"/>
                    <a:pt x="118" y="175"/>
                    <a:pt x="105" y="175"/>
                  </a:cubicBezTo>
                  <a:cubicBezTo>
                    <a:pt x="53" y="175"/>
                    <a:pt x="53" y="175"/>
                    <a:pt x="53" y="175"/>
                  </a:cubicBezTo>
                  <a:cubicBezTo>
                    <a:pt x="24" y="175"/>
                    <a:pt x="0" y="199"/>
                    <a:pt x="0" y="228"/>
                  </a:cubicBezTo>
                  <a:cubicBezTo>
                    <a:pt x="0" y="508"/>
                    <a:pt x="0" y="508"/>
                    <a:pt x="0" y="508"/>
                  </a:cubicBezTo>
                  <a:cubicBezTo>
                    <a:pt x="0" y="536"/>
                    <a:pt x="24" y="560"/>
                    <a:pt x="53" y="560"/>
                  </a:cubicBezTo>
                  <a:cubicBezTo>
                    <a:pt x="105" y="560"/>
                    <a:pt x="105" y="560"/>
                    <a:pt x="105" y="560"/>
                  </a:cubicBezTo>
                  <a:cubicBezTo>
                    <a:pt x="126" y="560"/>
                    <a:pt x="143" y="547"/>
                    <a:pt x="152" y="530"/>
                  </a:cubicBezTo>
                  <a:cubicBezTo>
                    <a:pt x="152" y="530"/>
                    <a:pt x="152" y="530"/>
                    <a:pt x="153" y="530"/>
                  </a:cubicBezTo>
                  <a:cubicBezTo>
                    <a:pt x="154" y="530"/>
                    <a:pt x="155" y="531"/>
                    <a:pt x="157" y="531"/>
                  </a:cubicBezTo>
                  <a:cubicBezTo>
                    <a:pt x="157" y="531"/>
                    <a:pt x="157" y="531"/>
                    <a:pt x="158" y="531"/>
                  </a:cubicBezTo>
                  <a:cubicBezTo>
                    <a:pt x="168" y="534"/>
                    <a:pt x="187" y="538"/>
                    <a:pt x="228" y="548"/>
                  </a:cubicBezTo>
                  <a:cubicBezTo>
                    <a:pt x="237" y="550"/>
                    <a:pt x="284" y="560"/>
                    <a:pt x="333" y="560"/>
                  </a:cubicBezTo>
                  <a:cubicBezTo>
                    <a:pt x="429" y="560"/>
                    <a:pt x="429" y="560"/>
                    <a:pt x="429" y="560"/>
                  </a:cubicBezTo>
                  <a:cubicBezTo>
                    <a:pt x="458" y="560"/>
                    <a:pt x="479" y="549"/>
                    <a:pt x="491" y="526"/>
                  </a:cubicBezTo>
                  <a:cubicBezTo>
                    <a:pt x="492" y="526"/>
                    <a:pt x="496" y="518"/>
                    <a:pt x="499" y="507"/>
                  </a:cubicBezTo>
                  <a:cubicBezTo>
                    <a:pt x="501" y="499"/>
                    <a:pt x="502" y="488"/>
                    <a:pt x="499" y="477"/>
                  </a:cubicBezTo>
                  <a:cubicBezTo>
                    <a:pt x="518" y="464"/>
                    <a:pt x="524" y="444"/>
                    <a:pt x="528" y="431"/>
                  </a:cubicBezTo>
                  <a:cubicBezTo>
                    <a:pt x="535" y="411"/>
                    <a:pt x="533" y="395"/>
                    <a:pt x="528" y="384"/>
                  </a:cubicBezTo>
                  <a:cubicBezTo>
                    <a:pt x="539" y="374"/>
                    <a:pt x="548" y="359"/>
                    <a:pt x="551" y="335"/>
                  </a:cubicBezTo>
                  <a:cubicBezTo>
                    <a:pt x="554" y="321"/>
                    <a:pt x="551" y="306"/>
                    <a:pt x="545" y="294"/>
                  </a:cubicBezTo>
                  <a:cubicBezTo>
                    <a:pt x="555" y="283"/>
                    <a:pt x="559" y="269"/>
                    <a:pt x="560" y="256"/>
                  </a:cubicBezTo>
                  <a:cubicBezTo>
                    <a:pt x="560" y="252"/>
                    <a:pt x="560" y="252"/>
                    <a:pt x="560" y="252"/>
                  </a:cubicBezTo>
                  <a:cubicBezTo>
                    <a:pt x="560" y="250"/>
                    <a:pt x="560" y="248"/>
                    <a:pt x="560" y="243"/>
                  </a:cubicBezTo>
                  <a:cubicBezTo>
                    <a:pt x="560" y="221"/>
                    <a:pt x="545" y="193"/>
                    <a:pt x="510" y="183"/>
                  </a:cubicBezTo>
                  <a:close/>
                  <a:moveTo>
                    <a:pt x="123" y="508"/>
                  </a:moveTo>
                  <a:cubicBezTo>
                    <a:pt x="123" y="517"/>
                    <a:pt x="115" y="525"/>
                    <a:pt x="105" y="525"/>
                  </a:cubicBezTo>
                  <a:cubicBezTo>
                    <a:pt x="53" y="525"/>
                    <a:pt x="53" y="525"/>
                    <a:pt x="53" y="525"/>
                  </a:cubicBezTo>
                  <a:cubicBezTo>
                    <a:pt x="43" y="525"/>
                    <a:pt x="35" y="517"/>
                    <a:pt x="35" y="508"/>
                  </a:cubicBezTo>
                  <a:cubicBezTo>
                    <a:pt x="35" y="228"/>
                    <a:pt x="35" y="228"/>
                    <a:pt x="35" y="228"/>
                  </a:cubicBezTo>
                  <a:cubicBezTo>
                    <a:pt x="35" y="218"/>
                    <a:pt x="43" y="210"/>
                    <a:pt x="53" y="210"/>
                  </a:cubicBezTo>
                  <a:cubicBezTo>
                    <a:pt x="105" y="210"/>
                    <a:pt x="105" y="210"/>
                    <a:pt x="105" y="210"/>
                  </a:cubicBezTo>
                  <a:cubicBezTo>
                    <a:pt x="115" y="210"/>
                    <a:pt x="123" y="218"/>
                    <a:pt x="123" y="228"/>
                  </a:cubicBezTo>
                  <a:lnTo>
                    <a:pt x="123" y="508"/>
                  </a:lnTo>
                  <a:close/>
                  <a:moveTo>
                    <a:pt x="525" y="254"/>
                  </a:moveTo>
                  <a:cubicBezTo>
                    <a:pt x="524" y="263"/>
                    <a:pt x="521" y="280"/>
                    <a:pt x="490" y="280"/>
                  </a:cubicBezTo>
                  <a:cubicBezTo>
                    <a:pt x="464" y="280"/>
                    <a:pt x="455" y="280"/>
                    <a:pt x="455" y="280"/>
                  </a:cubicBezTo>
                  <a:cubicBezTo>
                    <a:pt x="450" y="280"/>
                    <a:pt x="446" y="284"/>
                    <a:pt x="446" y="289"/>
                  </a:cubicBezTo>
                  <a:cubicBezTo>
                    <a:pt x="446" y="294"/>
                    <a:pt x="450" y="298"/>
                    <a:pt x="455" y="298"/>
                  </a:cubicBezTo>
                  <a:cubicBezTo>
                    <a:pt x="455" y="298"/>
                    <a:pt x="463" y="298"/>
                    <a:pt x="489" y="298"/>
                  </a:cubicBezTo>
                  <a:cubicBezTo>
                    <a:pt x="515" y="298"/>
                    <a:pt x="519" y="319"/>
                    <a:pt x="517" y="330"/>
                  </a:cubicBezTo>
                  <a:cubicBezTo>
                    <a:pt x="515" y="343"/>
                    <a:pt x="509" y="368"/>
                    <a:pt x="479" y="368"/>
                  </a:cubicBezTo>
                  <a:cubicBezTo>
                    <a:pt x="450" y="368"/>
                    <a:pt x="438" y="368"/>
                    <a:pt x="438" y="368"/>
                  </a:cubicBezTo>
                  <a:cubicBezTo>
                    <a:pt x="433" y="368"/>
                    <a:pt x="429" y="371"/>
                    <a:pt x="429" y="376"/>
                  </a:cubicBezTo>
                  <a:cubicBezTo>
                    <a:pt x="429" y="381"/>
                    <a:pt x="433" y="385"/>
                    <a:pt x="438" y="385"/>
                  </a:cubicBezTo>
                  <a:cubicBezTo>
                    <a:pt x="438" y="385"/>
                    <a:pt x="458" y="385"/>
                    <a:pt x="472" y="385"/>
                  </a:cubicBezTo>
                  <a:cubicBezTo>
                    <a:pt x="501" y="385"/>
                    <a:pt x="499" y="408"/>
                    <a:pt x="495" y="421"/>
                  </a:cubicBezTo>
                  <a:cubicBezTo>
                    <a:pt x="489" y="439"/>
                    <a:pt x="486" y="455"/>
                    <a:pt x="448" y="455"/>
                  </a:cubicBezTo>
                  <a:cubicBezTo>
                    <a:pt x="436" y="455"/>
                    <a:pt x="420" y="455"/>
                    <a:pt x="420" y="455"/>
                  </a:cubicBezTo>
                  <a:cubicBezTo>
                    <a:pt x="415" y="455"/>
                    <a:pt x="411" y="459"/>
                    <a:pt x="411" y="464"/>
                  </a:cubicBezTo>
                  <a:cubicBezTo>
                    <a:pt x="411" y="469"/>
                    <a:pt x="415" y="473"/>
                    <a:pt x="420" y="473"/>
                  </a:cubicBezTo>
                  <a:cubicBezTo>
                    <a:pt x="420" y="473"/>
                    <a:pt x="432" y="473"/>
                    <a:pt x="447" y="473"/>
                  </a:cubicBezTo>
                  <a:cubicBezTo>
                    <a:pt x="466" y="473"/>
                    <a:pt x="467" y="491"/>
                    <a:pt x="465" y="497"/>
                  </a:cubicBezTo>
                  <a:cubicBezTo>
                    <a:pt x="463" y="504"/>
                    <a:pt x="461" y="509"/>
                    <a:pt x="461" y="510"/>
                  </a:cubicBezTo>
                  <a:cubicBezTo>
                    <a:pt x="455" y="519"/>
                    <a:pt x="447" y="525"/>
                    <a:pt x="429" y="525"/>
                  </a:cubicBezTo>
                  <a:cubicBezTo>
                    <a:pt x="333" y="525"/>
                    <a:pt x="333" y="525"/>
                    <a:pt x="333" y="525"/>
                  </a:cubicBezTo>
                  <a:cubicBezTo>
                    <a:pt x="285" y="525"/>
                    <a:pt x="237" y="514"/>
                    <a:pt x="236" y="514"/>
                  </a:cubicBezTo>
                  <a:cubicBezTo>
                    <a:pt x="163" y="497"/>
                    <a:pt x="160" y="496"/>
                    <a:pt x="155" y="494"/>
                  </a:cubicBezTo>
                  <a:cubicBezTo>
                    <a:pt x="155" y="494"/>
                    <a:pt x="140" y="492"/>
                    <a:pt x="140" y="479"/>
                  </a:cubicBezTo>
                  <a:cubicBezTo>
                    <a:pt x="140" y="237"/>
                    <a:pt x="140" y="237"/>
                    <a:pt x="140" y="237"/>
                  </a:cubicBezTo>
                  <a:cubicBezTo>
                    <a:pt x="140" y="229"/>
                    <a:pt x="145" y="222"/>
                    <a:pt x="154" y="219"/>
                  </a:cubicBezTo>
                  <a:cubicBezTo>
                    <a:pt x="155" y="219"/>
                    <a:pt x="156" y="218"/>
                    <a:pt x="158" y="218"/>
                  </a:cubicBezTo>
                  <a:cubicBezTo>
                    <a:pt x="237" y="185"/>
                    <a:pt x="262" y="112"/>
                    <a:pt x="263" y="53"/>
                  </a:cubicBezTo>
                  <a:cubicBezTo>
                    <a:pt x="263" y="44"/>
                    <a:pt x="269" y="35"/>
                    <a:pt x="280" y="35"/>
                  </a:cubicBezTo>
                  <a:cubicBezTo>
                    <a:pt x="299" y="35"/>
                    <a:pt x="331" y="72"/>
                    <a:pt x="331" y="118"/>
                  </a:cubicBezTo>
                  <a:cubicBezTo>
                    <a:pt x="331" y="160"/>
                    <a:pt x="330" y="167"/>
                    <a:pt x="315" y="210"/>
                  </a:cubicBezTo>
                  <a:cubicBezTo>
                    <a:pt x="490" y="210"/>
                    <a:pt x="489" y="213"/>
                    <a:pt x="504" y="217"/>
                  </a:cubicBezTo>
                  <a:cubicBezTo>
                    <a:pt x="523" y="222"/>
                    <a:pt x="525" y="238"/>
                    <a:pt x="525" y="243"/>
                  </a:cubicBezTo>
                  <a:cubicBezTo>
                    <a:pt x="525" y="249"/>
                    <a:pt x="525" y="248"/>
                    <a:pt x="525" y="254"/>
                  </a:cubicBezTo>
                  <a:close/>
                </a:path>
              </a:pathLst>
            </a:custGeom>
            <a:grpFill/>
            <a:ln>
              <a:solidFill>
                <a:srgbClr val="FF0066"/>
              </a:solidFill>
            </a:ln>
          </p:spPr>
          <p:txBody>
            <a:bodyPr lIns="34286" tIns="17143" rIns="34286" bIns="17143"/>
            <a:lstStyle/>
            <a:p>
              <a:pPr defTabSz="609631" eaLnBrk="0" hangingPunct="0">
                <a:defRPr/>
              </a:pPr>
              <a:endParaRPr lang="id-ID">
                <a:solidFill>
                  <a:srgbClr val="737572"/>
                </a:solidFill>
                <a:latin typeface="Calibri"/>
                <a:ea typeface="ＭＳ Ｐゴシック" pitchFamily="34" charset="-128"/>
              </a:endParaRPr>
            </a:p>
          </p:txBody>
        </p:sp>
        <p:sp>
          <p:nvSpPr>
            <p:cNvPr id="13" name="Freeform 6"/>
            <p:cNvSpPr>
              <a:spLocks noEditPoints="1"/>
            </p:cNvSpPr>
            <p:nvPr/>
          </p:nvSpPr>
          <p:spPr bwMode="auto">
            <a:xfrm>
              <a:off x="200025" y="1720851"/>
              <a:ext cx="196850" cy="200025"/>
            </a:xfrm>
            <a:custGeom>
              <a:avLst/>
              <a:gdLst>
                <a:gd name="T0" fmla="*/ 26 w 52"/>
                <a:gd name="T1" fmla="*/ 0 h 53"/>
                <a:gd name="T2" fmla="*/ 0 w 52"/>
                <a:gd name="T3" fmla="*/ 26 h 53"/>
                <a:gd name="T4" fmla="*/ 26 w 52"/>
                <a:gd name="T5" fmla="*/ 53 h 53"/>
                <a:gd name="T6" fmla="*/ 52 w 52"/>
                <a:gd name="T7" fmla="*/ 26 h 53"/>
                <a:gd name="T8" fmla="*/ 26 w 52"/>
                <a:gd name="T9" fmla="*/ 0 h 53"/>
                <a:gd name="T10" fmla="*/ 26 w 52"/>
                <a:gd name="T11" fmla="*/ 35 h 53"/>
                <a:gd name="T12" fmla="*/ 17 w 52"/>
                <a:gd name="T13" fmla="*/ 26 h 53"/>
                <a:gd name="T14" fmla="*/ 26 w 52"/>
                <a:gd name="T15" fmla="*/ 18 h 53"/>
                <a:gd name="T16" fmla="*/ 35 w 52"/>
                <a:gd name="T17" fmla="*/ 26 h 53"/>
                <a:gd name="T18" fmla="*/ 26 w 52"/>
                <a:gd name="T19"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26" y="0"/>
                  </a:moveTo>
                  <a:cubicBezTo>
                    <a:pt x="11" y="0"/>
                    <a:pt x="0" y="12"/>
                    <a:pt x="0" y="26"/>
                  </a:cubicBezTo>
                  <a:cubicBezTo>
                    <a:pt x="0" y="41"/>
                    <a:pt x="11" y="53"/>
                    <a:pt x="26" y="53"/>
                  </a:cubicBezTo>
                  <a:cubicBezTo>
                    <a:pt x="40" y="53"/>
                    <a:pt x="52" y="41"/>
                    <a:pt x="52" y="26"/>
                  </a:cubicBezTo>
                  <a:cubicBezTo>
                    <a:pt x="52" y="12"/>
                    <a:pt x="40" y="0"/>
                    <a:pt x="26" y="0"/>
                  </a:cubicBezTo>
                  <a:close/>
                  <a:moveTo>
                    <a:pt x="26" y="35"/>
                  </a:moveTo>
                  <a:cubicBezTo>
                    <a:pt x="21" y="35"/>
                    <a:pt x="17" y="31"/>
                    <a:pt x="17" y="26"/>
                  </a:cubicBezTo>
                  <a:cubicBezTo>
                    <a:pt x="17" y="21"/>
                    <a:pt x="21" y="18"/>
                    <a:pt x="26" y="18"/>
                  </a:cubicBezTo>
                  <a:cubicBezTo>
                    <a:pt x="31" y="18"/>
                    <a:pt x="35" y="21"/>
                    <a:pt x="35" y="26"/>
                  </a:cubicBezTo>
                  <a:cubicBezTo>
                    <a:pt x="35" y="31"/>
                    <a:pt x="31" y="35"/>
                    <a:pt x="26" y="35"/>
                  </a:cubicBezTo>
                  <a:close/>
                </a:path>
              </a:pathLst>
            </a:custGeom>
            <a:grpFill/>
            <a:ln>
              <a:solidFill>
                <a:srgbClr val="FF0066"/>
              </a:solidFill>
            </a:ln>
          </p:spPr>
          <p:txBody>
            <a:bodyPr lIns="34286" tIns="17143" rIns="34286" bIns="17143"/>
            <a:lstStyle/>
            <a:p>
              <a:pPr defTabSz="609631" eaLnBrk="0" hangingPunct="0">
                <a:defRPr/>
              </a:pPr>
              <a:endParaRPr lang="id-ID">
                <a:solidFill>
                  <a:srgbClr val="737572"/>
                </a:solidFill>
                <a:latin typeface="Calibri"/>
                <a:ea typeface="ＭＳ Ｐゴシック" pitchFamily="34"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par>
                          <p:cTn id="21" fill="hold" nodeType="afterGroup">
                            <p:stCondLst>
                              <p:cond delay="2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42981" y="514350"/>
            <a:ext cx="8937408" cy="6057900"/>
          </a:xfrm>
          <a:prstGeom prst="rect">
            <a:avLst/>
          </a:prstGeom>
        </p:spPr>
      </p:pic>
    </p:spTree>
    <p:extLst>
      <p:ext uri="{BB962C8B-B14F-4D97-AF65-F5344CB8AC3E}">
        <p14:creationId xmlns:p14="http://schemas.microsoft.com/office/powerpoint/2010/main" val="24875278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2303973" y="2169078"/>
            <a:ext cx="7961077" cy="354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86" tIns="17143" rIns="34286" bIns="17143"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defTabSz="228600" eaLnBrk="0" fontAlgn="base" hangingPunct="0">
              <a:spcAft>
                <a:spcPct val="0"/>
              </a:spcAft>
              <a:buNone/>
              <a:defRPr/>
            </a:pPr>
            <a:r>
              <a:rPr lang="es-ES" altLang="es-ES" sz="1500" b="1" dirty="0">
                <a:solidFill>
                  <a:srgbClr val="737572"/>
                </a:solidFill>
                <a:latin typeface="Roboto Regular"/>
              </a:rPr>
              <a:t>Para destinos susceptibles de financiación en el marco del programa Erasmus+: además:</a:t>
            </a:r>
          </a:p>
          <a:p>
            <a:pPr defTabSz="228600" eaLnBrk="0" fontAlgn="base" hangingPunct="0">
              <a:spcAft>
                <a:spcPct val="0"/>
              </a:spcAft>
              <a:buNone/>
              <a:defRPr/>
            </a:pPr>
            <a:endParaRPr lang="es-ES" altLang="es-ES" sz="1500" dirty="0">
              <a:solidFill>
                <a:srgbClr val="737572"/>
              </a:solidFill>
              <a:latin typeface="Roboto Regular"/>
            </a:endParaRPr>
          </a:p>
          <a:p>
            <a:pPr marL="228600" indent="-228600" defTabSz="228600" eaLnBrk="0" fontAlgn="base" hangingPunct="0">
              <a:spcAft>
                <a:spcPct val="0"/>
              </a:spcAft>
              <a:defRPr/>
            </a:pPr>
            <a:r>
              <a:rPr lang="es-ES" altLang="es-ES" sz="1500" dirty="0">
                <a:solidFill>
                  <a:srgbClr val="737572"/>
                </a:solidFill>
                <a:latin typeface="Roboto Regular"/>
              </a:rPr>
              <a:t>Estar en posesión de un permiso válido para residir en España durante el período de realización de la movilidad.</a:t>
            </a:r>
          </a:p>
          <a:p>
            <a:pPr marL="228600" indent="-228600" defTabSz="228600" eaLnBrk="0" fontAlgn="base" hangingPunct="0">
              <a:spcAft>
                <a:spcPct val="0"/>
              </a:spcAft>
              <a:defRPr/>
            </a:pPr>
            <a:endParaRPr lang="es-ES" altLang="es-ES" sz="1500" dirty="0">
              <a:solidFill>
                <a:srgbClr val="737572"/>
              </a:solidFill>
              <a:latin typeface="Roboto Regular"/>
            </a:endParaRPr>
          </a:p>
          <a:p>
            <a:pPr marL="228600" indent="-228600" defTabSz="228600" eaLnBrk="0" fontAlgn="base" hangingPunct="0">
              <a:spcAft>
                <a:spcPct val="0"/>
              </a:spcAft>
              <a:defRPr/>
            </a:pPr>
            <a:r>
              <a:rPr lang="es-ES" altLang="es-ES" sz="1500" dirty="0">
                <a:solidFill>
                  <a:srgbClr val="737572"/>
                </a:solidFill>
                <a:latin typeface="Roboto Regular"/>
              </a:rPr>
              <a:t>No superar, una vez sumada la duración de la estancia solicitada en esta convocatoria, el tiempo máximo de </a:t>
            </a:r>
            <a:r>
              <a:rPr lang="es-ES" altLang="es-ES" sz="1500" b="1" dirty="0">
                <a:solidFill>
                  <a:srgbClr val="737572"/>
                </a:solidFill>
                <a:latin typeface="Roboto Regular"/>
              </a:rPr>
              <a:t>12 meses de saldo Erasmus </a:t>
            </a:r>
            <a:r>
              <a:rPr lang="es-ES" altLang="es-ES" sz="1500" dirty="0">
                <a:solidFill>
                  <a:srgbClr val="737572"/>
                </a:solidFill>
                <a:latin typeface="Roboto Regular"/>
              </a:rPr>
              <a:t>permitido por el Programa Erasmus para el correspondiente ciclo de estudios en estancias dentro del marco del Programa: Erasmus LLP, Erasmus+, Erasmus </a:t>
            </a:r>
            <a:r>
              <a:rPr lang="es-ES" altLang="es-ES" sz="1500" dirty="0" err="1">
                <a:solidFill>
                  <a:srgbClr val="737572"/>
                </a:solidFill>
                <a:latin typeface="Roboto Regular"/>
              </a:rPr>
              <a:t>Mundus</a:t>
            </a:r>
            <a:r>
              <a:rPr lang="es-ES" altLang="es-ES" sz="1500" dirty="0">
                <a:solidFill>
                  <a:srgbClr val="737572"/>
                </a:solidFill>
                <a:latin typeface="Roboto Regular"/>
              </a:rPr>
              <a:t> y Erasmus Prácticas.</a:t>
            </a:r>
          </a:p>
          <a:p>
            <a:pPr defTabSz="228600" eaLnBrk="0" fontAlgn="base" hangingPunct="0">
              <a:spcAft>
                <a:spcPct val="0"/>
              </a:spcAft>
              <a:buNone/>
              <a:defRPr/>
            </a:pPr>
            <a:endParaRPr lang="es-ES" altLang="es-ES" sz="1500" dirty="0">
              <a:solidFill>
                <a:srgbClr val="737572"/>
              </a:solidFill>
              <a:latin typeface="Roboto Regular"/>
            </a:endParaRPr>
          </a:p>
          <a:p>
            <a:pPr defTabSz="228600" eaLnBrk="0" fontAlgn="base" hangingPunct="0">
              <a:spcAft>
                <a:spcPct val="0"/>
              </a:spcAft>
              <a:buNone/>
              <a:defRPr/>
            </a:pPr>
            <a:r>
              <a:rPr lang="es-ES" altLang="es-ES" sz="1500" dirty="0">
                <a:solidFill>
                  <a:srgbClr val="737572"/>
                </a:solidFill>
                <a:latin typeface="Roboto Regular"/>
              </a:rPr>
              <a:t>En Grado existe un saldo de 12 meses para todas las titulaciones excepto para las titulaciones de Medicina, Farmacia, Odontología y Arquitectura que disponen de 24 (por ser consideradas de ciclo largo)</a:t>
            </a:r>
          </a:p>
        </p:txBody>
      </p:sp>
      <p:sp>
        <p:nvSpPr>
          <p:cNvPr id="23" name="Freeform 78"/>
          <p:cNvSpPr>
            <a:spLocks noEditPoints="1"/>
          </p:cNvSpPr>
          <p:nvPr/>
        </p:nvSpPr>
        <p:spPr bwMode="auto">
          <a:xfrm>
            <a:off x="1803514" y="2284495"/>
            <a:ext cx="457994" cy="446882"/>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34286" tIns="17143" rIns="34286" bIns="17143"/>
          <a:lstStyle/>
          <a:p>
            <a:pPr defTabSz="609600" eaLnBrk="0" fontAlgn="base" hangingPunct="0">
              <a:spcBef>
                <a:spcPct val="0"/>
              </a:spcBef>
              <a:spcAft>
                <a:spcPct val="0"/>
              </a:spcAft>
              <a:defRPr/>
            </a:pPr>
            <a:endParaRPr lang="es-ES" sz="2400">
              <a:solidFill>
                <a:srgbClr val="737572"/>
              </a:solidFill>
              <a:latin typeface="Calibri" pitchFamily="34" charset="0"/>
              <a:ea typeface="ＭＳ Ｐゴシック" pitchFamily="34" charset="-128"/>
            </a:endParaRPr>
          </a:p>
        </p:txBody>
      </p:sp>
      <p:sp>
        <p:nvSpPr>
          <p:cNvPr id="12" name="TextBox 19">
            <a:extLst>
              <a:ext uri="{FF2B5EF4-FFF2-40B4-BE49-F238E27FC236}">
                <a16:creationId xmlns:a16="http://schemas.microsoft.com/office/drawing/2014/main" id="{9E6BFCA8-1B9E-4389-A2CE-F2FB16D52FC7}"/>
              </a:ext>
            </a:extLst>
          </p:cNvPr>
          <p:cNvSpPr txBox="1">
            <a:spLocks noChangeArrowheads="1"/>
          </p:cNvSpPr>
          <p:nvPr/>
        </p:nvSpPr>
        <p:spPr bwMode="auto">
          <a:xfrm>
            <a:off x="2480469" y="125843"/>
            <a:ext cx="8154874" cy="830997"/>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defTabSz="609600" eaLnBrk="1" fontAlgn="base" hangingPunct="1">
              <a:spcBef>
                <a:spcPct val="0"/>
              </a:spcBef>
              <a:spcAft>
                <a:spcPct val="0"/>
              </a:spcAft>
              <a:buNone/>
              <a:defRPr/>
            </a:pPr>
            <a:r>
              <a:rPr lang="en-US" altLang="es-ES" sz="24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a16="http://schemas.microsoft.com/office/drawing/2014/main" id="{B56E3256-0C30-4431-822C-0CBE9EDC37E5}"/>
              </a:ext>
            </a:extLst>
          </p:cNvPr>
          <p:cNvSpPr>
            <a:spLocks noChangeArrowheads="1"/>
          </p:cNvSpPr>
          <p:nvPr/>
        </p:nvSpPr>
        <p:spPr bwMode="auto">
          <a:xfrm>
            <a:off x="2261508" y="125843"/>
            <a:ext cx="84931" cy="667300"/>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1EA185"/>
              </a:solidFill>
            </a:endParaRPr>
          </a:p>
        </p:txBody>
      </p:sp>
      <p:sp>
        <p:nvSpPr>
          <p:cNvPr id="17" name="CuadroTexto 16">
            <a:extLst>
              <a:ext uri="{FF2B5EF4-FFF2-40B4-BE49-F238E27FC236}">
                <a16:creationId xmlns:a16="http://schemas.microsoft.com/office/drawing/2014/main" id="{39F0F18B-4650-4EFF-8B4B-6F48EE1A110C}"/>
              </a:ext>
            </a:extLst>
          </p:cNvPr>
          <p:cNvSpPr txBox="1"/>
          <p:nvPr/>
        </p:nvSpPr>
        <p:spPr>
          <a:xfrm>
            <a:off x="2303973" y="1385402"/>
            <a:ext cx="1603965" cy="369332"/>
          </a:xfrm>
          <a:prstGeom prst="rect">
            <a:avLst/>
          </a:prstGeom>
          <a:noFill/>
        </p:spPr>
        <p:txBody>
          <a:bodyPr wrap="none" rtlCol="0">
            <a:spAutoFit/>
          </a:bodyPr>
          <a:lstStyle/>
          <a:p>
            <a:pPr defTabSz="609600" eaLnBrk="0" fontAlgn="base" hangingPunct="0">
              <a:spcBef>
                <a:spcPct val="0"/>
              </a:spcBef>
              <a:spcAft>
                <a:spcPct val="0"/>
              </a:spcAft>
              <a:defRPr/>
            </a:pPr>
            <a:r>
              <a:rPr lang="es-ES" b="1" dirty="0">
                <a:solidFill>
                  <a:srgbClr val="BB3830"/>
                </a:solidFill>
                <a:latin typeface="Roboto Regular"/>
                <a:ea typeface="ＭＳ Ｐゴシック" pitchFamily="34" charset="-128"/>
              </a:rPr>
              <a:t>REQUISITOS</a:t>
            </a:r>
          </a:p>
        </p:txBody>
      </p:sp>
      <p:grpSp>
        <p:nvGrpSpPr>
          <p:cNvPr id="10" name="Grupo 9">
            <a:extLst>
              <a:ext uri="{FF2B5EF4-FFF2-40B4-BE49-F238E27FC236}">
                <a16:creationId xmlns:a16="http://schemas.microsoft.com/office/drawing/2014/main" id="{3D756D78-BB7C-486F-9FB9-4A0FCAA672F8}"/>
              </a:ext>
            </a:extLst>
          </p:cNvPr>
          <p:cNvGrpSpPr/>
          <p:nvPr/>
        </p:nvGrpSpPr>
        <p:grpSpPr>
          <a:xfrm>
            <a:off x="7686751" y="978934"/>
            <a:ext cx="830755" cy="853402"/>
            <a:chOff x="14524381" y="3586222"/>
            <a:chExt cx="2605561" cy="2616151"/>
          </a:xfrm>
        </p:grpSpPr>
        <p:grpSp>
          <p:nvGrpSpPr>
            <p:cNvPr id="14" name="Group 5">
              <a:extLst>
                <a:ext uri="{FF2B5EF4-FFF2-40B4-BE49-F238E27FC236}">
                  <a16:creationId xmlns:a16="http://schemas.microsoft.com/office/drawing/2014/main" id="{14AAEE05-D76D-4351-96E3-DB7CCA8DF9B4}"/>
                </a:ext>
              </a:extLst>
            </p:cNvPr>
            <p:cNvGrpSpPr/>
            <p:nvPr/>
          </p:nvGrpSpPr>
          <p:grpSpPr>
            <a:xfrm>
              <a:off x="14524381" y="3620674"/>
              <a:ext cx="2584124" cy="2573683"/>
              <a:chOff x="187854" y="1231952"/>
              <a:chExt cx="4389120" cy="4389120"/>
            </a:xfrm>
          </p:grpSpPr>
          <p:sp>
            <p:nvSpPr>
              <p:cNvPr id="16" name="Freeform 49">
                <a:extLst>
                  <a:ext uri="{FF2B5EF4-FFF2-40B4-BE49-F238E27FC236}">
                    <a16:creationId xmlns:a16="http://schemas.microsoft.com/office/drawing/2014/main" id="{B900C9B9-21E0-4EC4-9B90-36D2A620A047}"/>
                  </a:ext>
                </a:extLst>
              </p:cNvPr>
              <p:cNvSpPr/>
              <p:nvPr/>
            </p:nvSpPr>
            <p:spPr>
              <a:xfrm>
                <a:off x="421434" y="1320621"/>
                <a:ext cx="4155540" cy="3839423"/>
              </a:xfrm>
              <a:custGeom>
                <a:avLst/>
                <a:gdLst>
                  <a:gd name="connsiteX0" fmla="*/ 2683163 w 6891715"/>
                  <a:gd name="connsiteY0" fmla="*/ 6337292 h 6367455"/>
                  <a:gd name="connsiteX1" fmla="*/ 2693958 w 6891715"/>
                  <a:gd name="connsiteY1" fmla="*/ 6353978 h 6367455"/>
                  <a:gd name="connsiteX2" fmla="*/ 2680624 w 6891715"/>
                  <a:gd name="connsiteY2" fmla="*/ 6366813 h 6367455"/>
                  <a:gd name="connsiteX3" fmla="*/ 2668876 w 6891715"/>
                  <a:gd name="connsiteY3" fmla="*/ 6367455 h 6367455"/>
                  <a:gd name="connsiteX4" fmla="*/ 2665383 w 6891715"/>
                  <a:gd name="connsiteY4" fmla="*/ 6352695 h 6367455"/>
                  <a:gd name="connsiteX5" fmla="*/ 2700308 w 6891715"/>
                  <a:gd name="connsiteY5" fmla="*/ 6256329 h 6367455"/>
                  <a:gd name="connsiteX6" fmla="*/ 2695228 w 6891715"/>
                  <a:gd name="connsiteY6" fmla="*/ 6265854 h 6367455"/>
                  <a:gd name="connsiteX7" fmla="*/ 2687608 w 6891715"/>
                  <a:gd name="connsiteY7" fmla="*/ 6263949 h 6367455"/>
                  <a:gd name="connsiteX8" fmla="*/ 2690784 w 6891715"/>
                  <a:gd name="connsiteY8" fmla="*/ 6256647 h 6367455"/>
                  <a:gd name="connsiteX9" fmla="*/ 2722533 w 6891715"/>
                  <a:gd name="connsiteY9" fmla="*/ 6238867 h 6367455"/>
                  <a:gd name="connsiteX10" fmla="*/ 2720891 w 6891715"/>
                  <a:gd name="connsiteY10" fmla="*/ 6254742 h 6367455"/>
                  <a:gd name="connsiteX11" fmla="*/ 2713008 w 6891715"/>
                  <a:gd name="connsiteY11" fmla="*/ 6251567 h 6367455"/>
                  <a:gd name="connsiteX12" fmla="*/ 2714322 w 6891715"/>
                  <a:gd name="connsiteY12" fmla="*/ 6242360 h 6367455"/>
                  <a:gd name="connsiteX13" fmla="*/ 4255139 w 6891715"/>
                  <a:gd name="connsiteY13" fmla="*/ 6154726 h 6367455"/>
                  <a:gd name="connsiteX14" fmla="*/ 4256051 w 6891715"/>
                  <a:gd name="connsiteY14" fmla="*/ 6161076 h 6367455"/>
                  <a:gd name="connsiteX15" fmla="*/ 4243891 w 6891715"/>
                  <a:gd name="connsiteY15" fmla="*/ 6173776 h 6367455"/>
                  <a:gd name="connsiteX16" fmla="*/ 4241763 w 6891715"/>
                  <a:gd name="connsiteY16" fmla="*/ 6166474 h 6367455"/>
                  <a:gd name="connsiteX17" fmla="*/ 4245715 w 6891715"/>
                  <a:gd name="connsiteY17" fmla="*/ 6156949 h 6367455"/>
                  <a:gd name="connsiteX18" fmla="*/ 4249971 w 6891715"/>
                  <a:gd name="connsiteY18" fmla="*/ 6160124 h 6367455"/>
                  <a:gd name="connsiteX19" fmla="*/ 3939210 w 6891715"/>
                  <a:gd name="connsiteY19" fmla="*/ 6130914 h 6367455"/>
                  <a:gd name="connsiteX20" fmla="*/ 3946521 w 6891715"/>
                  <a:gd name="connsiteY20" fmla="*/ 6130914 h 6367455"/>
                  <a:gd name="connsiteX21" fmla="*/ 3948746 w 6891715"/>
                  <a:gd name="connsiteY21" fmla="*/ 6144521 h 6367455"/>
                  <a:gd name="connsiteX22" fmla="*/ 3956057 w 6891715"/>
                  <a:gd name="connsiteY22" fmla="*/ 6150849 h 6367455"/>
                  <a:gd name="connsiteX23" fmla="*/ 3965594 w 6891715"/>
                  <a:gd name="connsiteY23" fmla="*/ 6141356 h 6367455"/>
                  <a:gd name="connsiteX24" fmla="*/ 3975130 w 6891715"/>
                  <a:gd name="connsiteY24" fmla="*/ 6138192 h 6367455"/>
                  <a:gd name="connsiteX25" fmla="*/ 3984666 w 6891715"/>
                  <a:gd name="connsiteY25" fmla="*/ 6141989 h 6367455"/>
                  <a:gd name="connsiteX26" fmla="*/ 3987845 w 6891715"/>
                  <a:gd name="connsiteY26" fmla="*/ 6149267 h 6367455"/>
                  <a:gd name="connsiteX27" fmla="*/ 3978309 w 6891715"/>
                  <a:gd name="connsiteY27" fmla="*/ 6154646 h 6367455"/>
                  <a:gd name="connsiteX28" fmla="*/ 3978309 w 6891715"/>
                  <a:gd name="connsiteY28" fmla="*/ 6160026 h 6367455"/>
                  <a:gd name="connsiteX29" fmla="*/ 3992295 w 6891715"/>
                  <a:gd name="connsiteY29" fmla="*/ 6161924 h 6367455"/>
                  <a:gd name="connsiteX30" fmla="*/ 3996427 w 6891715"/>
                  <a:gd name="connsiteY30" fmla="*/ 6160975 h 6367455"/>
                  <a:gd name="connsiteX31" fmla="*/ 4004056 w 6891715"/>
                  <a:gd name="connsiteY31" fmla="*/ 6173316 h 6367455"/>
                  <a:gd name="connsiteX32" fmla="*/ 4011367 w 6891715"/>
                  <a:gd name="connsiteY32" fmla="*/ 6170151 h 6367455"/>
                  <a:gd name="connsiteX33" fmla="*/ 4028214 w 6891715"/>
                  <a:gd name="connsiteY33" fmla="*/ 6170151 h 6367455"/>
                  <a:gd name="connsiteX34" fmla="*/ 4038069 w 6891715"/>
                  <a:gd name="connsiteY34" fmla="*/ 6164772 h 6367455"/>
                  <a:gd name="connsiteX35" fmla="*/ 4054916 w 6891715"/>
                  <a:gd name="connsiteY35" fmla="*/ 6162557 h 6367455"/>
                  <a:gd name="connsiteX36" fmla="*/ 4060320 w 6891715"/>
                  <a:gd name="connsiteY36" fmla="*/ 6158127 h 6367455"/>
                  <a:gd name="connsiteX37" fmla="*/ 4068584 w 6891715"/>
                  <a:gd name="connsiteY37" fmla="*/ 6161291 h 6367455"/>
                  <a:gd name="connsiteX38" fmla="*/ 4073988 w 6891715"/>
                  <a:gd name="connsiteY38" fmla="*/ 6169835 h 6367455"/>
                  <a:gd name="connsiteX39" fmla="*/ 4082571 w 6891715"/>
                  <a:gd name="connsiteY39" fmla="*/ 6170468 h 6367455"/>
                  <a:gd name="connsiteX40" fmla="*/ 4100371 w 6891715"/>
                  <a:gd name="connsiteY40" fmla="*/ 6165089 h 6367455"/>
                  <a:gd name="connsiteX41" fmla="*/ 4109908 w 6891715"/>
                  <a:gd name="connsiteY41" fmla="*/ 6170468 h 6367455"/>
                  <a:gd name="connsiteX42" fmla="*/ 4119444 w 6891715"/>
                  <a:gd name="connsiteY42" fmla="*/ 6170151 h 6367455"/>
                  <a:gd name="connsiteX43" fmla="*/ 4128980 w 6891715"/>
                  <a:gd name="connsiteY43" fmla="*/ 6163823 h 6367455"/>
                  <a:gd name="connsiteX44" fmla="*/ 4137563 w 6891715"/>
                  <a:gd name="connsiteY44" fmla="*/ 6166038 h 6367455"/>
                  <a:gd name="connsiteX45" fmla="*/ 4135337 w 6891715"/>
                  <a:gd name="connsiteY45" fmla="*/ 6172366 h 6367455"/>
                  <a:gd name="connsiteX46" fmla="*/ 4137563 w 6891715"/>
                  <a:gd name="connsiteY46" fmla="*/ 6180594 h 6367455"/>
                  <a:gd name="connsiteX47" fmla="*/ 4142013 w 6891715"/>
                  <a:gd name="connsiteY47" fmla="*/ 6188821 h 6367455"/>
                  <a:gd name="connsiteX48" fmla="*/ 4149324 w 6891715"/>
                  <a:gd name="connsiteY48" fmla="*/ 6191985 h 6367455"/>
                  <a:gd name="connsiteX49" fmla="*/ 4156635 w 6891715"/>
                  <a:gd name="connsiteY49" fmla="*/ 6184707 h 6367455"/>
                  <a:gd name="connsiteX50" fmla="*/ 4163946 w 6891715"/>
                  <a:gd name="connsiteY50" fmla="*/ 6181543 h 6367455"/>
                  <a:gd name="connsiteX51" fmla="*/ 4175707 w 6891715"/>
                  <a:gd name="connsiteY51" fmla="*/ 6184707 h 6367455"/>
                  <a:gd name="connsiteX52" fmla="*/ 4179840 w 6891715"/>
                  <a:gd name="connsiteY52" fmla="*/ 6177113 h 6367455"/>
                  <a:gd name="connsiteX53" fmla="*/ 4181111 w 6891715"/>
                  <a:gd name="connsiteY53" fmla="*/ 6169835 h 6367455"/>
                  <a:gd name="connsiteX54" fmla="*/ 4185243 w 6891715"/>
                  <a:gd name="connsiteY54" fmla="*/ 6167620 h 6367455"/>
                  <a:gd name="connsiteX55" fmla="*/ 4184290 w 6891715"/>
                  <a:gd name="connsiteY55" fmla="*/ 6176164 h 6367455"/>
                  <a:gd name="connsiteX56" fmla="*/ 4189376 w 6891715"/>
                  <a:gd name="connsiteY56" fmla="*/ 6184391 h 6367455"/>
                  <a:gd name="connsiteX57" fmla="*/ 4188422 w 6891715"/>
                  <a:gd name="connsiteY57" fmla="*/ 6188504 h 6367455"/>
                  <a:gd name="connsiteX58" fmla="*/ 4186197 w 6891715"/>
                  <a:gd name="connsiteY58" fmla="*/ 6195782 h 6367455"/>
                  <a:gd name="connsiteX59" fmla="*/ 4179204 w 6891715"/>
                  <a:gd name="connsiteY59" fmla="*/ 6206541 h 6367455"/>
                  <a:gd name="connsiteX60" fmla="*/ 4170621 w 6891715"/>
                  <a:gd name="connsiteY60" fmla="*/ 6210654 h 6367455"/>
                  <a:gd name="connsiteX61" fmla="*/ 4164264 w 6891715"/>
                  <a:gd name="connsiteY61" fmla="*/ 6205908 h 6367455"/>
                  <a:gd name="connsiteX62" fmla="*/ 4152820 w 6891715"/>
                  <a:gd name="connsiteY62" fmla="*/ 6212237 h 6367455"/>
                  <a:gd name="connsiteX63" fmla="*/ 4144238 w 6891715"/>
                  <a:gd name="connsiteY63" fmla="*/ 6213186 h 6367455"/>
                  <a:gd name="connsiteX64" fmla="*/ 4128344 w 6891715"/>
                  <a:gd name="connsiteY64" fmla="*/ 6207807 h 6367455"/>
                  <a:gd name="connsiteX65" fmla="*/ 4114358 w 6891715"/>
                  <a:gd name="connsiteY65" fmla="*/ 6212553 h 6367455"/>
                  <a:gd name="connsiteX66" fmla="*/ 4103232 w 6891715"/>
                  <a:gd name="connsiteY66" fmla="*/ 6208123 h 6367455"/>
                  <a:gd name="connsiteX67" fmla="*/ 4085114 w 6891715"/>
                  <a:gd name="connsiteY67" fmla="*/ 6208756 h 6367455"/>
                  <a:gd name="connsiteX68" fmla="*/ 4074306 w 6891715"/>
                  <a:gd name="connsiteY68" fmla="*/ 6218249 h 6367455"/>
                  <a:gd name="connsiteX69" fmla="*/ 4066995 w 6891715"/>
                  <a:gd name="connsiteY69" fmla="*/ 6221413 h 6367455"/>
                  <a:gd name="connsiteX70" fmla="*/ 4051101 w 6891715"/>
                  <a:gd name="connsiteY70" fmla="*/ 6221413 h 6367455"/>
                  <a:gd name="connsiteX71" fmla="*/ 4045697 w 6891715"/>
                  <a:gd name="connsiteY71" fmla="*/ 6224577 h 6367455"/>
                  <a:gd name="connsiteX72" fmla="*/ 4041565 w 6891715"/>
                  <a:gd name="connsiteY72" fmla="*/ 6222362 h 6367455"/>
                  <a:gd name="connsiteX73" fmla="*/ 4045697 w 6891715"/>
                  <a:gd name="connsiteY73" fmla="*/ 6211920 h 6367455"/>
                  <a:gd name="connsiteX74" fmla="*/ 4037115 w 6891715"/>
                  <a:gd name="connsiteY74" fmla="*/ 6202744 h 6367455"/>
                  <a:gd name="connsiteX75" fmla="*/ 4024400 w 6891715"/>
                  <a:gd name="connsiteY75" fmla="*/ 6194200 h 6367455"/>
                  <a:gd name="connsiteX76" fmla="*/ 4014864 w 6891715"/>
                  <a:gd name="connsiteY76" fmla="*/ 6197681 h 6367455"/>
                  <a:gd name="connsiteX77" fmla="*/ 4003103 w 6891715"/>
                  <a:gd name="connsiteY77" fmla="*/ 6194516 h 6367455"/>
                  <a:gd name="connsiteX78" fmla="*/ 3992613 w 6891715"/>
                  <a:gd name="connsiteY78" fmla="*/ 6191352 h 6367455"/>
                  <a:gd name="connsiteX79" fmla="*/ 3979898 w 6891715"/>
                  <a:gd name="connsiteY79" fmla="*/ 6192618 h 6367455"/>
                  <a:gd name="connsiteX80" fmla="*/ 3970362 w 6891715"/>
                  <a:gd name="connsiteY80" fmla="*/ 6184391 h 6367455"/>
                  <a:gd name="connsiteX81" fmla="*/ 3954468 w 6891715"/>
                  <a:gd name="connsiteY81" fmla="*/ 6179961 h 6367455"/>
                  <a:gd name="connsiteX82" fmla="*/ 3944614 w 6891715"/>
                  <a:gd name="connsiteY82" fmla="*/ 6184707 h 6367455"/>
                  <a:gd name="connsiteX83" fmla="*/ 3933171 w 6891715"/>
                  <a:gd name="connsiteY83" fmla="*/ 6188821 h 6367455"/>
                  <a:gd name="connsiteX84" fmla="*/ 3925542 w 6891715"/>
                  <a:gd name="connsiteY84" fmla="*/ 6178379 h 6367455"/>
                  <a:gd name="connsiteX85" fmla="*/ 3923634 w 6891715"/>
                  <a:gd name="connsiteY85" fmla="*/ 6167620 h 6367455"/>
                  <a:gd name="connsiteX86" fmla="*/ 3924588 w 6891715"/>
                  <a:gd name="connsiteY86" fmla="*/ 6157494 h 6367455"/>
                  <a:gd name="connsiteX87" fmla="*/ 3919184 w 6891715"/>
                  <a:gd name="connsiteY87" fmla="*/ 6148951 h 6367455"/>
                  <a:gd name="connsiteX88" fmla="*/ 3919820 w 6891715"/>
                  <a:gd name="connsiteY88" fmla="*/ 6142622 h 6367455"/>
                  <a:gd name="connsiteX89" fmla="*/ 3917913 w 6891715"/>
                  <a:gd name="connsiteY89" fmla="*/ 6136294 h 6367455"/>
                  <a:gd name="connsiteX90" fmla="*/ 3925224 w 6891715"/>
                  <a:gd name="connsiteY90" fmla="*/ 6139458 h 6367455"/>
                  <a:gd name="connsiteX91" fmla="*/ 3932853 w 6891715"/>
                  <a:gd name="connsiteY91" fmla="*/ 6150216 h 6367455"/>
                  <a:gd name="connsiteX92" fmla="*/ 3938257 w 6891715"/>
                  <a:gd name="connsiteY92" fmla="*/ 6154014 h 6367455"/>
                  <a:gd name="connsiteX93" fmla="*/ 3943343 w 6891715"/>
                  <a:gd name="connsiteY93" fmla="*/ 6148634 h 6367455"/>
                  <a:gd name="connsiteX94" fmla="*/ 3934760 w 6891715"/>
                  <a:gd name="connsiteY94" fmla="*/ 6140407 h 6367455"/>
                  <a:gd name="connsiteX95" fmla="*/ 4979304 w 6891715"/>
                  <a:gd name="connsiteY95" fmla="*/ 6116626 h 6367455"/>
                  <a:gd name="connsiteX96" fmla="*/ 4987888 w 6891715"/>
                  <a:gd name="connsiteY96" fmla="*/ 6116626 h 6367455"/>
                  <a:gd name="connsiteX97" fmla="*/ 4983755 w 6891715"/>
                  <a:gd name="connsiteY97" fmla="*/ 6126107 h 6367455"/>
                  <a:gd name="connsiteX98" fmla="*/ 4969765 w 6891715"/>
                  <a:gd name="connsiteY98" fmla="*/ 6130216 h 6367455"/>
                  <a:gd name="connsiteX99" fmla="*/ 4970719 w 6891715"/>
                  <a:gd name="connsiteY99" fmla="*/ 6138748 h 6367455"/>
                  <a:gd name="connsiteX100" fmla="*/ 4955140 w 6891715"/>
                  <a:gd name="connsiteY100" fmla="*/ 6149177 h 6367455"/>
                  <a:gd name="connsiteX101" fmla="*/ 4944648 w 6891715"/>
                  <a:gd name="connsiteY101" fmla="*/ 6155498 h 6367455"/>
                  <a:gd name="connsiteX102" fmla="*/ 4934155 w 6891715"/>
                  <a:gd name="connsiteY102" fmla="*/ 6168139 h 6367455"/>
                  <a:gd name="connsiteX103" fmla="*/ 4919530 w 6891715"/>
                  <a:gd name="connsiteY103" fmla="*/ 6180148 h 6367455"/>
                  <a:gd name="connsiteX104" fmla="*/ 4919848 w 6891715"/>
                  <a:gd name="connsiteY104" fmla="*/ 6181412 h 6367455"/>
                  <a:gd name="connsiteX105" fmla="*/ 4922709 w 6891715"/>
                  <a:gd name="connsiteY105" fmla="*/ 6190577 h 6367455"/>
                  <a:gd name="connsiteX106" fmla="*/ 4925889 w 6891715"/>
                  <a:gd name="connsiteY106" fmla="*/ 6194370 h 6367455"/>
                  <a:gd name="connsiteX107" fmla="*/ 4932248 w 6891715"/>
                  <a:gd name="connsiteY107" fmla="*/ 6201954 h 6367455"/>
                  <a:gd name="connsiteX108" fmla="*/ 4934473 w 6891715"/>
                  <a:gd name="connsiteY108" fmla="*/ 6211435 h 6367455"/>
                  <a:gd name="connsiteX109" fmla="*/ 4927161 w 6891715"/>
                  <a:gd name="connsiteY109" fmla="*/ 6212699 h 6367455"/>
                  <a:gd name="connsiteX110" fmla="*/ 4924935 w 6891715"/>
                  <a:gd name="connsiteY110" fmla="*/ 6206379 h 6367455"/>
                  <a:gd name="connsiteX111" fmla="*/ 4916351 w 6891715"/>
                  <a:gd name="connsiteY111" fmla="*/ 6206379 h 6367455"/>
                  <a:gd name="connsiteX112" fmla="*/ 4909356 w 6891715"/>
                  <a:gd name="connsiteY112" fmla="*/ 6208275 h 6367455"/>
                  <a:gd name="connsiteX113" fmla="*/ 4902997 w 6891715"/>
                  <a:gd name="connsiteY113" fmla="*/ 6214596 h 6367455"/>
                  <a:gd name="connsiteX114" fmla="*/ 4892187 w 6891715"/>
                  <a:gd name="connsiteY114" fmla="*/ 6226289 h 6367455"/>
                  <a:gd name="connsiteX115" fmla="*/ 4871202 w 6891715"/>
                  <a:gd name="connsiteY115" fmla="*/ 6238298 h 6367455"/>
                  <a:gd name="connsiteX116" fmla="*/ 4851172 w 6891715"/>
                  <a:gd name="connsiteY116" fmla="*/ 6240510 h 6367455"/>
                  <a:gd name="connsiteX117" fmla="*/ 4835274 w 6891715"/>
                  <a:gd name="connsiteY117" fmla="*/ 6238614 h 6367455"/>
                  <a:gd name="connsiteX118" fmla="*/ 4826690 w 6891715"/>
                  <a:gd name="connsiteY118" fmla="*/ 6246199 h 6367455"/>
                  <a:gd name="connsiteX119" fmla="*/ 4828916 w 6891715"/>
                  <a:gd name="connsiteY119" fmla="*/ 6253151 h 6367455"/>
                  <a:gd name="connsiteX120" fmla="*/ 4821285 w 6891715"/>
                  <a:gd name="connsiteY120" fmla="*/ 6251255 h 6367455"/>
                  <a:gd name="connsiteX121" fmla="*/ 4806341 w 6891715"/>
                  <a:gd name="connsiteY121" fmla="*/ 6248095 h 6367455"/>
                  <a:gd name="connsiteX122" fmla="*/ 4781224 w 6891715"/>
                  <a:gd name="connsiteY122" fmla="*/ 6246515 h 6367455"/>
                  <a:gd name="connsiteX123" fmla="*/ 4776773 w 6891715"/>
                  <a:gd name="connsiteY123" fmla="*/ 6237982 h 6367455"/>
                  <a:gd name="connsiteX124" fmla="*/ 4773593 w 6891715"/>
                  <a:gd name="connsiteY124" fmla="*/ 6228501 h 6367455"/>
                  <a:gd name="connsiteX125" fmla="*/ 4764055 w 6891715"/>
                  <a:gd name="connsiteY125" fmla="*/ 6220284 h 6367455"/>
                  <a:gd name="connsiteX126" fmla="*/ 4762783 w 6891715"/>
                  <a:gd name="connsiteY126" fmla="*/ 6209855 h 6367455"/>
                  <a:gd name="connsiteX127" fmla="*/ 4760875 w 6891715"/>
                  <a:gd name="connsiteY127" fmla="*/ 6201322 h 6367455"/>
                  <a:gd name="connsiteX128" fmla="*/ 4772321 w 6891715"/>
                  <a:gd name="connsiteY128" fmla="*/ 6203535 h 6367455"/>
                  <a:gd name="connsiteX129" fmla="*/ 4778998 w 6891715"/>
                  <a:gd name="connsiteY129" fmla="*/ 6206695 h 6367455"/>
                  <a:gd name="connsiteX130" fmla="*/ 4789172 w 6891715"/>
                  <a:gd name="connsiteY130" fmla="*/ 6189629 h 6367455"/>
                  <a:gd name="connsiteX131" fmla="*/ 4796803 w 6891715"/>
                  <a:gd name="connsiteY131" fmla="*/ 6186469 h 6367455"/>
                  <a:gd name="connsiteX132" fmla="*/ 4806023 w 6891715"/>
                  <a:gd name="connsiteY132" fmla="*/ 6182993 h 6367455"/>
                  <a:gd name="connsiteX133" fmla="*/ 4826372 w 6891715"/>
                  <a:gd name="connsiteY133" fmla="*/ 6185205 h 6367455"/>
                  <a:gd name="connsiteX134" fmla="*/ 4827008 w 6891715"/>
                  <a:gd name="connsiteY134" fmla="*/ 6177620 h 6367455"/>
                  <a:gd name="connsiteX135" fmla="*/ 4827008 w 6891715"/>
                  <a:gd name="connsiteY135" fmla="*/ 6175724 h 6367455"/>
                  <a:gd name="connsiteX136" fmla="*/ 4826054 w 6891715"/>
                  <a:gd name="connsiteY136" fmla="*/ 6164031 h 6367455"/>
                  <a:gd name="connsiteX137" fmla="*/ 4837500 w 6891715"/>
                  <a:gd name="connsiteY137" fmla="*/ 6164979 h 6367455"/>
                  <a:gd name="connsiteX138" fmla="*/ 4845131 w 6891715"/>
                  <a:gd name="connsiteY138" fmla="*/ 6171299 h 6367455"/>
                  <a:gd name="connsiteX139" fmla="*/ 4864207 w 6891715"/>
                  <a:gd name="connsiteY139" fmla="*/ 6173196 h 6367455"/>
                  <a:gd name="connsiteX140" fmla="*/ 4882330 w 6891715"/>
                  <a:gd name="connsiteY140" fmla="*/ 6165927 h 6367455"/>
                  <a:gd name="connsiteX141" fmla="*/ 4914761 w 6891715"/>
                  <a:gd name="connsiteY141" fmla="*/ 6154866 h 6367455"/>
                  <a:gd name="connsiteX142" fmla="*/ 4939243 w 6891715"/>
                  <a:gd name="connsiteY142" fmla="*/ 6145385 h 6367455"/>
                  <a:gd name="connsiteX143" fmla="*/ 4957048 w 6891715"/>
                  <a:gd name="connsiteY143" fmla="*/ 6130532 h 6367455"/>
                  <a:gd name="connsiteX144" fmla="*/ 4970719 w 6891715"/>
                  <a:gd name="connsiteY144" fmla="*/ 6126107 h 6367455"/>
                  <a:gd name="connsiteX145" fmla="*/ 4269809 w 6891715"/>
                  <a:gd name="connsiteY145" fmla="*/ 6099164 h 6367455"/>
                  <a:gd name="connsiteX146" fmla="*/ 4278081 w 6891715"/>
                  <a:gd name="connsiteY146" fmla="*/ 6107690 h 6367455"/>
                  <a:gd name="connsiteX147" fmla="*/ 4273179 w 6891715"/>
                  <a:gd name="connsiteY147" fmla="*/ 6110848 h 6367455"/>
                  <a:gd name="connsiteX148" fmla="*/ 4273179 w 6891715"/>
                  <a:gd name="connsiteY148" fmla="*/ 6119059 h 6367455"/>
                  <a:gd name="connsiteX149" fmla="*/ 4271341 w 6891715"/>
                  <a:gd name="connsiteY149" fmla="*/ 6131691 h 6367455"/>
                  <a:gd name="connsiteX150" fmla="*/ 4281451 w 6891715"/>
                  <a:gd name="connsiteY150" fmla="*/ 6138955 h 6367455"/>
                  <a:gd name="connsiteX151" fmla="*/ 4275630 w 6891715"/>
                  <a:gd name="connsiteY151" fmla="*/ 6154744 h 6367455"/>
                  <a:gd name="connsiteX152" fmla="*/ 4266439 w 6891715"/>
                  <a:gd name="connsiteY152" fmla="*/ 6157902 h 6367455"/>
                  <a:gd name="connsiteX153" fmla="*/ 4265520 w 6891715"/>
                  <a:gd name="connsiteY153" fmla="*/ 6154744 h 6367455"/>
                  <a:gd name="connsiteX154" fmla="*/ 4271341 w 6891715"/>
                  <a:gd name="connsiteY154" fmla="*/ 6143376 h 6367455"/>
                  <a:gd name="connsiteX155" fmla="*/ 4263988 w 6891715"/>
                  <a:gd name="connsiteY155" fmla="*/ 6135797 h 6367455"/>
                  <a:gd name="connsiteX156" fmla="*/ 4265213 w 6891715"/>
                  <a:gd name="connsiteY156" fmla="*/ 6129481 h 6367455"/>
                  <a:gd name="connsiteX157" fmla="*/ 4267051 w 6891715"/>
                  <a:gd name="connsiteY157" fmla="*/ 6122533 h 6367455"/>
                  <a:gd name="connsiteX158" fmla="*/ 4267051 w 6891715"/>
                  <a:gd name="connsiteY158" fmla="*/ 6114954 h 6367455"/>
                  <a:gd name="connsiteX159" fmla="*/ 4271953 w 6891715"/>
                  <a:gd name="connsiteY159" fmla="*/ 6107690 h 6367455"/>
                  <a:gd name="connsiteX160" fmla="*/ 3049239 w 6891715"/>
                  <a:gd name="connsiteY160" fmla="*/ 6092814 h 6367455"/>
                  <a:gd name="connsiteX161" fmla="*/ 3061023 w 6891715"/>
                  <a:gd name="connsiteY161" fmla="*/ 6092814 h 6367455"/>
                  <a:gd name="connsiteX162" fmla="*/ 3070188 w 6891715"/>
                  <a:gd name="connsiteY162" fmla="*/ 6099703 h 6367455"/>
                  <a:gd name="connsiteX163" fmla="*/ 3064623 w 6891715"/>
                  <a:gd name="connsiteY163" fmla="*/ 6107790 h 6367455"/>
                  <a:gd name="connsiteX164" fmla="*/ 3052513 w 6891715"/>
                  <a:gd name="connsiteY164" fmla="*/ 6108689 h 6367455"/>
                  <a:gd name="connsiteX165" fmla="*/ 3048257 w 6891715"/>
                  <a:gd name="connsiteY165" fmla="*/ 6107790 h 6367455"/>
                  <a:gd name="connsiteX166" fmla="*/ 3038438 w 6891715"/>
                  <a:gd name="connsiteY166" fmla="*/ 6097007 h 6367455"/>
                  <a:gd name="connsiteX167" fmla="*/ 3038243 w 6891715"/>
                  <a:gd name="connsiteY167" fmla="*/ 6081701 h 6367455"/>
                  <a:gd name="connsiteX168" fmla="*/ 3041613 w 6891715"/>
                  <a:gd name="connsiteY168" fmla="*/ 6088628 h 6367455"/>
                  <a:gd name="connsiteX169" fmla="*/ 3032422 w 6891715"/>
                  <a:gd name="connsiteY169" fmla="*/ 6094401 h 6367455"/>
                  <a:gd name="connsiteX170" fmla="*/ 3024150 w 6891715"/>
                  <a:gd name="connsiteY170" fmla="*/ 6082855 h 6367455"/>
                  <a:gd name="connsiteX171" fmla="*/ 3863987 w 6891715"/>
                  <a:gd name="connsiteY171" fmla="*/ 6053126 h 6367455"/>
                  <a:gd name="connsiteX172" fmla="*/ 3875919 w 6891715"/>
                  <a:gd name="connsiteY172" fmla="*/ 6056271 h 6367455"/>
                  <a:gd name="connsiteX173" fmla="*/ 3881401 w 6891715"/>
                  <a:gd name="connsiteY173" fmla="*/ 6066964 h 6367455"/>
                  <a:gd name="connsiteX174" fmla="*/ 3875919 w 6891715"/>
                  <a:gd name="connsiteY174" fmla="*/ 6067908 h 6367455"/>
                  <a:gd name="connsiteX175" fmla="*/ 3880111 w 6891715"/>
                  <a:gd name="connsiteY175" fmla="*/ 6079230 h 6367455"/>
                  <a:gd name="connsiteX176" fmla="*/ 3876886 w 6891715"/>
                  <a:gd name="connsiteY176" fmla="*/ 6086464 h 6367455"/>
                  <a:gd name="connsiteX177" fmla="*/ 3865277 w 6891715"/>
                  <a:gd name="connsiteY177" fmla="*/ 6084891 h 6367455"/>
                  <a:gd name="connsiteX178" fmla="*/ 3860763 w 6891715"/>
                  <a:gd name="connsiteY178" fmla="*/ 6066021 h 6367455"/>
                  <a:gd name="connsiteX179" fmla="*/ 4100970 w 6891715"/>
                  <a:gd name="connsiteY179" fmla="*/ 6043601 h 6367455"/>
                  <a:gd name="connsiteX180" fmla="*/ 4111588 w 6891715"/>
                  <a:gd name="connsiteY180" fmla="*/ 6057374 h 6367455"/>
                  <a:gd name="connsiteX181" fmla="*/ 4101282 w 6891715"/>
                  <a:gd name="connsiteY181" fmla="*/ 6065826 h 6367455"/>
                  <a:gd name="connsiteX182" fmla="*/ 4103156 w 6891715"/>
                  <a:gd name="connsiteY182" fmla="*/ 6054244 h 6367455"/>
                  <a:gd name="connsiteX183" fmla="*/ 4098784 w 6891715"/>
                  <a:gd name="connsiteY183" fmla="*/ 6049861 h 6367455"/>
                  <a:gd name="connsiteX184" fmla="*/ 4092850 w 6891715"/>
                  <a:gd name="connsiteY184" fmla="*/ 6051113 h 6367455"/>
                  <a:gd name="connsiteX185" fmla="*/ 4092538 w 6891715"/>
                  <a:gd name="connsiteY185" fmla="*/ 6046105 h 6367455"/>
                  <a:gd name="connsiteX186" fmla="*/ 4379876 w 6891715"/>
                  <a:gd name="connsiteY186" fmla="*/ 6040426 h 6367455"/>
                  <a:gd name="connsiteX187" fmla="*/ 4379876 w 6891715"/>
                  <a:gd name="connsiteY187" fmla="*/ 6051117 h 6367455"/>
                  <a:gd name="connsiteX188" fmla="*/ 4366858 w 6891715"/>
                  <a:gd name="connsiteY188" fmla="*/ 6060550 h 6367455"/>
                  <a:gd name="connsiteX189" fmla="*/ 4364318 w 6891715"/>
                  <a:gd name="connsiteY189" fmla="*/ 6075014 h 6367455"/>
                  <a:gd name="connsiteX190" fmla="*/ 4352888 w 6891715"/>
                  <a:gd name="connsiteY190" fmla="*/ 6098282 h 6367455"/>
                  <a:gd name="connsiteX191" fmla="*/ 4333838 w 6891715"/>
                  <a:gd name="connsiteY191" fmla="*/ 6105514 h 6367455"/>
                  <a:gd name="connsiteX192" fmla="*/ 4335425 w 6891715"/>
                  <a:gd name="connsiteY192" fmla="*/ 6088849 h 6367455"/>
                  <a:gd name="connsiteX193" fmla="*/ 4324313 w 6891715"/>
                  <a:gd name="connsiteY193" fmla="*/ 6089163 h 6367455"/>
                  <a:gd name="connsiteX194" fmla="*/ 4328123 w 6891715"/>
                  <a:gd name="connsiteY194" fmla="*/ 6083818 h 6367455"/>
                  <a:gd name="connsiteX195" fmla="*/ 4333520 w 6891715"/>
                  <a:gd name="connsiteY195" fmla="*/ 6070297 h 6367455"/>
                  <a:gd name="connsiteX196" fmla="*/ 4345903 w 6891715"/>
                  <a:gd name="connsiteY196" fmla="*/ 6053318 h 6367455"/>
                  <a:gd name="connsiteX197" fmla="*/ 4360508 w 6891715"/>
                  <a:gd name="connsiteY197" fmla="*/ 6048287 h 6367455"/>
                  <a:gd name="connsiteX198" fmla="*/ 4333108 w 6891715"/>
                  <a:gd name="connsiteY198" fmla="*/ 6021376 h 6367455"/>
                  <a:gd name="connsiteX199" fmla="*/ 4337013 w 6891715"/>
                  <a:gd name="connsiteY199" fmla="*/ 6023281 h 6367455"/>
                  <a:gd name="connsiteX200" fmla="*/ 4334610 w 6891715"/>
                  <a:gd name="connsiteY200" fmla="*/ 6030266 h 6367455"/>
                  <a:gd name="connsiteX201" fmla="*/ 4325900 w 6891715"/>
                  <a:gd name="connsiteY201" fmla="*/ 6030901 h 6367455"/>
                  <a:gd name="connsiteX202" fmla="*/ 4191713 w 6891715"/>
                  <a:gd name="connsiteY202" fmla="*/ 6019789 h 6367455"/>
                  <a:gd name="connsiteX203" fmla="*/ 4195726 w 6891715"/>
                  <a:gd name="connsiteY203" fmla="*/ 6021376 h 6367455"/>
                  <a:gd name="connsiteX204" fmla="*/ 4187700 w 6891715"/>
                  <a:gd name="connsiteY204" fmla="*/ 6034077 h 6367455"/>
                  <a:gd name="connsiteX205" fmla="*/ 4184613 w 6891715"/>
                  <a:gd name="connsiteY205" fmla="*/ 6029314 h 6367455"/>
                  <a:gd name="connsiteX206" fmla="*/ 3752636 w 6891715"/>
                  <a:gd name="connsiteY206" fmla="*/ 6002326 h 6367455"/>
                  <a:gd name="connsiteX207" fmla="*/ 3754400 w 6891715"/>
                  <a:gd name="connsiteY207" fmla="*/ 6015026 h 6367455"/>
                  <a:gd name="connsiteX208" fmla="*/ 3748050 w 6891715"/>
                  <a:gd name="connsiteY208" fmla="*/ 6006165 h 6367455"/>
                  <a:gd name="connsiteX209" fmla="*/ 4012798 w 6891715"/>
                  <a:gd name="connsiteY209" fmla="*/ 5995976 h 6367455"/>
                  <a:gd name="connsiteX210" fmla="*/ 4024276 w 6891715"/>
                  <a:gd name="connsiteY210" fmla="*/ 6005183 h 6367455"/>
                  <a:gd name="connsiteX211" fmla="*/ 4014970 w 6891715"/>
                  <a:gd name="connsiteY211" fmla="*/ 6022011 h 6367455"/>
                  <a:gd name="connsiteX212" fmla="*/ 4008145 w 6891715"/>
                  <a:gd name="connsiteY212" fmla="*/ 6026139 h 6367455"/>
                  <a:gd name="connsiteX213" fmla="*/ 4001941 w 6891715"/>
                  <a:gd name="connsiteY213" fmla="*/ 6024234 h 6367455"/>
                  <a:gd name="connsiteX214" fmla="*/ 3997288 w 6891715"/>
                  <a:gd name="connsiteY214" fmla="*/ 6018201 h 6367455"/>
                  <a:gd name="connsiteX215" fmla="*/ 4005663 w 6891715"/>
                  <a:gd name="connsiteY215" fmla="*/ 6015661 h 6367455"/>
                  <a:gd name="connsiteX216" fmla="*/ 3998218 w 6891715"/>
                  <a:gd name="connsiteY216" fmla="*/ 6010581 h 6367455"/>
                  <a:gd name="connsiteX217" fmla="*/ 4001320 w 6891715"/>
                  <a:gd name="connsiteY217" fmla="*/ 6007406 h 6367455"/>
                  <a:gd name="connsiteX218" fmla="*/ 4011867 w 6891715"/>
                  <a:gd name="connsiteY218" fmla="*/ 6008358 h 6367455"/>
                  <a:gd name="connsiteX219" fmla="*/ 4015900 w 6891715"/>
                  <a:gd name="connsiteY219" fmla="*/ 6008358 h 6367455"/>
                  <a:gd name="connsiteX220" fmla="*/ 4011867 w 6891715"/>
                  <a:gd name="connsiteY220" fmla="*/ 6001056 h 6367455"/>
                  <a:gd name="connsiteX221" fmla="*/ 4097132 w 6891715"/>
                  <a:gd name="connsiteY221" fmla="*/ 5994389 h 6367455"/>
                  <a:gd name="connsiteX222" fmla="*/ 4100476 w 6891715"/>
                  <a:gd name="connsiteY222" fmla="*/ 6005330 h 6367455"/>
                  <a:gd name="connsiteX223" fmla="*/ 4097740 w 6891715"/>
                  <a:gd name="connsiteY223" fmla="*/ 6018202 h 6367455"/>
                  <a:gd name="connsiteX224" fmla="*/ 4086188 w 6891715"/>
                  <a:gd name="connsiteY224" fmla="*/ 6005652 h 6367455"/>
                  <a:gd name="connsiteX225" fmla="*/ 4086188 w 6891715"/>
                  <a:gd name="connsiteY225" fmla="*/ 5997929 h 6367455"/>
                  <a:gd name="connsiteX226" fmla="*/ 4278593 w 6891715"/>
                  <a:gd name="connsiteY226" fmla="*/ 5988039 h 6367455"/>
                  <a:gd name="connsiteX227" fmla="*/ 4284943 w 6891715"/>
                  <a:gd name="connsiteY227" fmla="*/ 5988039 h 6367455"/>
                  <a:gd name="connsiteX228" fmla="*/ 4292563 w 6891715"/>
                  <a:gd name="connsiteY228" fmla="*/ 5991214 h 6367455"/>
                  <a:gd name="connsiteX229" fmla="*/ 4286213 w 6891715"/>
                  <a:gd name="connsiteY229" fmla="*/ 5994389 h 6367455"/>
                  <a:gd name="connsiteX230" fmla="*/ 4282085 w 6891715"/>
                  <a:gd name="connsiteY230" fmla="*/ 5999786 h 6367455"/>
                  <a:gd name="connsiteX231" fmla="*/ 4270655 w 6891715"/>
                  <a:gd name="connsiteY231" fmla="*/ 5997564 h 6367455"/>
                  <a:gd name="connsiteX232" fmla="*/ 4256685 w 6891715"/>
                  <a:gd name="connsiteY232" fmla="*/ 6003914 h 6367455"/>
                  <a:gd name="connsiteX233" fmla="*/ 4258908 w 6891715"/>
                  <a:gd name="connsiteY233" fmla="*/ 6019789 h 6367455"/>
                  <a:gd name="connsiteX234" fmla="*/ 4251288 w 6891715"/>
                  <a:gd name="connsiteY234" fmla="*/ 6013439 h 6367455"/>
                  <a:gd name="connsiteX235" fmla="*/ 4253510 w 6891715"/>
                  <a:gd name="connsiteY235" fmla="*/ 6000739 h 6367455"/>
                  <a:gd name="connsiteX236" fmla="*/ 4262718 w 6891715"/>
                  <a:gd name="connsiteY236" fmla="*/ 5989309 h 6367455"/>
                  <a:gd name="connsiteX237" fmla="*/ 4044769 w 6891715"/>
                  <a:gd name="connsiteY237" fmla="*/ 5988039 h 6367455"/>
                  <a:gd name="connsiteX238" fmla="*/ 4050157 w 6891715"/>
                  <a:gd name="connsiteY238" fmla="*/ 5994389 h 6367455"/>
                  <a:gd name="connsiteX239" fmla="*/ 4052851 w 6891715"/>
                  <a:gd name="connsiteY239" fmla="*/ 6001691 h 6367455"/>
                  <a:gd name="connsiteX240" fmla="*/ 4042748 w 6891715"/>
                  <a:gd name="connsiteY240" fmla="*/ 6007089 h 6367455"/>
                  <a:gd name="connsiteX241" fmla="*/ 4041738 w 6891715"/>
                  <a:gd name="connsiteY241" fmla="*/ 6002009 h 6367455"/>
                  <a:gd name="connsiteX242" fmla="*/ 2784354 w 6891715"/>
                  <a:gd name="connsiteY242" fmla="*/ 5988039 h 6367455"/>
                  <a:gd name="connsiteX243" fmla="*/ 2798725 w 6891715"/>
                  <a:gd name="connsiteY243" fmla="*/ 5999034 h 6367455"/>
                  <a:gd name="connsiteX244" fmla="*/ 2788699 w 6891715"/>
                  <a:gd name="connsiteY244" fmla="*/ 6005502 h 6367455"/>
                  <a:gd name="connsiteX245" fmla="*/ 2779675 w 6891715"/>
                  <a:gd name="connsiteY245" fmla="*/ 5992566 h 6367455"/>
                  <a:gd name="connsiteX246" fmla="*/ 4162388 w 6891715"/>
                  <a:gd name="connsiteY246" fmla="*/ 5973751 h 6367455"/>
                  <a:gd name="connsiteX247" fmla="*/ 4157943 w 6891715"/>
                  <a:gd name="connsiteY247" fmla="*/ 5978006 h 6367455"/>
                  <a:gd name="connsiteX248" fmla="*/ 4156038 w 6891715"/>
                  <a:gd name="connsiteY248" fmla="*/ 5991099 h 6367455"/>
                  <a:gd name="connsiteX249" fmla="*/ 4147783 w 6891715"/>
                  <a:gd name="connsiteY249" fmla="*/ 6000918 h 6367455"/>
                  <a:gd name="connsiteX250" fmla="*/ 4133813 w 6891715"/>
                  <a:gd name="connsiteY250" fmla="*/ 6005501 h 6367455"/>
                  <a:gd name="connsiteX251" fmla="*/ 4136035 w 6891715"/>
                  <a:gd name="connsiteY251" fmla="*/ 5994372 h 6367455"/>
                  <a:gd name="connsiteX252" fmla="*/ 4150640 w 6891715"/>
                  <a:gd name="connsiteY252" fmla="*/ 5986844 h 6367455"/>
                  <a:gd name="connsiteX253" fmla="*/ 4151593 w 6891715"/>
                  <a:gd name="connsiteY253" fmla="*/ 5974733 h 6367455"/>
                  <a:gd name="connsiteX254" fmla="*/ 4248322 w 6891715"/>
                  <a:gd name="connsiteY254" fmla="*/ 5964226 h 6367455"/>
                  <a:gd name="connsiteX255" fmla="*/ 4257308 w 6891715"/>
                  <a:gd name="connsiteY255" fmla="*/ 5967568 h 6367455"/>
                  <a:gd name="connsiteX256" fmla="*/ 4262400 w 6891715"/>
                  <a:gd name="connsiteY256" fmla="*/ 5977594 h 6367455"/>
                  <a:gd name="connsiteX257" fmla="*/ 4250419 w 6891715"/>
                  <a:gd name="connsiteY257" fmla="*/ 5983276 h 6367455"/>
                  <a:gd name="connsiteX258" fmla="*/ 4248322 w 6891715"/>
                  <a:gd name="connsiteY258" fmla="*/ 5979934 h 6367455"/>
                  <a:gd name="connsiteX259" fmla="*/ 4252515 w 6891715"/>
                  <a:gd name="connsiteY259" fmla="*/ 5971913 h 6367455"/>
                  <a:gd name="connsiteX260" fmla="*/ 4246525 w 6891715"/>
                  <a:gd name="connsiteY260" fmla="*/ 5970910 h 6367455"/>
                  <a:gd name="connsiteX261" fmla="*/ 4031293 w 6891715"/>
                  <a:gd name="connsiteY261" fmla="*/ 5961051 h 6367455"/>
                  <a:gd name="connsiteX262" fmla="*/ 4036975 w 6891715"/>
                  <a:gd name="connsiteY262" fmla="*/ 5972352 h 6367455"/>
                  <a:gd name="connsiteX263" fmla="*/ 4031293 w 6891715"/>
                  <a:gd name="connsiteY263" fmla="*/ 5980101 h 6367455"/>
                  <a:gd name="connsiteX264" fmla="*/ 4020264 w 6891715"/>
                  <a:gd name="connsiteY264" fmla="*/ 5978163 h 6367455"/>
                  <a:gd name="connsiteX265" fmla="*/ 4017925 w 6891715"/>
                  <a:gd name="connsiteY265" fmla="*/ 5969446 h 6367455"/>
                  <a:gd name="connsiteX266" fmla="*/ 4020264 w 6891715"/>
                  <a:gd name="connsiteY266" fmla="*/ 5964280 h 6367455"/>
                  <a:gd name="connsiteX267" fmla="*/ 4088954 w 6891715"/>
                  <a:gd name="connsiteY267" fmla="*/ 5956289 h 6367455"/>
                  <a:gd name="connsiteX268" fmla="*/ 4090951 w 6891715"/>
                  <a:gd name="connsiteY268" fmla="*/ 5968530 h 6367455"/>
                  <a:gd name="connsiteX269" fmla="*/ 4086956 w 6891715"/>
                  <a:gd name="connsiteY269" fmla="*/ 5976792 h 6367455"/>
                  <a:gd name="connsiteX270" fmla="*/ 4079300 w 6891715"/>
                  <a:gd name="connsiteY270" fmla="*/ 5981689 h 6367455"/>
                  <a:gd name="connsiteX271" fmla="*/ 4070313 w 6891715"/>
                  <a:gd name="connsiteY271" fmla="*/ 5972814 h 6367455"/>
                  <a:gd name="connsiteX272" fmla="*/ 4074307 w 6891715"/>
                  <a:gd name="connsiteY272" fmla="*/ 5961797 h 6367455"/>
                  <a:gd name="connsiteX273" fmla="*/ 4116516 w 6891715"/>
                  <a:gd name="connsiteY273" fmla="*/ 5949939 h 6367455"/>
                  <a:gd name="connsiteX274" fmla="*/ 4121773 w 6891715"/>
                  <a:gd name="connsiteY274" fmla="*/ 5953928 h 6367455"/>
                  <a:gd name="connsiteX275" fmla="*/ 4122701 w 6891715"/>
                  <a:gd name="connsiteY275" fmla="*/ 5968962 h 6367455"/>
                  <a:gd name="connsiteX276" fmla="*/ 4112804 w 6891715"/>
                  <a:gd name="connsiteY276" fmla="*/ 5983383 h 6367455"/>
                  <a:gd name="connsiteX277" fmla="*/ 4107547 w 6891715"/>
                  <a:gd name="connsiteY277" fmla="*/ 5986452 h 6367455"/>
                  <a:gd name="connsiteX278" fmla="*/ 4098888 w 6891715"/>
                  <a:gd name="connsiteY278" fmla="*/ 5969269 h 6367455"/>
                  <a:gd name="connsiteX279" fmla="*/ 4104145 w 6891715"/>
                  <a:gd name="connsiteY279" fmla="*/ 5953928 h 6367455"/>
                  <a:gd name="connsiteX280" fmla="*/ 3879813 w 6891715"/>
                  <a:gd name="connsiteY280" fmla="*/ 5943589 h 6367455"/>
                  <a:gd name="connsiteX281" fmla="*/ 3887751 w 6891715"/>
                  <a:gd name="connsiteY281" fmla="*/ 5947117 h 6367455"/>
                  <a:gd name="connsiteX282" fmla="*/ 3881136 w 6891715"/>
                  <a:gd name="connsiteY282" fmla="*/ 5953114 h 6367455"/>
                  <a:gd name="connsiteX283" fmla="*/ 4230772 w 6891715"/>
                  <a:gd name="connsiteY283" fmla="*/ 5937239 h 6367455"/>
                  <a:gd name="connsiteX284" fmla="*/ 4237000 w 6891715"/>
                  <a:gd name="connsiteY284" fmla="*/ 5943884 h 6367455"/>
                  <a:gd name="connsiteX285" fmla="*/ 4235901 w 6891715"/>
                  <a:gd name="connsiteY285" fmla="*/ 5950530 h 6367455"/>
                  <a:gd name="connsiteX286" fmla="*/ 4228574 w 6891715"/>
                  <a:gd name="connsiteY286" fmla="*/ 5951527 h 6367455"/>
                  <a:gd name="connsiteX287" fmla="*/ 4227475 w 6891715"/>
                  <a:gd name="connsiteY287" fmla="*/ 5946210 h 6367455"/>
                  <a:gd name="connsiteX288" fmla="*/ 4015702 w 6891715"/>
                  <a:gd name="connsiteY288" fmla="*/ 5929301 h 6367455"/>
                  <a:gd name="connsiteX289" fmla="*/ 4021100 w 6891715"/>
                  <a:gd name="connsiteY289" fmla="*/ 5932476 h 6367455"/>
                  <a:gd name="connsiteX290" fmla="*/ 4020147 w 6891715"/>
                  <a:gd name="connsiteY290" fmla="*/ 5942001 h 6367455"/>
                  <a:gd name="connsiteX291" fmla="*/ 4015067 w 6891715"/>
                  <a:gd name="connsiteY291" fmla="*/ 5948351 h 6367455"/>
                  <a:gd name="connsiteX292" fmla="*/ 4011575 w 6891715"/>
                  <a:gd name="connsiteY292" fmla="*/ 5945176 h 6367455"/>
                  <a:gd name="connsiteX293" fmla="*/ 4011575 w 6891715"/>
                  <a:gd name="connsiteY293" fmla="*/ 5932476 h 6367455"/>
                  <a:gd name="connsiteX294" fmla="*/ 3920838 w 6891715"/>
                  <a:gd name="connsiteY294" fmla="*/ 5926126 h 6367455"/>
                  <a:gd name="connsiteX295" fmla="*/ 3922676 w 6891715"/>
                  <a:gd name="connsiteY295" fmla="*/ 5931232 h 6367455"/>
                  <a:gd name="connsiteX296" fmla="*/ 3912566 w 6891715"/>
                  <a:gd name="connsiteY296" fmla="*/ 5937239 h 6367455"/>
                  <a:gd name="connsiteX297" fmla="*/ 3905213 w 6891715"/>
                  <a:gd name="connsiteY297" fmla="*/ 5935437 h 6367455"/>
                  <a:gd name="connsiteX298" fmla="*/ 3909502 w 6891715"/>
                  <a:gd name="connsiteY298" fmla="*/ 5932433 h 6367455"/>
                  <a:gd name="connsiteX299" fmla="*/ 4101110 w 6891715"/>
                  <a:gd name="connsiteY299" fmla="*/ 5921364 h 6367455"/>
                  <a:gd name="connsiteX300" fmla="*/ 4111588 w 6891715"/>
                  <a:gd name="connsiteY300" fmla="*/ 5922290 h 6367455"/>
                  <a:gd name="connsiteX301" fmla="*/ 4111588 w 6891715"/>
                  <a:gd name="connsiteY301" fmla="*/ 5927229 h 6367455"/>
                  <a:gd name="connsiteX302" fmla="*/ 4102063 w 6891715"/>
                  <a:gd name="connsiteY302" fmla="*/ 5932477 h 6367455"/>
                  <a:gd name="connsiteX303" fmla="*/ 4092538 w 6891715"/>
                  <a:gd name="connsiteY303" fmla="*/ 5930625 h 6367455"/>
                  <a:gd name="connsiteX304" fmla="*/ 4052850 w 6891715"/>
                  <a:gd name="connsiteY304" fmla="*/ 5919776 h 6367455"/>
                  <a:gd name="connsiteX305" fmla="*/ 4063963 w 6891715"/>
                  <a:gd name="connsiteY305" fmla="*/ 5927797 h 6367455"/>
                  <a:gd name="connsiteX306" fmla="*/ 4054952 w 6891715"/>
                  <a:gd name="connsiteY306" fmla="*/ 5938826 h 6367455"/>
                  <a:gd name="connsiteX307" fmla="*/ 4052850 w 6891715"/>
                  <a:gd name="connsiteY307" fmla="*/ 5932142 h 6367455"/>
                  <a:gd name="connsiteX308" fmla="*/ 4071020 w 6891715"/>
                  <a:gd name="connsiteY308" fmla="*/ 5907076 h 6367455"/>
                  <a:gd name="connsiteX309" fmla="*/ 4081640 w 6891715"/>
                  <a:gd name="connsiteY309" fmla="*/ 5907076 h 6367455"/>
                  <a:gd name="connsiteX310" fmla="*/ 4089363 w 6891715"/>
                  <a:gd name="connsiteY310" fmla="*/ 5911287 h 6367455"/>
                  <a:gd name="connsiteX311" fmla="*/ 4088397 w 6891715"/>
                  <a:gd name="connsiteY311" fmla="*/ 5919711 h 6367455"/>
                  <a:gd name="connsiteX312" fmla="*/ 4079709 w 6891715"/>
                  <a:gd name="connsiteY312" fmla="*/ 5922951 h 6367455"/>
                  <a:gd name="connsiteX313" fmla="*/ 4065550 w 6891715"/>
                  <a:gd name="connsiteY313" fmla="*/ 5910316 h 6367455"/>
                  <a:gd name="connsiteX314" fmla="*/ 4007267 w 6891715"/>
                  <a:gd name="connsiteY314" fmla="*/ 5895964 h 6367455"/>
                  <a:gd name="connsiteX315" fmla="*/ 4014411 w 6891715"/>
                  <a:gd name="connsiteY315" fmla="*/ 5903050 h 6367455"/>
                  <a:gd name="connsiteX316" fmla="*/ 4014751 w 6891715"/>
                  <a:gd name="connsiteY316" fmla="*/ 5910458 h 6367455"/>
                  <a:gd name="connsiteX317" fmla="*/ 4005566 w 6891715"/>
                  <a:gd name="connsiteY317" fmla="*/ 5918189 h 6367455"/>
                  <a:gd name="connsiteX318" fmla="*/ 4005566 w 6891715"/>
                  <a:gd name="connsiteY318" fmla="*/ 5907559 h 6367455"/>
                  <a:gd name="connsiteX319" fmla="*/ 4000463 w 6891715"/>
                  <a:gd name="connsiteY319" fmla="*/ 5900151 h 6367455"/>
                  <a:gd name="connsiteX320" fmla="*/ 4201841 w 6891715"/>
                  <a:gd name="connsiteY320" fmla="*/ 5892789 h 6367455"/>
                  <a:gd name="connsiteX321" fmla="*/ 4210013 w 6891715"/>
                  <a:gd name="connsiteY321" fmla="*/ 5899073 h 6367455"/>
                  <a:gd name="connsiteX322" fmla="*/ 4198900 w 6891715"/>
                  <a:gd name="connsiteY322" fmla="*/ 5900727 h 6367455"/>
                  <a:gd name="connsiteX323" fmla="*/ 4190963 w 6891715"/>
                  <a:gd name="connsiteY323" fmla="*/ 5889614 h 6367455"/>
                  <a:gd name="connsiteX324" fmla="*/ 4183660 w 6891715"/>
                  <a:gd name="connsiteY324" fmla="*/ 5905999 h 6367455"/>
                  <a:gd name="connsiteX325" fmla="*/ 4173818 w 6891715"/>
                  <a:gd name="connsiteY325" fmla="*/ 5905999 h 6367455"/>
                  <a:gd name="connsiteX326" fmla="*/ 4159213 w 6891715"/>
                  <a:gd name="connsiteY326" fmla="*/ 5916602 h 6367455"/>
                  <a:gd name="connsiteX327" fmla="*/ 4163340 w 6891715"/>
                  <a:gd name="connsiteY327" fmla="*/ 5901823 h 6367455"/>
                  <a:gd name="connsiteX328" fmla="*/ 4173818 w 6891715"/>
                  <a:gd name="connsiteY328" fmla="*/ 5899574 h 6367455"/>
                  <a:gd name="connsiteX329" fmla="*/ 3983882 w 6891715"/>
                  <a:gd name="connsiteY329" fmla="*/ 5889614 h 6367455"/>
                  <a:gd name="connsiteX330" fmla="*/ 3990938 w 6891715"/>
                  <a:gd name="connsiteY330" fmla="*/ 5892617 h 6367455"/>
                  <a:gd name="connsiteX331" fmla="*/ 3980707 w 6891715"/>
                  <a:gd name="connsiteY331" fmla="*/ 5900727 h 6367455"/>
                  <a:gd name="connsiteX332" fmla="*/ 3978238 w 6891715"/>
                  <a:gd name="connsiteY332" fmla="*/ 5897723 h 6367455"/>
                  <a:gd name="connsiteX333" fmla="*/ 4234460 w 6891715"/>
                  <a:gd name="connsiteY333" fmla="*/ 5870564 h 6367455"/>
                  <a:gd name="connsiteX334" fmla="*/ 4239858 w 6891715"/>
                  <a:gd name="connsiteY334" fmla="*/ 5870564 h 6367455"/>
                  <a:gd name="connsiteX335" fmla="*/ 4244938 w 6891715"/>
                  <a:gd name="connsiteY335" fmla="*/ 5873567 h 6367455"/>
                  <a:gd name="connsiteX336" fmla="*/ 4253510 w 6891715"/>
                  <a:gd name="connsiteY336" fmla="*/ 5873567 h 6367455"/>
                  <a:gd name="connsiteX337" fmla="*/ 4254463 w 6891715"/>
                  <a:gd name="connsiteY337" fmla="*/ 5881676 h 6367455"/>
                  <a:gd name="connsiteX338" fmla="*/ 4238588 w 6891715"/>
                  <a:gd name="connsiteY338" fmla="*/ 5880775 h 6367455"/>
                  <a:gd name="connsiteX339" fmla="*/ 4239858 w 6891715"/>
                  <a:gd name="connsiteY339" fmla="*/ 5888584 h 6367455"/>
                  <a:gd name="connsiteX340" fmla="*/ 4232238 w 6891715"/>
                  <a:gd name="connsiteY340" fmla="*/ 5892789 h 6367455"/>
                  <a:gd name="connsiteX341" fmla="*/ 4225888 w 6891715"/>
                  <a:gd name="connsiteY341" fmla="*/ 5886782 h 6367455"/>
                  <a:gd name="connsiteX342" fmla="*/ 4213188 w 6891715"/>
                  <a:gd name="connsiteY342" fmla="*/ 5887082 h 6367455"/>
                  <a:gd name="connsiteX343" fmla="*/ 4218585 w 6891715"/>
                  <a:gd name="connsiteY343" fmla="*/ 5875069 h 6367455"/>
                  <a:gd name="connsiteX344" fmla="*/ 3641967 w 6891715"/>
                  <a:gd name="connsiteY344" fmla="*/ 5862626 h 6367455"/>
                  <a:gd name="connsiteX345" fmla="*/ 3650372 w 6891715"/>
                  <a:gd name="connsiteY345" fmla="*/ 5864489 h 6367455"/>
                  <a:gd name="connsiteX346" fmla="*/ 3649127 w 6891715"/>
                  <a:gd name="connsiteY346" fmla="*/ 5869770 h 6367455"/>
                  <a:gd name="connsiteX347" fmla="*/ 3663757 w 6891715"/>
                  <a:gd name="connsiteY347" fmla="*/ 5872565 h 6367455"/>
                  <a:gd name="connsiteX348" fmla="*/ 3671850 w 6891715"/>
                  <a:gd name="connsiteY348" fmla="*/ 5887784 h 6367455"/>
                  <a:gd name="connsiteX349" fmla="*/ 3659399 w 6891715"/>
                  <a:gd name="connsiteY349" fmla="*/ 5883746 h 6367455"/>
                  <a:gd name="connsiteX350" fmla="*/ 3656597 w 6891715"/>
                  <a:gd name="connsiteY350" fmla="*/ 5891201 h 6367455"/>
                  <a:gd name="connsiteX351" fmla="*/ 3647570 w 6891715"/>
                  <a:gd name="connsiteY351" fmla="*/ 5884989 h 6367455"/>
                  <a:gd name="connsiteX352" fmla="*/ 3640100 w 6891715"/>
                  <a:gd name="connsiteY352" fmla="*/ 5873497 h 6367455"/>
                  <a:gd name="connsiteX353" fmla="*/ 4038979 w 6891715"/>
                  <a:gd name="connsiteY353" fmla="*/ 5856276 h 6367455"/>
                  <a:gd name="connsiteX354" fmla="*/ 4043930 w 6891715"/>
                  <a:gd name="connsiteY354" fmla="*/ 5866368 h 6367455"/>
                  <a:gd name="connsiteX355" fmla="*/ 4048262 w 6891715"/>
                  <a:gd name="connsiteY355" fmla="*/ 5865422 h 6367455"/>
                  <a:gd name="connsiteX356" fmla="*/ 4057545 w 6891715"/>
                  <a:gd name="connsiteY356" fmla="*/ 5871730 h 6367455"/>
                  <a:gd name="connsiteX357" fmla="*/ 4057545 w 6891715"/>
                  <a:gd name="connsiteY357" fmla="*/ 5878038 h 6367455"/>
                  <a:gd name="connsiteX358" fmla="*/ 4063734 w 6891715"/>
                  <a:gd name="connsiteY358" fmla="*/ 5884346 h 6367455"/>
                  <a:gd name="connsiteX359" fmla="*/ 4064972 w 6891715"/>
                  <a:gd name="connsiteY359" fmla="*/ 5897593 h 6367455"/>
                  <a:gd name="connsiteX360" fmla="*/ 4067138 w 6891715"/>
                  <a:gd name="connsiteY360" fmla="*/ 5902955 h 6367455"/>
                  <a:gd name="connsiteX361" fmla="*/ 4060949 w 6891715"/>
                  <a:gd name="connsiteY361" fmla="*/ 5903901 h 6367455"/>
                  <a:gd name="connsiteX362" fmla="*/ 4049500 w 6891715"/>
                  <a:gd name="connsiteY362" fmla="*/ 5894754 h 6367455"/>
                  <a:gd name="connsiteX363" fmla="*/ 4049500 w 6891715"/>
                  <a:gd name="connsiteY363" fmla="*/ 5884346 h 6367455"/>
                  <a:gd name="connsiteX364" fmla="*/ 4038051 w 6891715"/>
                  <a:gd name="connsiteY364" fmla="*/ 5879931 h 6367455"/>
                  <a:gd name="connsiteX365" fmla="*/ 4030625 w 6891715"/>
                  <a:gd name="connsiteY365" fmla="*/ 5872046 h 6367455"/>
                  <a:gd name="connsiteX366" fmla="*/ 4033719 w 6891715"/>
                  <a:gd name="connsiteY366" fmla="*/ 5860376 h 6367455"/>
                  <a:gd name="connsiteX367" fmla="*/ 3149881 w 6891715"/>
                  <a:gd name="connsiteY367" fmla="*/ 5826114 h 6367455"/>
                  <a:gd name="connsiteX368" fmla="*/ 3157501 w 6891715"/>
                  <a:gd name="connsiteY368" fmla="*/ 5826114 h 6367455"/>
                  <a:gd name="connsiteX369" fmla="*/ 3153373 w 6891715"/>
                  <a:gd name="connsiteY369" fmla="*/ 5832443 h 6367455"/>
                  <a:gd name="connsiteX370" fmla="*/ 3156548 w 6891715"/>
                  <a:gd name="connsiteY370" fmla="*/ 5844152 h 6367455"/>
                  <a:gd name="connsiteX371" fmla="*/ 3139721 w 6891715"/>
                  <a:gd name="connsiteY371" fmla="*/ 5873583 h 6367455"/>
                  <a:gd name="connsiteX372" fmla="*/ 3130831 w 6891715"/>
                  <a:gd name="connsiteY372" fmla="*/ 5891938 h 6367455"/>
                  <a:gd name="connsiteX373" fmla="*/ 3124798 w 6891715"/>
                  <a:gd name="connsiteY373" fmla="*/ 5905229 h 6367455"/>
                  <a:gd name="connsiteX374" fmla="*/ 3122893 w 6891715"/>
                  <a:gd name="connsiteY374" fmla="*/ 5909976 h 6367455"/>
                  <a:gd name="connsiteX375" fmla="*/ 3121941 w 6891715"/>
                  <a:gd name="connsiteY375" fmla="*/ 5912508 h 6367455"/>
                  <a:gd name="connsiteX376" fmla="*/ 3123528 w 6891715"/>
                  <a:gd name="connsiteY376" fmla="*/ 5936876 h 6367455"/>
                  <a:gd name="connsiteX377" fmla="*/ 3137181 w 6891715"/>
                  <a:gd name="connsiteY377" fmla="*/ 5954597 h 6367455"/>
                  <a:gd name="connsiteX378" fmla="*/ 3133371 w 6891715"/>
                  <a:gd name="connsiteY378" fmla="*/ 5977699 h 6367455"/>
                  <a:gd name="connsiteX379" fmla="*/ 3117813 w 6891715"/>
                  <a:gd name="connsiteY379" fmla="*/ 5997953 h 6367455"/>
                  <a:gd name="connsiteX380" fmla="*/ 3124163 w 6891715"/>
                  <a:gd name="connsiteY380" fmla="*/ 6015358 h 6367455"/>
                  <a:gd name="connsiteX381" fmla="*/ 3115591 w 6891715"/>
                  <a:gd name="connsiteY381" fmla="*/ 6019789 h 6367455"/>
                  <a:gd name="connsiteX382" fmla="*/ 3102891 w 6891715"/>
                  <a:gd name="connsiteY382" fmla="*/ 6012510 h 6367455"/>
                  <a:gd name="connsiteX383" fmla="*/ 3079713 w 6891715"/>
                  <a:gd name="connsiteY383" fmla="*/ 6004282 h 6367455"/>
                  <a:gd name="connsiteX384" fmla="*/ 3056218 w 6891715"/>
                  <a:gd name="connsiteY384" fmla="*/ 5995105 h 6367455"/>
                  <a:gd name="connsiteX385" fmla="*/ 3026691 w 6891715"/>
                  <a:gd name="connsiteY385" fmla="*/ 5965990 h 6367455"/>
                  <a:gd name="connsiteX386" fmla="*/ 2989543 w 6891715"/>
                  <a:gd name="connsiteY386" fmla="*/ 5965357 h 6367455"/>
                  <a:gd name="connsiteX387" fmla="*/ 2947633 w 6891715"/>
                  <a:gd name="connsiteY387" fmla="*/ 5933078 h 6367455"/>
                  <a:gd name="connsiteX388" fmla="*/ 2912708 w 6891715"/>
                  <a:gd name="connsiteY388" fmla="*/ 5916622 h 6367455"/>
                  <a:gd name="connsiteX389" fmla="*/ 2905088 w 6891715"/>
                  <a:gd name="connsiteY389" fmla="*/ 5909343 h 6367455"/>
                  <a:gd name="connsiteX390" fmla="*/ 2869210 w 6891715"/>
                  <a:gd name="connsiteY390" fmla="*/ 5903331 h 6367455"/>
                  <a:gd name="connsiteX391" fmla="*/ 2860638 w 6891715"/>
                  <a:gd name="connsiteY391" fmla="*/ 5874216 h 6367455"/>
                  <a:gd name="connsiteX392" fmla="*/ 2873973 w 6891715"/>
                  <a:gd name="connsiteY392" fmla="*/ 5853962 h 6367455"/>
                  <a:gd name="connsiteX393" fmla="*/ 2885720 w 6891715"/>
                  <a:gd name="connsiteY393" fmla="*/ 5848583 h 6367455"/>
                  <a:gd name="connsiteX394" fmla="*/ 2885403 w 6891715"/>
                  <a:gd name="connsiteY394" fmla="*/ 5838139 h 6367455"/>
                  <a:gd name="connsiteX395" fmla="*/ 2894928 w 6891715"/>
                  <a:gd name="connsiteY395" fmla="*/ 5839722 h 6367455"/>
                  <a:gd name="connsiteX396" fmla="*/ 2898420 w 6891715"/>
                  <a:gd name="connsiteY396" fmla="*/ 5846367 h 6367455"/>
                  <a:gd name="connsiteX397" fmla="*/ 2907945 w 6891715"/>
                  <a:gd name="connsiteY397" fmla="*/ 5857760 h 6367455"/>
                  <a:gd name="connsiteX398" fmla="*/ 2917470 w 6891715"/>
                  <a:gd name="connsiteY398" fmla="*/ 5854595 h 6367455"/>
                  <a:gd name="connsiteX399" fmla="*/ 2933028 w 6891715"/>
                  <a:gd name="connsiteY399" fmla="*/ 5839722 h 6367455"/>
                  <a:gd name="connsiteX400" fmla="*/ 2946046 w 6891715"/>
                  <a:gd name="connsiteY400" fmla="*/ 5847000 h 6367455"/>
                  <a:gd name="connsiteX401" fmla="*/ 2958746 w 6891715"/>
                  <a:gd name="connsiteY401" fmla="*/ 5847950 h 6367455"/>
                  <a:gd name="connsiteX402" fmla="*/ 2968271 w 6891715"/>
                  <a:gd name="connsiteY402" fmla="*/ 5862507 h 6367455"/>
                  <a:gd name="connsiteX403" fmla="*/ 2990496 w 6891715"/>
                  <a:gd name="connsiteY403" fmla="*/ 5860292 h 6367455"/>
                  <a:gd name="connsiteX404" fmla="*/ 3014943 w 6891715"/>
                  <a:gd name="connsiteY404" fmla="*/ 5851431 h 6367455"/>
                  <a:gd name="connsiteX405" fmla="*/ 3037168 w 6891715"/>
                  <a:gd name="connsiteY405" fmla="*/ 5857444 h 6367455"/>
                  <a:gd name="connsiteX406" fmla="*/ 3064473 w 6891715"/>
                  <a:gd name="connsiteY406" fmla="*/ 5851114 h 6367455"/>
                  <a:gd name="connsiteX407" fmla="*/ 3086698 w 6891715"/>
                  <a:gd name="connsiteY407" fmla="*/ 5839405 h 6367455"/>
                  <a:gd name="connsiteX408" fmla="*/ 3113368 w 6891715"/>
                  <a:gd name="connsiteY408" fmla="*/ 5842253 h 6367455"/>
                  <a:gd name="connsiteX409" fmla="*/ 3123528 w 6891715"/>
                  <a:gd name="connsiteY409" fmla="*/ 5834975 h 6367455"/>
                  <a:gd name="connsiteX410" fmla="*/ 3141626 w 6891715"/>
                  <a:gd name="connsiteY410" fmla="*/ 5833392 h 6367455"/>
                  <a:gd name="connsiteX411" fmla="*/ 3635338 w 6891715"/>
                  <a:gd name="connsiteY411" fmla="*/ 5800714 h 6367455"/>
                  <a:gd name="connsiteX412" fmla="*/ 3644716 w 6891715"/>
                  <a:gd name="connsiteY412" fmla="*/ 5802964 h 6367455"/>
                  <a:gd name="connsiteX413" fmla="*/ 3643422 w 6891715"/>
                  <a:gd name="connsiteY413" fmla="*/ 5813575 h 6367455"/>
                  <a:gd name="connsiteX414" fmla="*/ 3652801 w 6891715"/>
                  <a:gd name="connsiteY414" fmla="*/ 5819040 h 6367455"/>
                  <a:gd name="connsiteX415" fmla="*/ 3652477 w 6891715"/>
                  <a:gd name="connsiteY415" fmla="*/ 5826114 h 6367455"/>
                  <a:gd name="connsiteX416" fmla="*/ 3643422 w 6891715"/>
                  <a:gd name="connsiteY416" fmla="*/ 5820648 h 6367455"/>
                  <a:gd name="connsiteX417" fmla="*/ 3636308 w 6891715"/>
                  <a:gd name="connsiteY417" fmla="*/ 5816468 h 6367455"/>
                  <a:gd name="connsiteX418" fmla="*/ 3635338 w 6891715"/>
                  <a:gd name="connsiteY418" fmla="*/ 5800714 h 6367455"/>
                  <a:gd name="connsiteX419" fmla="*/ 3630817 w 6891715"/>
                  <a:gd name="connsiteY419" fmla="*/ 5799126 h 6367455"/>
                  <a:gd name="connsiteX420" fmla="*/ 3632059 w 6891715"/>
                  <a:gd name="connsiteY420" fmla="*/ 5810705 h 6367455"/>
                  <a:gd name="connsiteX421" fmla="*/ 3632370 w 6891715"/>
                  <a:gd name="connsiteY421" fmla="*/ 5819390 h 6367455"/>
                  <a:gd name="connsiteX422" fmla="*/ 3635787 w 6891715"/>
                  <a:gd name="connsiteY422" fmla="*/ 5830004 h 6367455"/>
                  <a:gd name="connsiteX423" fmla="*/ 3639514 w 6891715"/>
                  <a:gd name="connsiteY423" fmla="*/ 5825180 h 6367455"/>
                  <a:gd name="connsiteX424" fmla="*/ 3655976 w 6891715"/>
                  <a:gd name="connsiteY424" fmla="*/ 5833221 h 6367455"/>
                  <a:gd name="connsiteX425" fmla="*/ 3655355 w 6891715"/>
                  <a:gd name="connsiteY425" fmla="*/ 5847052 h 6367455"/>
                  <a:gd name="connsiteX426" fmla="*/ 3644794 w 6891715"/>
                  <a:gd name="connsiteY426" fmla="*/ 5844801 h 6367455"/>
                  <a:gd name="connsiteX427" fmla="*/ 3642309 w 6891715"/>
                  <a:gd name="connsiteY427" fmla="*/ 5848339 h 6367455"/>
                  <a:gd name="connsiteX428" fmla="*/ 3630506 w 6891715"/>
                  <a:gd name="connsiteY428" fmla="*/ 5843514 h 6367455"/>
                  <a:gd name="connsiteX429" fmla="*/ 3629575 w 6891715"/>
                  <a:gd name="connsiteY429" fmla="*/ 5835794 h 6367455"/>
                  <a:gd name="connsiteX430" fmla="*/ 3624294 w 6891715"/>
                  <a:gd name="connsiteY430" fmla="*/ 5825823 h 6367455"/>
                  <a:gd name="connsiteX431" fmla="*/ 3622741 w 6891715"/>
                  <a:gd name="connsiteY431" fmla="*/ 5836438 h 6367455"/>
                  <a:gd name="connsiteX432" fmla="*/ 3613113 w 6891715"/>
                  <a:gd name="connsiteY432" fmla="*/ 5827110 h 6367455"/>
                  <a:gd name="connsiteX433" fmla="*/ 3616840 w 6891715"/>
                  <a:gd name="connsiteY433" fmla="*/ 5811349 h 6367455"/>
                  <a:gd name="connsiteX434" fmla="*/ 3624294 w 6891715"/>
                  <a:gd name="connsiteY434" fmla="*/ 5817782 h 6367455"/>
                  <a:gd name="connsiteX435" fmla="*/ 3095553 w 6891715"/>
                  <a:gd name="connsiteY435" fmla="*/ 5791189 h 6367455"/>
                  <a:gd name="connsiteX436" fmla="*/ 3106700 w 6891715"/>
                  <a:gd name="connsiteY436" fmla="*/ 5794813 h 6367455"/>
                  <a:gd name="connsiteX437" fmla="*/ 3099944 w 6891715"/>
                  <a:gd name="connsiteY437" fmla="*/ 5808652 h 6367455"/>
                  <a:gd name="connsiteX438" fmla="*/ 3090825 w 6891715"/>
                  <a:gd name="connsiteY438" fmla="*/ 5795472 h 6367455"/>
                  <a:gd name="connsiteX439" fmla="*/ 4154133 w 6891715"/>
                  <a:gd name="connsiteY439" fmla="*/ 5781664 h 6367455"/>
                  <a:gd name="connsiteX440" fmla="*/ 4166833 w 6891715"/>
                  <a:gd name="connsiteY440" fmla="*/ 5782604 h 6367455"/>
                  <a:gd name="connsiteX441" fmla="*/ 4171913 w 6891715"/>
                  <a:gd name="connsiteY441" fmla="*/ 5800150 h 6367455"/>
                  <a:gd name="connsiteX442" fmla="*/ 4173501 w 6891715"/>
                  <a:gd name="connsiteY442" fmla="*/ 5810489 h 6367455"/>
                  <a:gd name="connsiteX443" fmla="*/ 4166198 w 6891715"/>
                  <a:gd name="connsiteY443" fmla="*/ 5815816 h 6367455"/>
                  <a:gd name="connsiteX444" fmla="*/ 4161753 w 6891715"/>
                  <a:gd name="connsiteY444" fmla="*/ 5829289 h 6367455"/>
                  <a:gd name="connsiteX445" fmla="*/ 4149053 w 6891715"/>
                  <a:gd name="connsiteY445" fmla="*/ 5818009 h 6367455"/>
                  <a:gd name="connsiteX446" fmla="*/ 4157625 w 6891715"/>
                  <a:gd name="connsiteY446" fmla="*/ 5803596 h 6367455"/>
                  <a:gd name="connsiteX447" fmla="*/ 4143338 w 6891715"/>
                  <a:gd name="connsiteY447" fmla="*/ 5794197 h 6367455"/>
                  <a:gd name="connsiteX448" fmla="*/ 4144608 w 6891715"/>
                  <a:gd name="connsiteY448" fmla="*/ 5783544 h 6367455"/>
                  <a:gd name="connsiteX449" fmla="*/ 3652252 w 6891715"/>
                  <a:gd name="connsiteY449" fmla="*/ 5780076 h 6367455"/>
                  <a:gd name="connsiteX450" fmla="*/ 3658821 w 6891715"/>
                  <a:gd name="connsiteY450" fmla="*/ 5780076 h 6367455"/>
                  <a:gd name="connsiteX451" fmla="*/ 3654223 w 6891715"/>
                  <a:gd name="connsiteY451" fmla="*/ 5787061 h 6367455"/>
                  <a:gd name="connsiteX452" fmla="*/ 3659150 w 6891715"/>
                  <a:gd name="connsiteY452" fmla="*/ 5794364 h 6367455"/>
                  <a:gd name="connsiteX453" fmla="*/ 3649625 w 6891715"/>
                  <a:gd name="connsiteY453" fmla="*/ 5789919 h 6367455"/>
                  <a:gd name="connsiteX454" fmla="*/ 1810406 w 6891715"/>
                  <a:gd name="connsiteY454" fmla="*/ 5757851 h 6367455"/>
                  <a:gd name="connsiteX455" fmla="*/ 1816824 w 6891715"/>
                  <a:gd name="connsiteY455" fmla="*/ 5766824 h 6367455"/>
                  <a:gd name="connsiteX456" fmla="*/ 1832868 w 6891715"/>
                  <a:gd name="connsiteY456" fmla="*/ 5767422 h 6367455"/>
                  <a:gd name="connsiteX457" fmla="*/ 1835114 w 6891715"/>
                  <a:gd name="connsiteY457" fmla="*/ 5778489 h 6367455"/>
                  <a:gd name="connsiteX458" fmla="*/ 1829659 w 6891715"/>
                  <a:gd name="connsiteY458" fmla="*/ 5772507 h 6367455"/>
                  <a:gd name="connsiteX459" fmla="*/ 1816824 w 6891715"/>
                  <a:gd name="connsiteY459" fmla="*/ 5771909 h 6367455"/>
                  <a:gd name="connsiteX460" fmla="*/ 1809444 w 6891715"/>
                  <a:gd name="connsiteY460" fmla="*/ 5775797 h 6367455"/>
                  <a:gd name="connsiteX461" fmla="*/ 1804951 w 6891715"/>
                  <a:gd name="connsiteY461" fmla="*/ 5768918 h 6367455"/>
                  <a:gd name="connsiteX462" fmla="*/ 3645223 w 6891715"/>
                  <a:gd name="connsiteY462" fmla="*/ 5754676 h 6367455"/>
                  <a:gd name="connsiteX463" fmla="*/ 3645223 w 6891715"/>
                  <a:gd name="connsiteY463" fmla="*/ 5762230 h 6367455"/>
                  <a:gd name="connsiteX464" fmla="*/ 3648038 w 6891715"/>
                  <a:gd name="connsiteY464" fmla="*/ 5769470 h 6367455"/>
                  <a:gd name="connsiteX465" fmla="*/ 3646162 w 6891715"/>
                  <a:gd name="connsiteY465" fmla="*/ 5785838 h 6367455"/>
                  <a:gd name="connsiteX466" fmla="*/ 3640533 w 6891715"/>
                  <a:gd name="connsiteY466" fmla="*/ 5785838 h 6367455"/>
                  <a:gd name="connsiteX467" fmla="*/ 3639595 w 6891715"/>
                  <a:gd name="connsiteY467" fmla="*/ 5781746 h 6367455"/>
                  <a:gd name="connsiteX468" fmla="*/ 3630839 w 6891715"/>
                  <a:gd name="connsiteY468" fmla="*/ 5791189 h 6367455"/>
                  <a:gd name="connsiteX469" fmla="*/ 3627400 w 6891715"/>
                  <a:gd name="connsiteY469" fmla="*/ 5788356 h 6367455"/>
                  <a:gd name="connsiteX470" fmla="*/ 3628025 w 6891715"/>
                  <a:gd name="connsiteY470" fmla="*/ 5779857 h 6367455"/>
                  <a:gd name="connsiteX471" fmla="*/ 3632716 w 6891715"/>
                  <a:gd name="connsiteY471" fmla="*/ 5772303 h 6367455"/>
                  <a:gd name="connsiteX472" fmla="*/ 3633966 w 6891715"/>
                  <a:gd name="connsiteY472" fmla="*/ 5761601 h 6367455"/>
                  <a:gd name="connsiteX473" fmla="*/ 4003575 w 6891715"/>
                  <a:gd name="connsiteY473" fmla="*/ 5735626 h 6367455"/>
                  <a:gd name="connsiteX474" fmla="*/ 4014159 w 6891715"/>
                  <a:gd name="connsiteY474" fmla="*/ 5735626 h 6367455"/>
                  <a:gd name="connsiteX475" fmla="*/ 4019139 w 6891715"/>
                  <a:gd name="connsiteY475" fmla="*/ 5746117 h 6367455"/>
                  <a:gd name="connsiteX476" fmla="*/ 4029723 w 6891715"/>
                  <a:gd name="connsiteY476" fmla="*/ 5752674 h 6367455"/>
                  <a:gd name="connsiteX477" fmla="*/ 4032213 w 6891715"/>
                  <a:gd name="connsiteY477" fmla="*/ 5759232 h 6367455"/>
                  <a:gd name="connsiteX478" fmla="*/ 4021629 w 6891715"/>
                  <a:gd name="connsiteY478" fmla="*/ 5765789 h 6367455"/>
                  <a:gd name="connsiteX479" fmla="*/ 4014470 w 6891715"/>
                  <a:gd name="connsiteY479" fmla="*/ 5761527 h 6367455"/>
                  <a:gd name="connsiteX480" fmla="*/ 4017583 w 6891715"/>
                  <a:gd name="connsiteY480" fmla="*/ 5753986 h 6367455"/>
                  <a:gd name="connsiteX481" fmla="*/ 4002953 w 6891715"/>
                  <a:gd name="connsiteY481" fmla="*/ 5749724 h 6367455"/>
                  <a:gd name="connsiteX482" fmla="*/ 4000463 w 6891715"/>
                  <a:gd name="connsiteY482" fmla="*/ 5742183 h 6367455"/>
                  <a:gd name="connsiteX483" fmla="*/ 3888209 w 6891715"/>
                  <a:gd name="connsiteY483" fmla="*/ 5732451 h 6367455"/>
                  <a:gd name="connsiteX484" fmla="*/ 3904177 w 6891715"/>
                  <a:gd name="connsiteY484" fmla="*/ 5735657 h 6367455"/>
                  <a:gd name="connsiteX485" fmla="*/ 3915036 w 6891715"/>
                  <a:gd name="connsiteY485" fmla="*/ 5750404 h 6367455"/>
                  <a:gd name="connsiteX486" fmla="*/ 3923658 w 6891715"/>
                  <a:gd name="connsiteY486" fmla="*/ 5764189 h 6367455"/>
                  <a:gd name="connsiteX487" fmla="*/ 3940904 w 6891715"/>
                  <a:gd name="connsiteY487" fmla="*/ 5769319 h 6367455"/>
                  <a:gd name="connsiteX488" fmla="*/ 3947291 w 6891715"/>
                  <a:gd name="connsiteY488" fmla="*/ 5776692 h 6367455"/>
                  <a:gd name="connsiteX489" fmla="*/ 3975714 w 6891715"/>
                  <a:gd name="connsiteY489" fmla="*/ 5776372 h 6367455"/>
                  <a:gd name="connsiteX490" fmla="*/ 3978269 w 6891715"/>
                  <a:gd name="connsiteY490" fmla="*/ 5781822 h 6367455"/>
                  <a:gd name="connsiteX491" fmla="*/ 3978269 w 6891715"/>
                  <a:gd name="connsiteY491" fmla="*/ 5793684 h 6367455"/>
                  <a:gd name="connsiteX492" fmla="*/ 3983698 w 6891715"/>
                  <a:gd name="connsiteY492" fmla="*/ 5799454 h 6367455"/>
                  <a:gd name="connsiteX493" fmla="*/ 3981463 w 6891715"/>
                  <a:gd name="connsiteY493" fmla="*/ 5809393 h 6367455"/>
                  <a:gd name="connsiteX494" fmla="*/ 3986892 w 6891715"/>
                  <a:gd name="connsiteY494" fmla="*/ 5816766 h 6367455"/>
                  <a:gd name="connsiteX495" fmla="*/ 3999986 w 6891715"/>
                  <a:gd name="connsiteY495" fmla="*/ 5826063 h 6367455"/>
                  <a:gd name="connsiteX496" fmla="*/ 4010205 w 6891715"/>
                  <a:gd name="connsiteY496" fmla="*/ 5829269 h 6367455"/>
                  <a:gd name="connsiteX497" fmla="*/ 4027451 w 6891715"/>
                  <a:gd name="connsiteY497" fmla="*/ 5832475 h 6367455"/>
                  <a:gd name="connsiteX498" fmla="*/ 4026812 w 6891715"/>
                  <a:gd name="connsiteY498" fmla="*/ 5854596 h 6367455"/>
                  <a:gd name="connsiteX499" fmla="*/ 4015954 w 6891715"/>
                  <a:gd name="connsiteY499" fmla="*/ 5864214 h 6367455"/>
                  <a:gd name="connsiteX500" fmla="*/ 4000944 w 6891715"/>
                  <a:gd name="connsiteY500" fmla="*/ 5860367 h 6367455"/>
                  <a:gd name="connsiteX501" fmla="*/ 3993598 w 6891715"/>
                  <a:gd name="connsiteY501" fmla="*/ 5852672 h 6367455"/>
                  <a:gd name="connsiteX502" fmla="*/ 3991363 w 6891715"/>
                  <a:gd name="connsiteY502" fmla="*/ 5839849 h 6367455"/>
                  <a:gd name="connsiteX503" fmla="*/ 3975395 w 6891715"/>
                  <a:gd name="connsiteY503" fmla="*/ 5831834 h 6367455"/>
                  <a:gd name="connsiteX504" fmla="*/ 3976353 w 6891715"/>
                  <a:gd name="connsiteY504" fmla="*/ 5820934 h 6367455"/>
                  <a:gd name="connsiteX505" fmla="*/ 3963259 w 6891715"/>
                  <a:gd name="connsiteY505" fmla="*/ 5812919 h 6367455"/>
                  <a:gd name="connsiteX506" fmla="*/ 3959107 w 6891715"/>
                  <a:gd name="connsiteY506" fmla="*/ 5804263 h 6367455"/>
                  <a:gd name="connsiteX507" fmla="*/ 3927171 w 6891715"/>
                  <a:gd name="connsiteY507" fmla="*/ 5801378 h 6367455"/>
                  <a:gd name="connsiteX508" fmla="*/ 3922700 w 6891715"/>
                  <a:gd name="connsiteY508" fmla="*/ 5794004 h 6367455"/>
                  <a:gd name="connsiteX509" fmla="*/ 3923658 w 6891715"/>
                  <a:gd name="connsiteY509" fmla="*/ 5782142 h 6367455"/>
                  <a:gd name="connsiteX510" fmla="*/ 3914077 w 6891715"/>
                  <a:gd name="connsiteY510" fmla="*/ 5772845 h 6367455"/>
                  <a:gd name="connsiteX511" fmla="*/ 3881183 w 6891715"/>
                  <a:gd name="connsiteY511" fmla="*/ 5751686 h 6367455"/>
                  <a:gd name="connsiteX512" fmla="*/ 3881183 w 6891715"/>
                  <a:gd name="connsiteY512" fmla="*/ 5747519 h 6367455"/>
                  <a:gd name="connsiteX513" fmla="*/ 3876712 w 6891715"/>
                  <a:gd name="connsiteY513" fmla="*/ 5749442 h 6367455"/>
                  <a:gd name="connsiteX514" fmla="*/ 3863938 w 6891715"/>
                  <a:gd name="connsiteY514" fmla="*/ 5752648 h 6367455"/>
                  <a:gd name="connsiteX515" fmla="*/ 3873199 w 6891715"/>
                  <a:gd name="connsiteY515" fmla="*/ 5742068 h 6367455"/>
                  <a:gd name="connsiteX516" fmla="*/ 3880864 w 6891715"/>
                  <a:gd name="connsiteY516" fmla="*/ 5741107 h 6367455"/>
                  <a:gd name="connsiteX517" fmla="*/ 1831939 w 6891715"/>
                  <a:gd name="connsiteY517" fmla="*/ 5713401 h 6367455"/>
                  <a:gd name="connsiteX518" fmla="*/ 1830972 w 6891715"/>
                  <a:gd name="connsiteY518" fmla="*/ 5721851 h 6367455"/>
                  <a:gd name="connsiteX519" fmla="*/ 1812925 w 6891715"/>
                  <a:gd name="connsiteY519" fmla="*/ 5752401 h 6367455"/>
                  <a:gd name="connsiteX520" fmla="*/ 1808736 w 6891715"/>
                  <a:gd name="connsiteY520" fmla="*/ 5754676 h 6367455"/>
                  <a:gd name="connsiteX521" fmla="*/ 1805191 w 6891715"/>
                  <a:gd name="connsiteY521" fmla="*/ 5748176 h 6367455"/>
                  <a:gd name="connsiteX522" fmla="*/ 1794877 w 6891715"/>
                  <a:gd name="connsiteY522" fmla="*/ 5751751 h 6367455"/>
                  <a:gd name="connsiteX523" fmla="*/ 1789076 w 6891715"/>
                  <a:gd name="connsiteY523" fmla="*/ 5743951 h 6367455"/>
                  <a:gd name="connsiteX524" fmla="*/ 1796489 w 6891715"/>
                  <a:gd name="connsiteY524" fmla="*/ 5727701 h 6367455"/>
                  <a:gd name="connsiteX525" fmla="*/ 1813892 w 6891715"/>
                  <a:gd name="connsiteY525" fmla="*/ 5714701 h 6367455"/>
                  <a:gd name="connsiteX526" fmla="*/ 3909022 w 6891715"/>
                  <a:gd name="connsiteY526" fmla="*/ 5707051 h 6367455"/>
                  <a:gd name="connsiteX527" fmla="*/ 3919500 w 6891715"/>
                  <a:gd name="connsiteY527" fmla="*/ 5708956 h 6367455"/>
                  <a:gd name="connsiteX528" fmla="*/ 3906800 w 6891715"/>
                  <a:gd name="connsiteY528" fmla="*/ 5716576 h 6367455"/>
                  <a:gd name="connsiteX529" fmla="*/ 3933152 w 6891715"/>
                  <a:gd name="connsiteY529" fmla="*/ 5702289 h 6367455"/>
                  <a:gd name="connsiteX530" fmla="*/ 3938550 w 6891715"/>
                  <a:gd name="connsiteY530" fmla="*/ 5710397 h 6367455"/>
                  <a:gd name="connsiteX531" fmla="*/ 3943947 w 6891715"/>
                  <a:gd name="connsiteY531" fmla="*/ 5710397 h 6367455"/>
                  <a:gd name="connsiteX532" fmla="*/ 3944900 w 6891715"/>
                  <a:gd name="connsiteY532" fmla="*/ 5717569 h 6367455"/>
                  <a:gd name="connsiteX533" fmla="*/ 3936327 w 6891715"/>
                  <a:gd name="connsiteY533" fmla="*/ 5719752 h 6367455"/>
                  <a:gd name="connsiteX534" fmla="*/ 3929025 w 6891715"/>
                  <a:gd name="connsiteY534" fmla="*/ 5713515 h 6367455"/>
                  <a:gd name="connsiteX535" fmla="*/ 3925850 w 6891715"/>
                  <a:gd name="connsiteY535" fmla="*/ 5706343 h 6367455"/>
                  <a:gd name="connsiteX536" fmla="*/ 3950898 w 6891715"/>
                  <a:gd name="connsiteY536" fmla="*/ 5691176 h 6367455"/>
                  <a:gd name="connsiteX537" fmla="*/ 3954426 w 6891715"/>
                  <a:gd name="connsiteY537" fmla="*/ 5700557 h 6367455"/>
                  <a:gd name="connsiteX538" fmla="*/ 3948252 w 6891715"/>
                  <a:gd name="connsiteY538" fmla="*/ 5711814 h 6367455"/>
                  <a:gd name="connsiteX539" fmla="*/ 3946488 w 6891715"/>
                  <a:gd name="connsiteY539" fmla="*/ 5707749 h 6367455"/>
                  <a:gd name="connsiteX540" fmla="*/ 3949428 w 6891715"/>
                  <a:gd name="connsiteY540" fmla="*/ 5700557 h 6367455"/>
                  <a:gd name="connsiteX541" fmla="*/ 4188559 w 6891715"/>
                  <a:gd name="connsiteY541" fmla="*/ 5689589 h 6367455"/>
                  <a:gd name="connsiteX542" fmla="*/ 4200260 w 6891715"/>
                  <a:gd name="connsiteY542" fmla="*/ 5693688 h 6367455"/>
                  <a:gd name="connsiteX543" fmla="*/ 4201525 w 6891715"/>
                  <a:gd name="connsiteY543" fmla="*/ 5703148 h 6367455"/>
                  <a:gd name="connsiteX544" fmla="*/ 4222713 w 6891715"/>
                  <a:gd name="connsiteY544" fmla="*/ 5713554 h 6367455"/>
                  <a:gd name="connsiteX545" fmla="*/ 4207850 w 6891715"/>
                  <a:gd name="connsiteY545" fmla="*/ 5720806 h 6367455"/>
                  <a:gd name="connsiteX546" fmla="*/ 4198363 w 6891715"/>
                  <a:gd name="connsiteY546" fmla="*/ 5712608 h 6367455"/>
                  <a:gd name="connsiteX547" fmla="*/ 4203739 w 6891715"/>
                  <a:gd name="connsiteY547" fmla="*/ 5728059 h 6367455"/>
                  <a:gd name="connsiteX548" fmla="*/ 4197414 w 6891715"/>
                  <a:gd name="connsiteY548" fmla="*/ 5735627 h 6367455"/>
                  <a:gd name="connsiteX549" fmla="*/ 4179705 w 6891715"/>
                  <a:gd name="connsiteY549" fmla="*/ 5734996 h 6367455"/>
                  <a:gd name="connsiteX550" fmla="*/ 4168953 w 6891715"/>
                  <a:gd name="connsiteY550" fmla="*/ 5725221 h 6367455"/>
                  <a:gd name="connsiteX551" fmla="*/ 4186662 w 6891715"/>
                  <a:gd name="connsiteY551" fmla="*/ 5713869 h 6367455"/>
                  <a:gd name="connsiteX552" fmla="*/ 4173064 w 6891715"/>
                  <a:gd name="connsiteY552" fmla="*/ 5710716 h 6367455"/>
                  <a:gd name="connsiteX553" fmla="*/ 4164525 w 6891715"/>
                  <a:gd name="connsiteY553" fmla="*/ 5723329 h 6367455"/>
                  <a:gd name="connsiteX554" fmla="*/ 4144603 w 6891715"/>
                  <a:gd name="connsiteY554" fmla="*/ 5715130 h 6367455"/>
                  <a:gd name="connsiteX555" fmla="*/ 4143338 w 6891715"/>
                  <a:gd name="connsiteY555" fmla="*/ 5702517 h 6367455"/>
                  <a:gd name="connsiteX556" fmla="*/ 4165790 w 6891715"/>
                  <a:gd name="connsiteY556" fmla="*/ 5703463 h 6367455"/>
                  <a:gd name="connsiteX557" fmla="*/ 4167688 w 6891715"/>
                  <a:gd name="connsiteY557" fmla="*/ 5696211 h 6367455"/>
                  <a:gd name="connsiteX558" fmla="*/ 4181602 w 6891715"/>
                  <a:gd name="connsiteY558" fmla="*/ 5695895 h 6367455"/>
                  <a:gd name="connsiteX559" fmla="*/ 3560407 w 6891715"/>
                  <a:gd name="connsiteY559" fmla="*/ 5638789 h 6367455"/>
                  <a:gd name="connsiteX560" fmla="*/ 3566757 w 6891715"/>
                  <a:gd name="connsiteY560" fmla="*/ 5641629 h 6367455"/>
                  <a:gd name="connsiteX561" fmla="*/ 3572790 w 6891715"/>
                  <a:gd name="connsiteY561" fmla="*/ 5648572 h 6367455"/>
                  <a:gd name="connsiteX562" fmla="*/ 3560725 w 6891715"/>
                  <a:gd name="connsiteY562" fmla="*/ 5652675 h 6367455"/>
                  <a:gd name="connsiteX563" fmla="*/ 3562312 w 6891715"/>
                  <a:gd name="connsiteY563" fmla="*/ 5664667 h 6367455"/>
                  <a:gd name="connsiteX564" fmla="*/ 3572155 w 6891715"/>
                  <a:gd name="connsiteY564" fmla="*/ 5670663 h 6367455"/>
                  <a:gd name="connsiteX565" fmla="*/ 3571520 w 6891715"/>
                  <a:gd name="connsiteY565" fmla="*/ 5679815 h 6367455"/>
                  <a:gd name="connsiteX566" fmla="*/ 3582950 w 6891715"/>
                  <a:gd name="connsiteY566" fmla="*/ 5680447 h 6367455"/>
                  <a:gd name="connsiteX567" fmla="*/ 3581680 w 6891715"/>
                  <a:gd name="connsiteY567" fmla="*/ 5691177 h 6367455"/>
                  <a:gd name="connsiteX568" fmla="*/ 3563265 w 6891715"/>
                  <a:gd name="connsiteY568" fmla="*/ 5680447 h 6367455"/>
                  <a:gd name="connsiteX569" fmla="*/ 3561677 w 6891715"/>
                  <a:gd name="connsiteY569" fmla="*/ 5668770 h 6367455"/>
                  <a:gd name="connsiteX570" fmla="*/ 3541675 w 6891715"/>
                  <a:gd name="connsiteY570" fmla="*/ 5647310 h 6367455"/>
                  <a:gd name="connsiteX571" fmla="*/ 3543262 w 6891715"/>
                  <a:gd name="connsiteY571" fmla="*/ 5640367 h 6367455"/>
                  <a:gd name="connsiteX572" fmla="*/ 3558185 w 6891715"/>
                  <a:gd name="connsiteY572" fmla="*/ 5642891 h 6367455"/>
                  <a:gd name="connsiteX573" fmla="*/ 1988465 w 6891715"/>
                  <a:gd name="connsiteY573" fmla="*/ 5605451 h 6367455"/>
                  <a:gd name="connsiteX574" fmla="*/ 1990687 w 6891715"/>
                  <a:gd name="connsiteY574" fmla="*/ 5609261 h 6367455"/>
                  <a:gd name="connsiteX575" fmla="*/ 1976082 w 6891715"/>
                  <a:gd name="connsiteY575" fmla="*/ 5621326 h 6367455"/>
                  <a:gd name="connsiteX576" fmla="*/ 1975130 w 6891715"/>
                  <a:gd name="connsiteY576" fmla="*/ 5626406 h 6367455"/>
                  <a:gd name="connsiteX577" fmla="*/ 1985607 w 6891715"/>
                  <a:gd name="connsiteY577" fmla="*/ 5621008 h 6367455"/>
                  <a:gd name="connsiteX578" fmla="*/ 1979257 w 6891715"/>
                  <a:gd name="connsiteY578" fmla="*/ 5631486 h 6367455"/>
                  <a:gd name="connsiteX579" fmla="*/ 1981480 w 6891715"/>
                  <a:gd name="connsiteY579" fmla="*/ 5638153 h 6367455"/>
                  <a:gd name="connsiteX580" fmla="*/ 1998307 w 6891715"/>
                  <a:gd name="connsiteY580" fmla="*/ 5636883 h 6367455"/>
                  <a:gd name="connsiteX581" fmla="*/ 2005927 w 6891715"/>
                  <a:gd name="connsiteY581" fmla="*/ 5638788 h 6367455"/>
                  <a:gd name="connsiteX582" fmla="*/ 2008150 w 6891715"/>
                  <a:gd name="connsiteY582" fmla="*/ 5651488 h 6367455"/>
                  <a:gd name="connsiteX583" fmla="*/ 1999895 w 6891715"/>
                  <a:gd name="connsiteY583" fmla="*/ 5666411 h 6367455"/>
                  <a:gd name="connsiteX584" fmla="*/ 1993545 w 6891715"/>
                  <a:gd name="connsiteY584" fmla="*/ 5677841 h 6367455"/>
                  <a:gd name="connsiteX585" fmla="*/ 1987195 w 6891715"/>
                  <a:gd name="connsiteY585" fmla="*/ 5690859 h 6367455"/>
                  <a:gd name="connsiteX586" fmla="*/ 1965287 w 6891715"/>
                  <a:gd name="connsiteY586" fmla="*/ 5699114 h 6367455"/>
                  <a:gd name="connsiteX587" fmla="*/ 1965287 w 6891715"/>
                  <a:gd name="connsiteY587" fmla="*/ 5694986 h 6367455"/>
                  <a:gd name="connsiteX588" fmla="*/ 1954492 w 6891715"/>
                  <a:gd name="connsiteY588" fmla="*/ 5688954 h 6367455"/>
                  <a:gd name="connsiteX589" fmla="*/ 1937665 w 6891715"/>
                  <a:gd name="connsiteY589" fmla="*/ 5683556 h 6367455"/>
                  <a:gd name="connsiteX590" fmla="*/ 1938300 w 6891715"/>
                  <a:gd name="connsiteY590" fmla="*/ 5667999 h 6367455"/>
                  <a:gd name="connsiteX591" fmla="*/ 1928775 w 6891715"/>
                  <a:gd name="connsiteY591" fmla="*/ 5660696 h 6367455"/>
                  <a:gd name="connsiteX592" fmla="*/ 1912900 w 6891715"/>
                  <a:gd name="connsiteY592" fmla="*/ 5662601 h 6367455"/>
                  <a:gd name="connsiteX593" fmla="*/ 1912265 w 6891715"/>
                  <a:gd name="connsiteY593" fmla="*/ 5676571 h 6367455"/>
                  <a:gd name="connsiteX594" fmla="*/ 1902740 w 6891715"/>
                  <a:gd name="connsiteY594" fmla="*/ 5674349 h 6367455"/>
                  <a:gd name="connsiteX595" fmla="*/ 1900200 w 6891715"/>
                  <a:gd name="connsiteY595" fmla="*/ 5650536 h 6367455"/>
                  <a:gd name="connsiteX596" fmla="*/ 1917027 w 6891715"/>
                  <a:gd name="connsiteY596" fmla="*/ 5641963 h 6367455"/>
                  <a:gd name="connsiteX597" fmla="*/ 1937982 w 6891715"/>
                  <a:gd name="connsiteY597" fmla="*/ 5626723 h 6367455"/>
                  <a:gd name="connsiteX598" fmla="*/ 1952905 w 6891715"/>
                  <a:gd name="connsiteY598" fmla="*/ 5619103 h 6367455"/>
                  <a:gd name="connsiteX599" fmla="*/ 4089680 w 6891715"/>
                  <a:gd name="connsiteY599" fmla="*/ 5599101 h 6367455"/>
                  <a:gd name="connsiteX600" fmla="*/ 4100475 w 6891715"/>
                  <a:gd name="connsiteY600" fmla="*/ 5606038 h 6367455"/>
                  <a:gd name="connsiteX601" fmla="*/ 4089045 w 6891715"/>
                  <a:gd name="connsiteY601" fmla="*/ 5624958 h 6367455"/>
                  <a:gd name="connsiteX602" fmla="*/ 4092220 w 6891715"/>
                  <a:gd name="connsiteY602" fmla="*/ 5642931 h 6367455"/>
                  <a:gd name="connsiteX603" fmla="*/ 4079520 w 6891715"/>
                  <a:gd name="connsiteY603" fmla="*/ 5637571 h 6367455"/>
                  <a:gd name="connsiteX604" fmla="*/ 4081742 w 6891715"/>
                  <a:gd name="connsiteY604" fmla="*/ 5630318 h 6367455"/>
                  <a:gd name="connsiteX605" fmla="*/ 4076345 w 6891715"/>
                  <a:gd name="connsiteY605" fmla="*/ 5630318 h 6367455"/>
                  <a:gd name="connsiteX606" fmla="*/ 4069042 w 6891715"/>
                  <a:gd name="connsiteY606" fmla="*/ 5645139 h 6367455"/>
                  <a:gd name="connsiteX607" fmla="*/ 4060470 w 6891715"/>
                  <a:gd name="connsiteY607" fmla="*/ 5631580 h 6367455"/>
                  <a:gd name="connsiteX608" fmla="*/ 4056025 w 6891715"/>
                  <a:gd name="connsiteY608" fmla="*/ 5615813 h 6367455"/>
                  <a:gd name="connsiteX609" fmla="*/ 4073805 w 6891715"/>
                  <a:gd name="connsiteY609" fmla="*/ 5615813 h 6367455"/>
                  <a:gd name="connsiteX610" fmla="*/ 4084600 w 6891715"/>
                  <a:gd name="connsiteY610" fmla="*/ 5619597 h 6367455"/>
                  <a:gd name="connsiteX611" fmla="*/ 2070698 w 6891715"/>
                  <a:gd name="connsiteY611" fmla="*/ 5599101 h 6367455"/>
                  <a:gd name="connsiteX612" fmla="*/ 2091018 w 6891715"/>
                  <a:gd name="connsiteY612" fmla="*/ 5613433 h 6367455"/>
                  <a:gd name="connsiteX613" fmla="*/ 2092288 w 6891715"/>
                  <a:gd name="connsiteY613" fmla="*/ 5624649 h 6367455"/>
                  <a:gd name="connsiteX614" fmla="*/ 2079588 w 6891715"/>
                  <a:gd name="connsiteY614" fmla="*/ 5632439 h 6367455"/>
                  <a:gd name="connsiteX615" fmla="*/ 2067840 w 6891715"/>
                  <a:gd name="connsiteY615" fmla="*/ 5622780 h 6367455"/>
                  <a:gd name="connsiteX616" fmla="*/ 2041488 w 6891715"/>
                  <a:gd name="connsiteY616" fmla="*/ 5624338 h 6367455"/>
                  <a:gd name="connsiteX617" fmla="*/ 2040218 w 6891715"/>
                  <a:gd name="connsiteY617" fmla="*/ 5614056 h 6367455"/>
                  <a:gd name="connsiteX618" fmla="*/ 2033868 w 6891715"/>
                  <a:gd name="connsiteY618" fmla="*/ 5614056 h 6367455"/>
                  <a:gd name="connsiteX619" fmla="*/ 2031963 w 6891715"/>
                  <a:gd name="connsiteY619" fmla="*/ 5604397 h 6367455"/>
                  <a:gd name="connsiteX620" fmla="*/ 4138765 w 6891715"/>
                  <a:gd name="connsiteY620" fmla="*/ 5576879 h 6367455"/>
                  <a:gd name="connsiteX621" fmla="*/ 4144990 w 6891715"/>
                  <a:gd name="connsiteY621" fmla="*/ 5580100 h 6367455"/>
                  <a:gd name="connsiteX622" fmla="*/ 4148103 w 6891715"/>
                  <a:gd name="connsiteY622" fmla="*/ 5590408 h 6367455"/>
                  <a:gd name="connsiteX623" fmla="*/ 4140943 w 6891715"/>
                  <a:gd name="connsiteY623" fmla="*/ 5599104 h 6367455"/>
                  <a:gd name="connsiteX624" fmla="*/ 4116353 w 6891715"/>
                  <a:gd name="connsiteY624" fmla="*/ 5598138 h 6367455"/>
                  <a:gd name="connsiteX625" fmla="*/ 4121956 w 6891715"/>
                  <a:gd name="connsiteY625" fmla="*/ 5588475 h 6367455"/>
                  <a:gd name="connsiteX626" fmla="*/ 4302091 w 6891715"/>
                  <a:gd name="connsiteY626" fmla="*/ 5553067 h 6367455"/>
                  <a:gd name="connsiteX627" fmla="*/ 4302091 w 6891715"/>
                  <a:gd name="connsiteY627" fmla="*/ 5561005 h 6367455"/>
                  <a:gd name="connsiteX628" fmla="*/ 4297328 w 6891715"/>
                  <a:gd name="connsiteY628" fmla="*/ 5558934 h 6367455"/>
                  <a:gd name="connsiteX629" fmla="*/ 4108553 w 6891715"/>
                  <a:gd name="connsiteY629" fmla="*/ 5551476 h 6367455"/>
                  <a:gd name="connsiteX630" fmla="*/ 4122700 w 6891715"/>
                  <a:gd name="connsiteY630" fmla="*/ 5555898 h 6367455"/>
                  <a:gd name="connsiteX631" fmla="*/ 4121735 w 6891715"/>
                  <a:gd name="connsiteY631" fmla="*/ 5565764 h 6367455"/>
                  <a:gd name="connsiteX632" fmla="*/ 4108874 w 6891715"/>
                  <a:gd name="connsiteY632" fmla="*/ 5563723 h 6367455"/>
                  <a:gd name="connsiteX633" fmla="*/ 4097300 w 6891715"/>
                  <a:gd name="connsiteY633" fmla="*/ 5562702 h 6367455"/>
                  <a:gd name="connsiteX634" fmla="*/ 4099229 w 6891715"/>
                  <a:gd name="connsiteY634" fmla="*/ 5556919 h 6367455"/>
                  <a:gd name="connsiteX635" fmla="*/ 4289391 w 6891715"/>
                  <a:gd name="connsiteY635" fmla="*/ 5540367 h 6367455"/>
                  <a:gd name="connsiteX636" fmla="*/ 4308441 w 6891715"/>
                  <a:gd name="connsiteY636" fmla="*/ 5541002 h 6367455"/>
                  <a:gd name="connsiteX637" fmla="*/ 4301337 w 6891715"/>
                  <a:gd name="connsiteY637" fmla="*/ 5548305 h 6367455"/>
                  <a:gd name="connsiteX638" fmla="*/ 4292620 w 6891715"/>
                  <a:gd name="connsiteY638" fmla="*/ 5551480 h 6367455"/>
                  <a:gd name="connsiteX639" fmla="*/ 4289391 w 6891715"/>
                  <a:gd name="connsiteY639" fmla="*/ 5548305 h 6367455"/>
                  <a:gd name="connsiteX640" fmla="*/ 4022925 w 6891715"/>
                  <a:gd name="connsiteY640" fmla="*/ 5514964 h 6367455"/>
                  <a:gd name="connsiteX641" fmla="*/ 4031881 w 6891715"/>
                  <a:gd name="connsiteY641" fmla="*/ 5519920 h 6367455"/>
                  <a:gd name="connsiteX642" fmla="*/ 4032213 w 6891715"/>
                  <a:gd name="connsiteY642" fmla="*/ 5533239 h 6367455"/>
                  <a:gd name="connsiteX643" fmla="*/ 4022261 w 6891715"/>
                  <a:gd name="connsiteY643" fmla="*/ 5540364 h 6367455"/>
                  <a:gd name="connsiteX644" fmla="*/ 4009988 w 6891715"/>
                  <a:gd name="connsiteY644" fmla="*/ 5532310 h 6367455"/>
                  <a:gd name="connsiteX645" fmla="*/ 4011315 w 6891715"/>
                  <a:gd name="connsiteY645" fmla="*/ 5525186 h 6367455"/>
                  <a:gd name="connsiteX646" fmla="*/ 2542105 w 6891715"/>
                  <a:gd name="connsiteY646" fmla="*/ 5470514 h 6367455"/>
                  <a:gd name="connsiteX647" fmla="*/ 2547481 w 6891715"/>
                  <a:gd name="connsiteY647" fmla="*/ 5470514 h 6367455"/>
                  <a:gd name="connsiteX648" fmla="*/ 2566456 w 6891715"/>
                  <a:gd name="connsiteY648" fmla="*/ 5478769 h 6367455"/>
                  <a:gd name="connsiteX649" fmla="*/ 2578157 w 6891715"/>
                  <a:gd name="connsiteY649" fmla="*/ 5478769 h 6367455"/>
                  <a:gd name="connsiteX650" fmla="*/ 2586696 w 6891715"/>
                  <a:gd name="connsiteY650" fmla="*/ 5503851 h 6367455"/>
                  <a:gd name="connsiteX651" fmla="*/ 2585747 w 6891715"/>
                  <a:gd name="connsiteY651" fmla="*/ 5520679 h 6367455"/>
                  <a:gd name="connsiteX652" fmla="*/ 2601876 w 6891715"/>
                  <a:gd name="connsiteY652" fmla="*/ 5547031 h 6367455"/>
                  <a:gd name="connsiteX653" fmla="*/ 2600927 w 6891715"/>
                  <a:gd name="connsiteY653" fmla="*/ 5575289 h 6367455"/>
                  <a:gd name="connsiteX654" fmla="*/ 2590491 w 6891715"/>
                  <a:gd name="connsiteY654" fmla="*/ 5584814 h 6367455"/>
                  <a:gd name="connsiteX655" fmla="*/ 2586696 w 6891715"/>
                  <a:gd name="connsiteY655" fmla="*/ 5599736 h 6367455"/>
                  <a:gd name="connsiteX656" fmla="*/ 2600295 w 6891715"/>
                  <a:gd name="connsiteY656" fmla="*/ 5611484 h 6367455"/>
                  <a:gd name="connsiteX657" fmla="*/ 2592388 w 6891715"/>
                  <a:gd name="connsiteY657" fmla="*/ 5641646 h 6367455"/>
                  <a:gd name="connsiteX658" fmla="*/ 2584166 w 6891715"/>
                  <a:gd name="connsiteY658" fmla="*/ 5676889 h 6367455"/>
                  <a:gd name="connsiteX659" fmla="*/ 2584482 w 6891715"/>
                  <a:gd name="connsiteY659" fmla="*/ 5711496 h 6367455"/>
                  <a:gd name="connsiteX660" fmla="*/ 2570884 w 6891715"/>
                  <a:gd name="connsiteY660" fmla="*/ 5732769 h 6367455"/>
                  <a:gd name="connsiteX661" fmla="*/ 2561080 w 6891715"/>
                  <a:gd name="connsiteY661" fmla="*/ 5721974 h 6367455"/>
                  <a:gd name="connsiteX662" fmla="*/ 2550644 w 6891715"/>
                  <a:gd name="connsiteY662" fmla="*/ 5711814 h 6367455"/>
                  <a:gd name="connsiteX663" fmla="*/ 2532934 w 6891715"/>
                  <a:gd name="connsiteY663" fmla="*/ 5723561 h 6367455"/>
                  <a:gd name="connsiteX664" fmla="*/ 2531985 w 6891715"/>
                  <a:gd name="connsiteY664" fmla="*/ 5743564 h 6367455"/>
                  <a:gd name="connsiteX665" fmla="*/ 2523446 w 6891715"/>
                  <a:gd name="connsiteY665" fmla="*/ 5752136 h 6367455"/>
                  <a:gd name="connsiteX666" fmla="*/ 2510796 w 6891715"/>
                  <a:gd name="connsiteY666" fmla="*/ 5753089 h 6367455"/>
                  <a:gd name="connsiteX667" fmla="*/ 2496249 w 6891715"/>
                  <a:gd name="connsiteY667" fmla="*/ 5756264 h 6367455"/>
                  <a:gd name="connsiteX668" fmla="*/ 2484864 w 6891715"/>
                  <a:gd name="connsiteY668" fmla="*/ 5748326 h 6367455"/>
                  <a:gd name="connsiteX669" fmla="*/ 2476325 w 6891715"/>
                  <a:gd name="connsiteY669" fmla="*/ 5751501 h 6367455"/>
                  <a:gd name="connsiteX670" fmla="*/ 2472846 w 6891715"/>
                  <a:gd name="connsiteY670" fmla="*/ 5740706 h 6367455"/>
                  <a:gd name="connsiteX671" fmla="*/ 2481385 w 6891715"/>
                  <a:gd name="connsiteY671" fmla="*/ 5740706 h 6367455"/>
                  <a:gd name="connsiteX672" fmla="*/ 2474744 w 6891715"/>
                  <a:gd name="connsiteY672" fmla="*/ 5735626 h 6367455"/>
                  <a:gd name="connsiteX673" fmla="*/ 2473795 w 6891715"/>
                  <a:gd name="connsiteY673" fmla="*/ 5710544 h 6367455"/>
                  <a:gd name="connsiteX674" fmla="*/ 2460829 w 6891715"/>
                  <a:gd name="connsiteY674" fmla="*/ 5693716 h 6367455"/>
                  <a:gd name="connsiteX675" fmla="*/ 2477274 w 6891715"/>
                  <a:gd name="connsiteY675" fmla="*/ 5644821 h 6367455"/>
                  <a:gd name="connsiteX676" fmla="*/ 2481701 w 6891715"/>
                  <a:gd name="connsiteY676" fmla="*/ 5631169 h 6367455"/>
                  <a:gd name="connsiteX677" fmla="*/ 2467470 w 6891715"/>
                  <a:gd name="connsiteY677" fmla="*/ 5619739 h 6367455"/>
                  <a:gd name="connsiteX678" fmla="*/ 2476009 w 6891715"/>
                  <a:gd name="connsiteY678" fmla="*/ 5598466 h 6367455"/>
                  <a:gd name="connsiteX679" fmla="*/ 2469684 w 6891715"/>
                  <a:gd name="connsiteY679" fmla="*/ 5588941 h 6367455"/>
                  <a:gd name="connsiteX680" fmla="*/ 2475693 w 6891715"/>
                  <a:gd name="connsiteY680" fmla="*/ 5575606 h 6367455"/>
                  <a:gd name="connsiteX681" fmla="*/ 2466205 w 6891715"/>
                  <a:gd name="connsiteY681" fmla="*/ 5557509 h 6367455"/>
                  <a:gd name="connsiteX682" fmla="*/ 2450393 w 6891715"/>
                  <a:gd name="connsiteY682" fmla="*/ 5547349 h 6367455"/>
                  <a:gd name="connsiteX683" fmla="*/ 2445965 w 6891715"/>
                  <a:gd name="connsiteY683" fmla="*/ 5556874 h 6367455"/>
                  <a:gd name="connsiteX684" fmla="*/ 2441538 w 6891715"/>
                  <a:gd name="connsiteY684" fmla="*/ 5535601 h 6367455"/>
                  <a:gd name="connsiteX685" fmla="*/ 2447863 w 6891715"/>
                  <a:gd name="connsiteY685" fmla="*/ 5521949 h 6367455"/>
                  <a:gd name="connsiteX686" fmla="*/ 2442170 w 6891715"/>
                  <a:gd name="connsiteY686" fmla="*/ 5497819 h 6367455"/>
                  <a:gd name="connsiteX687" fmla="*/ 2450709 w 6891715"/>
                  <a:gd name="connsiteY687" fmla="*/ 5492421 h 6367455"/>
                  <a:gd name="connsiteX688" fmla="*/ 2454820 w 6891715"/>
                  <a:gd name="connsiteY688" fmla="*/ 5477499 h 6367455"/>
                  <a:gd name="connsiteX689" fmla="*/ 2461145 w 6891715"/>
                  <a:gd name="connsiteY689" fmla="*/ 5482896 h 6367455"/>
                  <a:gd name="connsiteX690" fmla="*/ 2451658 w 6891715"/>
                  <a:gd name="connsiteY690" fmla="*/ 5497819 h 6367455"/>
                  <a:gd name="connsiteX691" fmla="*/ 2459248 w 6891715"/>
                  <a:gd name="connsiteY691" fmla="*/ 5509249 h 6367455"/>
                  <a:gd name="connsiteX692" fmla="*/ 2476325 w 6891715"/>
                  <a:gd name="connsiteY692" fmla="*/ 5517504 h 6367455"/>
                  <a:gd name="connsiteX693" fmla="*/ 2496249 w 6891715"/>
                  <a:gd name="connsiteY693" fmla="*/ 5519409 h 6367455"/>
                  <a:gd name="connsiteX694" fmla="*/ 2503523 w 6891715"/>
                  <a:gd name="connsiteY694" fmla="*/ 5503534 h 6367455"/>
                  <a:gd name="connsiteX695" fmla="*/ 2524711 w 6891715"/>
                  <a:gd name="connsiteY695" fmla="*/ 5490834 h 6367455"/>
                  <a:gd name="connsiteX696" fmla="*/ 2537994 w 6891715"/>
                  <a:gd name="connsiteY696" fmla="*/ 5481309 h 6367455"/>
                  <a:gd name="connsiteX697" fmla="*/ 3282913 w 6891715"/>
                  <a:gd name="connsiteY697" fmla="*/ 5260964 h 6367455"/>
                  <a:gd name="connsiteX698" fmla="*/ 3294026 w 6891715"/>
                  <a:gd name="connsiteY698" fmla="*/ 5262084 h 6367455"/>
                  <a:gd name="connsiteX699" fmla="*/ 3287964 w 6891715"/>
                  <a:gd name="connsiteY699" fmla="*/ 5265727 h 6367455"/>
                  <a:gd name="connsiteX700" fmla="*/ 3328248 w 6891715"/>
                  <a:gd name="connsiteY700" fmla="*/ 5257789 h 6367455"/>
                  <a:gd name="connsiteX701" fmla="*/ 3340739 w 6891715"/>
                  <a:gd name="connsiteY701" fmla="*/ 5264892 h 6367455"/>
                  <a:gd name="connsiteX702" fmla="*/ 3362288 w 6891715"/>
                  <a:gd name="connsiteY702" fmla="*/ 5271027 h 6367455"/>
                  <a:gd name="connsiteX703" fmla="*/ 3361039 w 6891715"/>
                  <a:gd name="connsiteY703" fmla="*/ 5276839 h 6367455"/>
                  <a:gd name="connsiteX704" fmla="*/ 3336680 w 6891715"/>
                  <a:gd name="connsiteY704" fmla="*/ 5270704 h 6367455"/>
                  <a:gd name="connsiteX705" fmla="*/ 3324188 w 6891715"/>
                  <a:gd name="connsiteY705" fmla="*/ 5259726 h 6367455"/>
                  <a:gd name="connsiteX706" fmla="*/ 2671407 w 6891715"/>
                  <a:gd name="connsiteY706" fmla="*/ 5257789 h 6367455"/>
                  <a:gd name="connsiteX707" fmla="*/ 2674900 w 6891715"/>
                  <a:gd name="connsiteY707" fmla="*/ 5266657 h 6367455"/>
                  <a:gd name="connsiteX708" fmla="*/ 2673947 w 6891715"/>
                  <a:gd name="connsiteY708" fmla="*/ 5273226 h 6367455"/>
                  <a:gd name="connsiteX709" fmla="*/ 2667597 w 6891715"/>
                  <a:gd name="connsiteY709" fmla="*/ 5275197 h 6367455"/>
                  <a:gd name="connsiteX710" fmla="*/ 2671725 w 6891715"/>
                  <a:gd name="connsiteY710" fmla="*/ 5284722 h 6367455"/>
                  <a:gd name="connsiteX711" fmla="*/ 2664422 w 6891715"/>
                  <a:gd name="connsiteY711" fmla="*/ 5286364 h 6367455"/>
                  <a:gd name="connsiteX712" fmla="*/ 2659977 w 6891715"/>
                  <a:gd name="connsiteY712" fmla="*/ 5276510 h 6367455"/>
                  <a:gd name="connsiteX713" fmla="*/ 2643150 w 6891715"/>
                  <a:gd name="connsiteY713" fmla="*/ 5278481 h 6367455"/>
                  <a:gd name="connsiteX714" fmla="*/ 2636800 w 6891715"/>
                  <a:gd name="connsiteY714" fmla="*/ 5268956 h 6367455"/>
                  <a:gd name="connsiteX715" fmla="*/ 2659977 w 6891715"/>
                  <a:gd name="connsiteY715" fmla="*/ 5266657 h 6367455"/>
                  <a:gd name="connsiteX716" fmla="*/ 3264815 w 6891715"/>
                  <a:gd name="connsiteY716" fmla="*/ 5237151 h 6367455"/>
                  <a:gd name="connsiteX717" fmla="*/ 3282277 w 6891715"/>
                  <a:gd name="connsiteY717" fmla="*/ 5247144 h 6367455"/>
                  <a:gd name="connsiteX718" fmla="*/ 3295930 w 6891715"/>
                  <a:gd name="connsiteY718" fmla="*/ 5244334 h 6367455"/>
                  <a:gd name="connsiteX719" fmla="*/ 3316250 w 6891715"/>
                  <a:gd name="connsiteY719" fmla="*/ 5251204 h 6367455"/>
                  <a:gd name="connsiteX720" fmla="*/ 3295930 w 6891715"/>
                  <a:gd name="connsiteY720" fmla="*/ 5249955 h 6367455"/>
                  <a:gd name="connsiteX721" fmla="*/ 3283865 w 6891715"/>
                  <a:gd name="connsiteY721" fmla="*/ 5256201 h 6367455"/>
                  <a:gd name="connsiteX722" fmla="*/ 3252750 w 6891715"/>
                  <a:gd name="connsiteY722" fmla="*/ 5239337 h 6367455"/>
                  <a:gd name="connsiteX723" fmla="*/ 2572585 w 6891715"/>
                  <a:gd name="connsiteY723" fmla="*/ 5232389 h 6367455"/>
                  <a:gd name="connsiteX724" fmla="*/ 2574503 w 6891715"/>
                  <a:gd name="connsiteY724" fmla="*/ 5273287 h 6367455"/>
                  <a:gd name="connsiteX725" fmla="*/ 2571306 w 6891715"/>
                  <a:gd name="connsiteY725" fmla="*/ 5288188 h 6367455"/>
                  <a:gd name="connsiteX726" fmla="*/ 2584413 w 6891715"/>
                  <a:gd name="connsiteY726" fmla="*/ 5315453 h 6367455"/>
                  <a:gd name="connsiteX727" fmla="*/ 2581536 w 6891715"/>
                  <a:gd name="connsiteY727" fmla="*/ 5359522 h 6367455"/>
                  <a:gd name="connsiteX728" fmla="*/ 2570028 w 6891715"/>
                  <a:gd name="connsiteY728" fmla="*/ 5388373 h 6367455"/>
                  <a:gd name="connsiteX729" fmla="*/ 2566831 w 6891715"/>
                  <a:gd name="connsiteY729" fmla="*/ 5402957 h 6367455"/>
                  <a:gd name="connsiteX730" fmla="*/ 2557561 w 6891715"/>
                  <a:gd name="connsiteY730" fmla="*/ 5426101 h 6367455"/>
                  <a:gd name="connsiteX731" fmla="*/ 2549249 w 6891715"/>
                  <a:gd name="connsiteY731" fmla="*/ 5445123 h 6367455"/>
                  <a:gd name="connsiteX732" fmla="*/ 2547971 w 6891715"/>
                  <a:gd name="connsiteY732" fmla="*/ 5451464 h 6367455"/>
                  <a:gd name="connsiteX733" fmla="*/ 2539659 w 6891715"/>
                  <a:gd name="connsiteY733" fmla="*/ 5446391 h 6367455"/>
                  <a:gd name="connsiteX734" fmla="*/ 2531987 w 6891715"/>
                  <a:gd name="connsiteY734" fmla="*/ 5444489 h 6367455"/>
                  <a:gd name="connsiteX735" fmla="*/ 2531028 w 6891715"/>
                  <a:gd name="connsiteY735" fmla="*/ 5439099 h 6367455"/>
                  <a:gd name="connsiteX736" fmla="*/ 2521438 w 6891715"/>
                  <a:gd name="connsiteY736" fmla="*/ 5434978 h 6367455"/>
                  <a:gd name="connsiteX737" fmla="*/ 2510569 w 6891715"/>
                  <a:gd name="connsiteY737" fmla="*/ 5426735 h 6367455"/>
                  <a:gd name="connsiteX738" fmla="*/ 2518241 w 6891715"/>
                  <a:gd name="connsiteY738" fmla="*/ 5408663 h 6367455"/>
                  <a:gd name="connsiteX739" fmla="*/ 2511209 w 6891715"/>
                  <a:gd name="connsiteY739" fmla="*/ 5405493 h 6367455"/>
                  <a:gd name="connsiteX740" fmla="*/ 2499701 w 6891715"/>
                  <a:gd name="connsiteY740" fmla="*/ 5400103 h 6367455"/>
                  <a:gd name="connsiteX741" fmla="*/ 2503856 w 6891715"/>
                  <a:gd name="connsiteY741" fmla="*/ 5393762 h 6367455"/>
                  <a:gd name="connsiteX742" fmla="*/ 2504815 w 6891715"/>
                  <a:gd name="connsiteY742" fmla="*/ 5384568 h 6367455"/>
                  <a:gd name="connsiteX743" fmla="*/ 2501619 w 6891715"/>
                  <a:gd name="connsiteY743" fmla="*/ 5381398 h 6367455"/>
                  <a:gd name="connsiteX744" fmla="*/ 2501619 w 6891715"/>
                  <a:gd name="connsiteY744" fmla="*/ 5366814 h 6367455"/>
                  <a:gd name="connsiteX745" fmla="*/ 2497143 w 6891715"/>
                  <a:gd name="connsiteY745" fmla="*/ 5356035 h 6367455"/>
                  <a:gd name="connsiteX746" fmla="*/ 2490750 w 6891715"/>
                  <a:gd name="connsiteY746" fmla="*/ 5342719 h 6367455"/>
                  <a:gd name="connsiteX747" fmla="*/ 2491709 w 6891715"/>
                  <a:gd name="connsiteY747" fmla="*/ 5330037 h 6367455"/>
                  <a:gd name="connsiteX748" fmla="*/ 2501299 w 6891715"/>
                  <a:gd name="connsiteY748" fmla="*/ 5327818 h 6367455"/>
                  <a:gd name="connsiteX749" fmla="*/ 2500020 w 6891715"/>
                  <a:gd name="connsiteY749" fmla="*/ 5305625 h 6367455"/>
                  <a:gd name="connsiteX750" fmla="*/ 2520159 w 6891715"/>
                  <a:gd name="connsiteY750" fmla="*/ 5294846 h 6367455"/>
                  <a:gd name="connsiteX751" fmla="*/ 2524315 w 6891715"/>
                  <a:gd name="connsiteY751" fmla="*/ 5283432 h 6367455"/>
                  <a:gd name="connsiteX752" fmla="*/ 2538061 w 6891715"/>
                  <a:gd name="connsiteY752" fmla="*/ 5272653 h 6367455"/>
                  <a:gd name="connsiteX753" fmla="*/ 2550848 w 6891715"/>
                  <a:gd name="connsiteY753" fmla="*/ 5278994 h 6367455"/>
                  <a:gd name="connsiteX754" fmla="*/ 2558520 w 6891715"/>
                  <a:gd name="connsiteY754" fmla="*/ 5271702 h 6367455"/>
                  <a:gd name="connsiteX755" fmla="*/ 2554684 w 6891715"/>
                  <a:gd name="connsiteY755" fmla="*/ 5255850 h 6367455"/>
                  <a:gd name="connsiteX756" fmla="*/ 2562356 w 6891715"/>
                  <a:gd name="connsiteY756" fmla="*/ 5235559 h 6367455"/>
                  <a:gd name="connsiteX757" fmla="*/ 3216274 w 6891715"/>
                  <a:gd name="connsiteY757" fmla="*/ 5219689 h 6367455"/>
                  <a:gd name="connsiteX758" fmla="*/ 3221000 w 6891715"/>
                  <a:gd name="connsiteY758" fmla="*/ 5221547 h 6367455"/>
                  <a:gd name="connsiteX759" fmla="*/ 3210958 w 6891715"/>
                  <a:gd name="connsiteY759" fmla="*/ 5232389 h 6367455"/>
                  <a:gd name="connsiteX760" fmla="*/ 3210367 w 6891715"/>
                  <a:gd name="connsiteY760" fmla="*/ 5228052 h 6367455"/>
                  <a:gd name="connsiteX761" fmla="*/ 3208300 w 6891715"/>
                  <a:gd name="connsiteY761" fmla="*/ 5222477 h 6367455"/>
                  <a:gd name="connsiteX762" fmla="*/ 3236875 w 6891715"/>
                  <a:gd name="connsiteY762" fmla="*/ 5199051 h 6367455"/>
                  <a:gd name="connsiteX763" fmla="*/ 3266104 w 6891715"/>
                  <a:gd name="connsiteY763" fmla="*/ 5206144 h 6367455"/>
                  <a:gd name="connsiteX764" fmla="*/ 3297200 w 6891715"/>
                  <a:gd name="connsiteY764" fmla="*/ 5210197 h 6367455"/>
                  <a:gd name="connsiteX765" fmla="*/ 3297200 w 6891715"/>
                  <a:gd name="connsiteY765" fmla="*/ 5214926 h 6367455"/>
                  <a:gd name="connsiteX766" fmla="*/ 3266726 w 6891715"/>
                  <a:gd name="connsiteY766" fmla="*/ 5213912 h 6367455"/>
                  <a:gd name="connsiteX767" fmla="*/ 3239673 w 6891715"/>
                  <a:gd name="connsiteY767" fmla="*/ 5206819 h 6367455"/>
                  <a:gd name="connsiteX768" fmla="*/ 3261468 w 6891715"/>
                  <a:gd name="connsiteY768" fmla="*/ 5180001 h 6367455"/>
                  <a:gd name="connsiteX769" fmla="*/ 3278151 w 6891715"/>
                  <a:gd name="connsiteY769" fmla="*/ 5188077 h 6367455"/>
                  <a:gd name="connsiteX770" fmla="*/ 3274688 w 6891715"/>
                  <a:gd name="connsiteY770" fmla="*/ 5194289 h 6367455"/>
                  <a:gd name="connsiteX771" fmla="*/ 3257376 w 6891715"/>
                  <a:gd name="connsiteY771" fmla="*/ 5193046 h 6367455"/>
                  <a:gd name="connsiteX772" fmla="*/ 3245415 w 6891715"/>
                  <a:gd name="connsiteY772" fmla="*/ 5189630 h 6367455"/>
                  <a:gd name="connsiteX773" fmla="*/ 3241953 w 6891715"/>
                  <a:gd name="connsiteY773" fmla="*/ 5184970 h 6367455"/>
                  <a:gd name="connsiteX774" fmla="*/ 3241638 w 6891715"/>
                  <a:gd name="connsiteY774" fmla="*/ 5180311 h 6367455"/>
                  <a:gd name="connsiteX775" fmla="*/ 3220023 w 6891715"/>
                  <a:gd name="connsiteY775" fmla="*/ 5175239 h 6367455"/>
                  <a:gd name="connsiteX776" fmla="*/ 3235288 w 6891715"/>
                  <a:gd name="connsiteY776" fmla="*/ 5184764 h 6367455"/>
                  <a:gd name="connsiteX777" fmla="*/ 3225824 w 6891715"/>
                  <a:gd name="connsiteY777" fmla="*/ 5183535 h 6367455"/>
                  <a:gd name="connsiteX778" fmla="*/ 3211475 w 6891715"/>
                  <a:gd name="connsiteY778" fmla="*/ 5175546 h 6367455"/>
                  <a:gd name="connsiteX779" fmla="*/ 2421121 w 6891715"/>
                  <a:gd name="connsiteY779" fmla="*/ 5104145 h 6367455"/>
                  <a:gd name="connsiteX780" fmla="*/ 2412624 w 6891715"/>
                  <a:gd name="connsiteY780" fmla="*/ 5112639 h 6367455"/>
                  <a:gd name="connsiteX781" fmla="*/ 2412672 w 6891715"/>
                  <a:gd name="connsiteY781" fmla="*/ 5112737 h 6367455"/>
                  <a:gd name="connsiteX782" fmla="*/ 2421138 w 6891715"/>
                  <a:gd name="connsiteY782" fmla="*/ 5104253 h 6367455"/>
                  <a:gd name="connsiteX783" fmla="*/ 2421121 w 6891715"/>
                  <a:gd name="connsiteY783" fmla="*/ 5104145 h 6367455"/>
                  <a:gd name="connsiteX784" fmla="*/ 3071775 w 6891715"/>
                  <a:gd name="connsiteY784" fmla="*/ 5056176 h 6367455"/>
                  <a:gd name="connsiteX785" fmla="*/ 3095705 w 6891715"/>
                  <a:gd name="connsiteY785" fmla="*/ 5079407 h 6367455"/>
                  <a:gd name="connsiteX786" fmla="*/ 3109875 w 6891715"/>
                  <a:gd name="connsiteY786" fmla="*/ 5094276 h 6367455"/>
                  <a:gd name="connsiteX787" fmla="*/ 3092242 w 6891715"/>
                  <a:gd name="connsiteY787" fmla="*/ 5084364 h 6367455"/>
                  <a:gd name="connsiteX788" fmla="*/ 3080277 w 6891715"/>
                  <a:gd name="connsiteY788" fmla="*/ 5069805 h 6367455"/>
                  <a:gd name="connsiteX789" fmla="*/ 3087650 w 6891715"/>
                  <a:gd name="connsiteY789" fmla="*/ 5051414 h 6367455"/>
                  <a:gd name="connsiteX790" fmla="*/ 3115887 w 6891715"/>
                  <a:gd name="connsiteY790" fmla="*/ 5070981 h 6367455"/>
                  <a:gd name="connsiteX791" fmla="*/ 3117813 w 6891715"/>
                  <a:gd name="connsiteY791" fmla="*/ 5079989 h 6367455"/>
                  <a:gd name="connsiteX792" fmla="*/ 3100350 w 6891715"/>
                  <a:gd name="connsiteY792" fmla="*/ 5049826 h 6367455"/>
                  <a:gd name="connsiteX793" fmla="*/ 3114638 w 6891715"/>
                  <a:gd name="connsiteY793" fmla="*/ 5056224 h 6367455"/>
                  <a:gd name="connsiteX794" fmla="*/ 3110215 w 6891715"/>
                  <a:gd name="connsiteY794" fmla="*/ 5060939 h 6367455"/>
                  <a:gd name="connsiteX795" fmla="*/ 3085812 w 6891715"/>
                  <a:gd name="connsiteY795" fmla="*/ 5013314 h 6367455"/>
                  <a:gd name="connsiteX796" fmla="*/ 3107082 w 6891715"/>
                  <a:gd name="connsiteY796" fmla="*/ 5026331 h 6367455"/>
                  <a:gd name="connsiteX797" fmla="*/ 3109016 w 6891715"/>
                  <a:gd name="connsiteY797" fmla="*/ 5031411 h 6367455"/>
                  <a:gd name="connsiteX798" fmla="*/ 3102570 w 6891715"/>
                  <a:gd name="connsiteY798" fmla="*/ 5029824 h 6367455"/>
                  <a:gd name="connsiteX799" fmla="*/ 3115461 w 6891715"/>
                  <a:gd name="connsiteY799" fmla="*/ 5041254 h 6367455"/>
                  <a:gd name="connsiteX800" fmla="*/ 3124163 w 6891715"/>
                  <a:gd name="connsiteY800" fmla="*/ 5047921 h 6367455"/>
                  <a:gd name="connsiteX801" fmla="*/ 3122874 w 6891715"/>
                  <a:gd name="connsiteY801" fmla="*/ 5051414 h 6367455"/>
                  <a:gd name="connsiteX802" fmla="*/ 3104182 w 6891715"/>
                  <a:gd name="connsiteY802" fmla="*/ 5037126 h 6367455"/>
                  <a:gd name="connsiteX803" fmla="*/ 3105471 w 6891715"/>
                  <a:gd name="connsiteY803" fmla="*/ 5045381 h 6367455"/>
                  <a:gd name="connsiteX804" fmla="*/ 3093224 w 6891715"/>
                  <a:gd name="connsiteY804" fmla="*/ 5033316 h 6367455"/>
                  <a:gd name="connsiteX805" fmla="*/ 3084523 w 6891715"/>
                  <a:gd name="connsiteY805" fmla="*/ 5021886 h 6367455"/>
                  <a:gd name="connsiteX806" fmla="*/ 3081300 w 6891715"/>
                  <a:gd name="connsiteY806" fmla="*/ 5013949 h 6367455"/>
                  <a:gd name="connsiteX807" fmla="*/ 3043982 w 6891715"/>
                  <a:gd name="connsiteY807" fmla="*/ 5011726 h 6367455"/>
                  <a:gd name="connsiteX808" fmla="*/ 3058460 w 6891715"/>
                  <a:gd name="connsiteY808" fmla="*/ 5028318 h 6367455"/>
                  <a:gd name="connsiteX809" fmla="*/ 3059076 w 6891715"/>
                  <a:gd name="connsiteY809" fmla="*/ 5039379 h 6367455"/>
                  <a:gd name="connsiteX810" fmla="*/ 3055071 w 6891715"/>
                  <a:gd name="connsiteY810" fmla="*/ 5040301 h 6367455"/>
                  <a:gd name="connsiteX811" fmla="*/ 3052299 w 6891715"/>
                  <a:gd name="connsiteY811" fmla="*/ 5032927 h 6367455"/>
                  <a:gd name="connsiteX812" fmla="*/ 3046139 w 6891715"/>
                  <a:gd name="connsiteY812" fmla="*/ 5030161 h 6367455"/>
                  <a:gd name="connsiteX813" fmla="*/ 3039978 w 6891715"/>
                  <a:gd name="connsiteY813" fmla="*/ 5022173 h 6367455"/>
                  <a:gd name="connsiteX814" fmla="*/ 3038438 w 6891715"/>
                  <a:gd name="connsiteY814" fmla="*/ 5013877 h 6367455"/>
                  <a:gd name="connsiteX815" fmla="*/ 3081196 w 6891715"/>
                  <a:gd name="connsiteY815" fmla="*/ 4995851 h 6367455"/>
                  <a:gd name="connsiteX816" fmla="*/ 3089628 w 6891715"/>
                  <a:gd name="connsiteY816" fmla="*/ 5007599 h 6367455"/>
                  <a:gd name="connsiteX817" fmla="*/ 3094000 w 6891715"/>
                  <a:gd name="connsiteY817" fmla="*/ 5013314 h 6367455"/>
                  <a:gd name="connsiteX818" fmla="*/ 3077761 w 6891715"/>
                  <a:gd name="connsiteY818" fmla="*/ 5004106 h 6367455"/>
                  <a:gd name="connsiteX819" fmla="*/ 3074950 w 6891715"/>
                  <a:gd name="connsiteY819" fmla="*/ 4998708 h 6367455"/>
                  <a:gd name="connsiteX820" fmla="*/ 6495127 w 6891715"/>
                  <a:gd name="connsiteY820" fmla="*/ 4986728 h 6367455"/>
                  <a:gd name="connsiteX821" fmla="*/ 6506559 w 6891715"/>
                  <a:gd name="connsiteY821" fmla="*/ 4995299 h 6367455"/>
                  <a:gd name="connsiteX822" fmla="*/ 6517991 w 6891715"/>
                  <a:gd name="connsiteY822" fmla="*/ 4992442 h 6367455"/>
                  <a:gd name="connsiteX823" fmla="*/ 6525612 w 6891715"/>
                  <a:gd name="connsiteY823" fmla="*/ 4997204 h 6367455"/>
                  <a:gd name="connsiteX824" fmla="*/ 6540537 w 6891715"/>
                  <a:gd name="connsiteY824" fmla="*/ 4999426 h 6367455"/>
                  <a:gd name="connsiteX825" fmla="*/ 6557050 w 6891715"/>
                  <a:gd name="connsiteY825" fmla="*/ 5002918 h 6367455"/>
                  <a:gd name="connsiteX826" fmla="*/ 6561450 w 6891715"/>
                  <a:gd name="connsiteY826" fmla="*/ 5001033 h 6367455"/>
                  <a:gd name="connsiteX827" fmla="*/ 6527292 w 6891715"/>
                  <a:gd name="connsiteY827" fmla="*/ 5071939 h 6367455"/>
                  <a:gd name="connsiteX828" fmla="*/ 6524977 w 6891715"/>
                  <a:gd name="connsiteY828" fmla="*/ 5069582 h 6367455"/>
                  <a:gd name="connsiteX829" fmla="*/ 6514815 w 6891715"/>
                  <a:gd name="connsiteY829" fmla="*/ 5041964 h 6367455"/>
                  <a:gd name="connsiteX830" fmla="*/ 6504336 w 6891715"/>
                  <a:gd name="connsiteY830" fmla="*/ 5039424 h 6367455"/>
                  <a:gd name="connsiteX831" fmla="*/ 6495762 w 6891715"/>
                  <a:gd name="connsiteY831" fmla="*/ 5044821 h 6367455"/>
                  <a:gd name="connsiteX832" fmla="*/ 6487506 w 6891715"/>
                  <a:gd name="connsiteY832" fmla="*/ 5041329 h 6367455"/>
                  <a:gd name="connsiteX833" fmla="*/ 6486553 w 6891715"/>
                  <a:gd name="connsiteY833" fmla="*/ 5030536 h 6367455"/>
                  <a:gd name="connsiteX834" fmla="*/ 6470993 w 6891715"/>
                  <a:gd name="connsiteY834" fmla="*/ 5017520 h 6367455"/>
                  <a:gd name="connsiteX835" fmla="*/ 6473534 w 6891715"/>
                  <a:gd name="connsiteY835" fmla="*/ 4998791 h 6367455"/>
                  <a:gd name="connsiteX836" fmla="*/ 6484648 w 6891715"/>
                  <a:gd name="connsiteY836" fmla="*/ 4994981 h 6367455"/>
                  <a:gd name="connsiteX837" fmla="*/ 3034945 w 6891715"/>
                  <a:gd name="connsiteY837" fmla="*/ 4948226 h 6367455"/>
                  <a:gd name="connsiteX838" fmla="*/ 3042883 w 6891715"/>
                  <a:gd name="connsiteY838" fmla="*/ 4949174 h 6367455"/>
                  <a:gd name="connsiteX839" fmla="*/ 3044153 w 6891715"/>
                  <a:gd name="connsiteY839" fmla="*/ 4962446 h 6367455"/>
                  <a:gd name="connsiteX840" fmla="*/ 3048915 w 6891715"/>
                  <a:gd name="connsiteY840" fmla="*/ 4968133 h 6367455"/>
                  <a:gd name="connsiteX841" fmla="*/ 3055265 w 6891715"/>
                  <a:gd name="connsiteY841" fmla="*/ 4979509 h 6367455"/>
                  <a:gd name="connsiteX842" fmla="*/ 3060663 w 6891715"/>
                  <a:gd name="connsiteY842" fmla="*/ 5014901 h 6367455"/>
                  <a:gd name="connsiteX843" fmla="*/ 3054313 w 6891715"/>
                  <a:gd name="connsiteY843" fmla="*/ 5014269 h 6367455"/>
                  <a:gd name="connsiteX844" fmla="*/ 3049868 w 6891715"/>
                  <a:gd name="connsiteY844" fmla="*/ 5008581 h 6367455"/>
                  <a:gd name="connsiteX845" fmla="*/ 3040342 w 6891715"/>
                  <a:gd name="connsiteY845" fmla="*/ 4999101 h 6367455"/>
                  <a:gd name="connsiteX846" fmla="*/ 3036850 w 6891715"/>
                  <a:gd name="connsiteY846" fmla="*/ 4987725 h 6367455"/>
                  <a:gd name="connsiteX847" fmla="*/ 3039072 w 6891715"/>
                  <a:gd name="connsiteY847" fmla="*/ 4981405 h 6367455"/>
                  <a:gd name="connsiteX848" fmla="*/ 3044788 w 6891715"/>
                  <a:gd name="connsiteY848" fmla="*/ 4985829 h 6367455"/>
                  <a:gd name="connsiteX849" fmla="*/ 3046058 w 6891715"/>
                  <a:gd name="connsiteY849" fmla="*/ 4981405 h 6367455"/>
                  <a:gd name="connsiteX850" fmla="*/ 3046058 w 6891715"/>
                  <a:gd name="connsiteY850" fmla="*/ 4972241 h 6367455"/>
                  <a:gd name="connsiteX851" fmla="*/ 3033675 w 6891715"/>
                  <a:gd name="connsiteY851" fmla="*/ 4958022 h 6367455"/>
                  <a:gd name="connsiteX852" fmla="*/ 3060662 w 6891715"/>
                  <a:gd name="connsiteY852" fmla="*/ 4941876 h 6367455"/>
                  <a:gd name="connsiteX853" fmla="*/ 3066377 w 6891715"/>
                  <a:gd name="connsiteY853" fmla="*/ 4941876 h 6367455"/>
                  <a:gd name="connsiteX854" fmla="*/ 3081300 w 6891715"/>
                  <a:gd name="connsiteY854" fmla="*/ 4964101 h 6367455"/>
                  <a:gd name="connsiteX855" fmla="*/ 3086062 w 6891715"/>
                  <a:gd name="connsiteY855" fmla="*/ 4968228 h 6367455"/>
                  <a:gd name="connsiteX856" fmla="*/ 3081935 w 6891715"/>
                  <a:gd name="connsiteY856" fmla="*/ 4974578 h 6367455"/>
                  <a:gd name="connsiteX857" fmla="*/ 3089872 w 6891715"/>
                  <a:gd name="connsiteY857" fmla="*/ 4983786 h 6367455"/>
                  <a:gd name="connsiteX858" fmla="*/ 3097175 w 6891715"/>
                  <a:gd name="connsiteY858" fmla="*/ 4999026 h 6367455"/>
                  <a:gd name="connsiteX859" fmla="*/ 3094317 w 6891715"/>
                  <a:gd name="connsiteY859" fmla="*/ 4994263 h 6367455"/>
                  <a:gd name="connsiteX860" fmla="*/ 3087967 w 6891715"/>
                  <a:gd name="connsiteY860" fmla="*/ 4991406 h 6367455"/>
                  <a:gd name="connsiteX861" fmla="*/ 3075902 w 6891715"/>
                  <a:gd name="connsiteY861" fmla="*/ 4984738 h 6367455"/>
                  <a:gd name="connsiteX862" fmla="*/ 3072092 w 6891715"/>
                  <a:gd name="connsiteY862" fmla="*/ 4972673 h 6367455"/>
                  <a:gd name="connsiteX863" fmla="*/ 3068917 w 6891715"/>
                  <a:gd name="connsiteY863" fmla="*/ 4972038 h 6367455"/>
                  <a:gd name="connsiteX864" fmla="*/ 3054312 w 6891715"/>
                  <a:gd name="connsiteY864" fmla="*/ 4962196 h 6367455"/>
                  <a:gd name="connsiteX865" fmla="*/ 3052725 w 6891715"/>
                  <a:gd name="connsiteY865" fmla="*/ 4951083 h 6367455"/>
                  <a:gd name="connsiteX866" fmla="*/ 3060662 w 6891715"/>
                  <a:gd name="connsiteY866" fmla="*/ 4950448 h 6367455"/>
                  <a:gd name="connsiteX867" fmla="*/ 6600872 w 6891715"/>
                  <a:gd name="connsiteY867" fmla="*/ 4906095 h 6367455"/>
                  <a:gd name="connsiteX868" fmla="*/ 6598649 w 6891715"/>
                  <a:gd name="connsiteY868" fmla="*/ 4911492 h 6367455"/>
                  <a:gd name="connsiteX869" fmla="*/ 6602058 w 6891715"/>
                  <a:gd name="connsiteY869" fmla="*/ 4916735 h 6367455"/>
                  <a:gd name="connsiteX870" fmla="*/ 6570401 w 6891715"/>
                  <a:gd name="connsiteY870" fmla="*/ 4982451 h 6367455"/>
                  <a:gd name="connsiteX871" fmla="*/ 6569434 w 6891715"/>
                  <a:gd name="connsiteY871" fmla="*/ 4982283 h 6367455"/>
                  <a:gd name="connsiteX872" fmla="*/ 6564036 w 6891715"/>
                  <a:gd name="connsiteY872" fmla="*/ 4977839 h 6367455"/>
                  <a:gd name="connsiteX873" fmla="*/ 6564354 w 6891715"/>
                  <a:gd name="connsiteY873" fmla="*/ 4967363 h 6367455"/>
                  <a:gd name="connsiteX874" fmla="*/ 6569752 w 6891715"/>
                  <a:gd name="connsiteY874" fmla="*/ 4961332 h 6367455"/>
                  <a:gd name="connsiteX875" fmla="*/ 6573563 w 6891715"/>
                  <a:gd name="connsiteY875" fmla="*/ 4943237 h 6367455"/>
                  <a:gd name="connsiteX876" fmla="*/ 6567212 w 6891715"/>
                  <a:gd name="connsiteY876" fmla="*/ 4935936 h 6367455"/>
                  <a:gd name="connsiteX877" fmla="*/ 6568799 w 6891715"/>
                  <a:gd name="connsiteY877" fmla="*/ 4924190 h 6367455"/>
                  <a:gd name="connsiteX878" fmla="*/ 6582772 w 6891715"/>
                  <a:gd name="connsiteY878" fmla="*/ 4909905 h 6367455"/>
                  <a:gd name="connsiteX879" fmla="*/ 4951102 w 6891715"/>
                  <a:gd name="connsiteY879" fmla="*/ 4806942 h 6367455"/>
                  <a:gd name="connsiteX880" fmla="*/ 4954554 w 6891715"/>
                  <a:gd name="connsiteY880" fmla="*/ 4813479 h 6367455"/>
                  <a:gd name="connsiteX881" fmla="*/ 4953518 w 6891715"/>
                  <a:gd name="connsiteY881" fmla="*/ 4818055 h 6367455"/>
                  <a:gd name="connsiteX882" fmla="*/ 4946616 w 6891715"/>
                  <a:gd name="connsiteY882" fmla="*/ 4810210 h 6367455"/>
                  <a:gd name="connsiteX883" fmla="*/ 5054566 w 6891715"/>
                  <a:gd name="connsiteY883" fmla="*/ 4779954 h 6367455"/>
                  <a:gd name="connsiteX884" fmla="*/ 5046311 w 6891715"/>
                  <a:gd name="connsiteY884" fmla="*/ 4792539 h 6367455"/>
                  <a:gd name="connsiteX885" fmla="*/ 5039961 w 6891715"/>
                  <a:gd name="connsiteY885" fmla="*/ 4814879 h 6367455"/>
                  <a:gd name="connsiteX886" fmla="*/ 5029166 w 6891715"/>
                  <a:gd name="connsiteY886" fmla="*/ 4805125 h 6367455"/>
                  <a:gd name="connsiteX887" fmla="*/ 5032341 w 6891715"/>
                  <a:gd name="connsiteY887" fmla="*/ 4797888 h 6367455"/>
                  <a:gd name="connsiteX888" fmla="*/ 5048533 w 6891715"/>
                  <a:gd name="connsiteY888" fmla="*/ 4785303 h 6367455"/>
                  <a:gd name="connsiteX889" fmla="*/ 4546749 w 6891715"/>
                  <a:gd name="connsiteY889" fmla="*/ 4760722 h 6367455"/>
                  <a:gd name="connsiteX890" fmla="*/ 4546260 w 6891715"/>
                  <a:gd name="connsiteY890" fmla="*/ 4761212 h 6367455"/>
                  <a:gd name="connsiteX891" fmla="*/ 4546884 w 6891715"/>
                  <a:gd name="connsiteY891" fmla="*/ 4760899 h 6367455"/>
                  <a:gd name="connsiteX892" fmla="*/ 5140291 w 6891715"/>
                  <a:gd name="connsiteY892" fmla="*/ 4749792 h 6367455"/>
                  <a:gd name="connsiteX893" fmla="*/ 5127591 w 6891715"/>
                  <a:gd name="connsiteY893" fmla="*/ 4759317 h 6367455"/>
                  <a:gd name="connsiteX894" fmla="*/ 5130477 w 6891715"/>
                  <a:gd name="connsiteY894" fmla="*/ 4751021 h 6367455"/>
                  <a:gd name="connsiteX895" fmla="*/ 6342270 w 6891715"/>
                  <a:gd name="connsiteY895" fmla="*/ 4710093 h 6367455"/>
                  <a:gd name="connsiteX896" fmla="*/ 6339836 w 6891715"/>
                  <a:gd name="connsiteY896" fmla="*/ 4714047 h 6367455"/>
                  <a:gd name="connsiteX897" fmla="*/ 6301729 w 6891715"/>
                  <a:gd name="connsiteY897" fmla="*/ 4718809 h 6367455"/>
                  <a:gd name="connsiteX898" fmla="*/ 6300459 w 6891715"/>
                  <a:gd name="connsiteY898" fmla="*/ 4737220 h 6367455"/>
                  <a:gd name="connsiteX899" fmla="*/ 6300488 w 6891715"/>
                  <a:gd name="connsiteY899" fmla="*/ 4737235 h 6367455"/>
                  <a:gd name="connsiteX900" fmla="*/ 6301738 w 6891715"/>
                  <a:gd name="connsiteY900" fmla="*/ 4719118 h 6367455"/>
                  <a:gd name="connsiteX901" fmla="*/ 6339844 w 6891715"/>
                  <a:gd name="connsiteY901" fmla="*/ 4714356 h 6367455"/>
                  <a:gd name="connsiteX902" fmla="*/ 6342384 w 6891715"/>
                  <a:gd name="connsiteY902" fmla="*/ 4710229 h 6367455"/>
                  <a:gd name="connsiteX903" fmla="*/ 1472534 w 6891715"/>
                  <a:gd name="connsiteY903" fmla="*/ 4375142 h 6367455"/>
                  <a:gd name="connsiteX904" fmla="*/ 1482060 w 6891715"/>
                  <a:gd name="connsiteY904" fmla="*/ 4376139 h 6367455"/>
                  <a:gd name="connsiteX905" fmla="*/ 1487457 w 6891715"/>
                  <a:gd name="connsiteY905" fmla="*/ 4385110 h 6367455"/>
                  <a:gd name="connsiteX906" fmla="*/ 1484282 w 6891715"/>
                  <a:gd name="connsiteY906" fmla="*/ 4388433 h 6367455"/>
                  <a:gd name="connsiteX907" fmla="*/ 1476662 w 6891715"/>
                  <a:gd name="connsiteY907" fmla="*/ 4385110 h 6367455"/>
                  <a:gd name="connsiteX908" fmla="*/ 1467137 w 6891715"/>
                  <a:gd name="connsiteY908" fmla="*/ 4389430 h 6367455"/>
                  <a:gd name="connsiteX909" fmla="*/ 1465232 w 6891715"/>
                  <a:gd name="connsiteY909" fmla="*/ 4381787 h 6367455"/>
                  <a:gd name="connsiteX910" fmla="*/ 1435070 w 6891715"/>
                  <a:gd name="connsiteY910" fmla="*/ 4357679 h 6367455"/>
                  <a:gd name="connsiteX911" fmla="*/ 1446184 w 6891715"/>
                  <a:gd name="connsiteY911" fmla="*/ 4359584 h 6367455"/>
                  <a:gd name="connsiteX912" fmla="*/ 1443096 w 6891715"/>
                  <a:gd name="connsiteY912" fmla="*/ 4363711 h 6367455"/>
                  <a:gd name="connsiteX913" fmla="*/ 1435996 w 6891715"/>
                  <a:gd name="connsiteY913" fmla="*/ 4364029 h 6367455"/>
                  <a:gd name="connsiteX914" fmla="*/ 1538093 w 6891715"/>
                  <a:gd name="connsiteY914" fmla="*/ 4154476 h 6367455"/>
                  <a:gd name="connsiteX915" fmla="*/ 1543523 w 6891715"/>
                  <a:gd name="connsiteY915" fmla="*/ 4158725 h 6367455"/>
                  <a:gd name="connsiteX916" fmla="*/ 1561405 w 6891715"/>
                  <a:gd name="connsiteY916" fmla="*/ 4162647 h 6367455"/>
                  <a:gd name="connsiteX917" fmla="*/ 1566834 w 6891715"/>
                  <a:gd name="connsiteY917" fmla="*/ 4170491 h 6367455"/>
                  <a:gd name="connsiteX918" fmla="*/ 1564918 w 6891715"/>
                  <a:gd name="connsiteY918" fmla="*/ 4178008 h 6367455"/>
                  <a:gd name="connsiteX919" fmla="*/ 1557251 w 6891715"/>
                  <a:gd name="connsiteY919" fmla="*/ 4185526 h 6367455"/>
                  <a:gd name="connsiteX920" fmla="*/ 1549910 w 6891715"/>
                  <a:gd name="connsiteY920" fmla="*/ 4187814 h 6367455"/>
                  <a:gd name="connsiteX921" fmla="*/ 1525320 w 6891715"/>
                  <a:gd name="connsiteY921" fmla="*/ 4175067 h 6367455"/>
                  <a:gd name="connsiteX922" fmla="*/ 1511272 w 6891715"/>
                  <a:gd name="connsiteY922" fmla="*/ 4175067 h 6367455"/>
                  <a:gd name="connsiteX923" fmla="*/ 1515740 w 6891715"/>
                  <a:gd name="connsiteY923" fmla="*/ 4171798 h 6367455"/>
                  <a:gd name="connsiteX924" fmla="*/ 2133803 w 6891715"/>
                  <a:gd name="connsiteY924" fmla="*/ 3771889 h 6367455"/>
                  <a:gd name="connsiteX925" fmla="*/ 2135150 w 6891715"/>
                  <a:gd name="connsiteY925" fmla="*/ 3783636 h 6367455"/>
                  <a:gd name="connsiteX926" fmla="*/ 2131782 w 6891715"/>
                  <a:gd name="connsiteY926" fmla="*/ 3794114 h 6367455"/>
                  <a:gd name="connsiteX927" fmla="*/ 2129762 w 6891715"/>
                  <a:gd name="connsiteY927" fmla="*/ 3813164 h 6367455"/>
                  <a:gd name="connsiteX928" fmla="*/ 2112925 w 6891715"/>
                  <a:gd name="connsiteY928" fmla="*/ 3813164 h 6367455"/>
                  <a:gd name="connsiteX929" fmla="*/ 2114609 w 6891715"/>
                  <a:gd name="connsiteY929" fmla="*/ 3788081 h 6367455"/>
                  <a:gd name="connsiteX930" fmla="*/ 2124711 w 6891715"/>
                  <a:gd name="connsiteY930" fmla="*/ 3775381 h 6367455"/>
                  <a:gd name="connsiteX931" fmla="*/ 2166583 w 6891715"/>
                  <a:gd name="connsiteY931" fmla="*/ 3746489 h 6367455"/>
                  <a:gd name="connsiteX932" fmla="*/ 2171663 w 6891715"/>
                  <a:gd name="connsiteY932" fmla="*/ 3748735 h 6367455"/>
                  <a:gd name="connsiteX933" fmla="*/ 2153883 w 6891715"/>
                  <a:gd name="connsiteY933" fmla="*/ 3759324 h 6367455"/>
                  <a:gd name="connsiteX934" fmla="*/ 2146263 w 6891715"/>
                  <a:gd name="connsiteY934" fmla="*/ 3767988 h 6367455"/>
                  <a:gd name="connsiteX935" fmla="*/ 2140230 w 6891715"/>
                  <a:gd name="connsiteY935" fmla="*/ 3776652 h 6367455"/>
                  <a:gd name="connsiteX936" fmla="*/ 2136738 w 6891715"/>
                  <a:gd name="connsiteY936" fmla="*/ 3766705 h 6367455"/>
                  <a:gd name="connsiteX937" fmla="*/ 2146263 w 6891715"/>
                  <a:gd name="connsiteY937" fmla="*/ 3757078 h 6367455"/>
                  <a:gd name="connsiteX938" fmla="*/ 1246315 w 6891715"/>
                  <a:gd name="connsiteY938" fmla="*/ 3744901 h 6367455"/>
                  <a:gd name="connsiteX939" fmla="*/ 1253753 w 6891715"/>
                  <a:gd name="connsiteY939" fmla="*/ 3753473 h 6367455"/>
                  <a:gd name="connsiteX940" fmla="*/ 1263448 w 6891715"/>
                  <a:gd name="connsiteY940" fmla="*/ 3760458 h 6367455"/>
                  <a:gd name="connsiteX941" fmla="*/ 1273144 w 6891715"/>
                  <a:gd name="connsiteY941" fmla="*/ 3759506 h 6367455"/>
                  <a:gd name="connsiteX942" fmla="*/ 1263448 w 6891715"/>
                  <a:gd name="connsiteY942" fmla="*/ 3772206 h 6367455"/>
                  <a:gd name="connsiteX943" fmla="*/ 1258277 w 6891715"/>
                  <a:gd name="connsiteY943" fmla="*/ 3783953 h 6367455"/>
                  <a:gd name="connsiteX944" fmla="*/ 1250844 w 6891715"/>
                  <a:gd name="connsiteY944" fmla="*/ 3789351 h 6367455"/>
                  <a:gd name="connsiteX945" fmla="*/ 1222724 w 6891715"/>
                  <a:gd name="connsiteY945" fmla="*/ 3780143 h 6367455"/>
                  <a:gd name="connsiteX946" fmla="*/ 1219167 w 6891715"/>
                  <a:gd name="connsiteY946" fmla="*/ 3767443 h 6367455"/>
                  <a:gd name="connsiteX947" fmla="*/ 1225632 w 6891715"/>
                  <a:gd name="connsiteY947" fmla="*/ 3765221 h 6367455"/>
                  <a:gd name="connsiteX948" fmla="*/ 1222400 w 6891715"/>
                  <a:gd name="connsiteY948" fmla="*/ 3762046 h 6367455"/>
                  <a:gd name="connsiteX949" fmla="*/ 1220461 w 6891715"/>
                  <a:gd name="connsiteY949" fmla="*/ 3748393 h 6367455"/>
                  <a:gd name="connsiteX950" fmla="*/ 2215160 w 6891715"/>
                  <a:gd name="connsiteY950" fmla="*/ 3730614 h 6367455"/>
                  <a:gd name="connsiteX951" fmla="*/ 2216113 w 6891715"/>
                  <a:gd name="connsiteY951" fmla="*/ 3734660 h 6367455"/>
                  <a:gd name="connsiteX952" fmla="*/ 2207540 w 6891715"/>
                  <a:gd name="connsiteY952" fmla="*/ 3735594 h 6367455"/>
                  <a:gd name="connsiteX953" fmla="*/ 2194840 w 6891715"/>
                  <a:gd name="connsiteY953" fmla="*/ 3739952 h 6367455"/>
                  <a:gd name="connsiteX954" fmla="*/ 2188490 w 6891715"/>
                  <a:gd name="connsiteY954" fmla="*/ 3744933 h 6367455"/>
                  <a:gd name="connsiteX955" fmla="*/ 2178330 w 6891715"/>
                  <a:gd name="connsiteY955" fmla="*/ 3746489 h 6367455"/>
                  <a:gd name="connsiteX956" fmla="*/ 2171663 w 6891715"/>
                  <a:gd name="connsiteY956" fmla="*/ 3739330 h 6367455"/>
                  <a:gd name="connsiteX957" fmla="*/ 2200238 w 6891715"/>
                  <a:gd name="connsiteY957" fmla="*/ 3732482 h 6367455"/>
                  <a:gd name="connsiteX958" fmla="*/ 2265326 w 6891715"/>
                  <a:gd name="connsiteY958" fmla="*/ 3727439 h 6367455"/>
                  <a:gd name="connsiteX959" fmla="*/ 2248622 w 6891715"/>
                  <a:gd name="connsiteY959" fmla="*/ 3736964 h 6367455"/>
                  <a:gd name="connsiteX960" fmla="*/ 2235070 w 6891715"/>
                  <a:gd name="connsiteY960" fmla="*/ 3735232 h 6367455"/>
                  <a:gd name="connsiteX961" fmla="*/ 2222463 w 6891715"/>
                  <a:gd name="connsiteY961" fmla="*/ 3736387 h 6367455"/>
                  <a:gd name="connsiteX962" fmla="*/ 2227821 w 6891715"/>
                  <a:gd name="connsiteY962" fmla="*/ 3730614 h 6367455"/>
                  <a:gd name="connsiteX963" fmla="*/ 2243579 w 6891715"/>
                  <a:gd name="connsiteY963" fmla="*/ 3730325 h 6367455"/>
                  <a:gd name="connsiteX964" fmla="*/ 2256816 w 6891715"/>
                  <a:gd name="connsiteY964" fmla="*/ 3729171 h 6367455"/>
                  <a:gd name="connsiteX965" fmla="*/ 2293901 w 6891715"/>
                  <a:gd name="connsiteY965" fmla="*/ 3721089 h 6367455"/>
                  <a:gd name="connsiteX966" fmla="*/ 2284247 w 6891715"/>
                  <a:gd name="connsiteY966" fmla="*/ 3726436 h 6367455"/>
                  <a:gd name="connsiteX967" fmla="*/ 2270088 w 6891715"/>
                  <a:gd name="connsiteY967" fmla="*/ 3733789 h 6367455"/>
                  <a:gd name="connsiteX968" fmla="*/ 2275558 w 6891715"/>
                  <a:gd name="connsiteY968" fmla="*/ 3723763 h 6367455"/>
                  <a:gd name="connsiteX969" fmla="*/ 2314928 w 6891715"/>
                  <a:gd name="connsiteY969" fmla="*/ 3706801 h 6367455"/>
                  <a:gd name="connsiteX970" fmla="*/ 2327813 w 6891715"/>
                  <a:gd name="connsiteY970" fmla="*/ 3706801 h 6367455"/>
                  <a:gd name="connsiteX971" fmla="*/ 2332000 w 6891715"/>
                  <a:gd name="connsiteY971" fmla="*/ 3711192 h 6367455"/>
                  <a:gd name="connsiteX972" fmla="*/ 2322337 w 6891715"/>
                  <a:gd name="connsiteY972" fmla="*/ 3713556 h 6367455"/>
                  <a:gd name="connsiteX973" fmla="*/ 2315251 w 6891715"/>
                  <a:gd name="connsiteY973" fmla="*/ 3722676 h 6367455"/>
                  <a:gd name="connsiteX974" fmla="*/ 2309775 w 6891715"/>
                  <a:gd name="connsiteY974" fmla="*/ 3715921 h 6367455"/>
                  <a:gd name="connsiteX975" fmla="*/ 2362163 w 6891715"/>
                  <a:gd name="connsiteY975" fmla="*/ 3689339 h 6367455"/>
                  <a:gd name="connsiteX976" fmla="*/ 2358194 w 6891715"/>
                  <a:gd name="connsiteY976" fmla="*/ 3694310 h 6367455"/>
                  <a:gd name="connsiteX977" fmla="*/ 2338350 w 6891715"/>
                  <a:gd name="connsiteY977" fmla="*/ 3700452 h 6367455"/>
                  <a:gd name="connsiteX978" fmla="*/ 2351579 w 6891715"/>
                  <a:gd name="connsiteY978" fmla="*/ 3693433 h 6367455"/>
                  <a:gd name="connsiteX979" fmla="*/ 2392325 w 6891715"/>
                  <a:gd name="connsiteY979" fmla="*/ 3682989 h 6367455"/>
                  <a:gd name="connsiteX980" fmla="*/ 2388983 w 6891715"/>
                  <a:gd name="connsiteY980" fmla="*/ 3687752 h 6367455"/>
                  <a:gd name="connsiteX981" fmla="*/ 2373275 w 6891715"/>
                  <a:gd name="connsiteY981" fmla="*/ 3685187 h 6367455"/>
                  <a:gd name="connsiteX982" fmla="*/ 2415017 w 6891715"/>
                  <a:gd name="connsiteY982" fmla="*/ 3681401 h 6367455"/>
                  <a:gd name="connsiteX983" fmla="*/ 2422488 w 6891715"/>
                  <a:gd name="connsiteY983" fmla="*/ 3682866 h 6367455"/>
                  <a:gd name="connsiteX984" fmla="*/ 2406613 w 6891715"/>
                  <a:gd name="connsiteY984" fmla="*/ 3684576 h 6367455"/>
                  <a:gd name="connsiteX985" fmla="*/ 2985194 w 6891715"/>
                  <a:gd name="connsiteY985" fmla="*/ 3619489 h 6367455"/>
                  <a:gd name="connsiteX986" fmla="*/ 3001933 w 6891715"/>
                  <a:gd name="connsiteY986" fmla="*/ 3643179 h 6367455"/>
                  <a:gd name="connsiteX987" fmla="*/ 3012555 w 6891715"/>
                  <a:gd name="connsiteY987" fmla="*/ 3653563 h 6367455"/>
                  <a:gd name="connsiteX988" fmla="*/ 3031868 w 6891715"/>
                  <a:gd name="connsiteY988" fmla="*/ 3655835 h 6367455"/>
                  <a:gd name="connsiteX989" fmla="*/ 3043778 w 6891715"/>
                  <a:gd name="connsiteY989" fmla="*/ 3654212 h 6367455"/>
                  <a:gd name="connsiteX990" fmla="*/ 3041525 w 6891715"/>
                  <a:gd name="connsiteY990" fmla="*/ 3658756 h 6367455"/>
                  <a:gd name="connsiteX991" fmla="*/ 3047963 w 6891715"/>
                  <a:gd name="connsiteY991" fmla="*/ 3678227 h 6367455"/>
                  <a:gd name="connsiteX992" fmla="*/ 3036375 w 6891715"/>
                  <a:gd name="connsiteY992" fmla="*/ 3670438 h 6367455"/>
                  <a:gd name="connsiteX993" fmla="*/ 3022212 w 6891715"/>
                  <a:gd name="connsiteY993" fmla="*/ 3667518 h 6367455"/>
                  <a:gd name="connsiteX994" fmla="*/ 3011589 w 6891715"/>
                  <a:gd name="connsiteY994" fmla="*/ 3675306 h 6367455"/>
                  <a:gd name="connsiteX995" fmla="*/ 3000645 w 6891715"/>
                  <a:gd name="connsiteY995" fmla="*/ 3667518 h 6367455"/>
                  <a:gd name="connsiteX996" fmla="*/ 3000001 w 6891715"/>
                  <a:gd name="connsiteY996" fmla="*/ 3667193 h 6367455"/>
                  <a:gd name="connsiteX997" fmla="*/ 2997426 w 6891715"/>
                  <a:gd name="connsiteY997" fmla="*/ 3665895 h 6367455"/>
                  <a:gd name="connsiteX998" fmla="*/ 2995495 w 6891715"/>
                  <a:gd name="connsiteY998" fmla="*/ 3663624 h 6367455"/>
                  <a:gd name="connsiteX999" fmla="*/ 2994529 w 6891715"/>
                  <a:gd name="connsiteY999" fmla="*/ 3662650 h 6367455"/>
                  <a:gd name="connsiteX1000" fmla="*/ 2994207 w 6891715"/>
                  <a:gd name="connsiteY1000" fmla="*/ 3661027 h 6367455"/>
                  <a:gd name="connsiteX1001" fmla="*/ 2995173 w 6891715"/>
                  <a:gd name="connsiteY1001" fmla="*/ 3651292 h 6367455"/>
                  <a:gd name="connsiteX1002" fmla="*/ 2995495 w 6891715"/>
                  <a:gd name="connsiteY1002" fmla="*/ 3644152 h 6367455"/>
                  <a:gd name="connsiteX1003" fmla="*/ 2987770 w 6891715"/>
                  <a:gd name="connsiteY1003" fmla="*/ 3639934 h 6367455"/>
                  <a:gd name="connsiteX1004" fmla="*/ 2978113 w 6891715"/>
                  <a:gd name="connsiteY1004" fmla="*/ 3632145 h 6367455"/>
                  <a:gd name="connsiteX1005" fmla="*/ 720699 w 6891715"/>
                  <a:gd name="connsiteY1005" fmla="*/ 3606789 h 6367455"/>
                  <a:gd name="connsiteX1006" fmla="*/ 731812 w 6891715"/>
                  <a:gd name="connsiteY1006" fmla="*/ 3609057 h 6367455"/>
                  <a:gd name="connsiteX1007" fmla="*/ 730831 w 6891715"/>
                  <a:gd name="connsiteY1007" fmla="*/ 3622664 h 6367455"/>
                  <a:gd name="connsiteX1008" fmla="*/ 721027 w 6891715"/>
                  <a:gd name="connsiteY1008" fmla="*/ 3617480 h 6367455"/>
                  <a:gd name="connsiteX1009" fmla="*/ 720699 w 6891715"/>
                  <a:gd name="connsiteY1009" fmla="*/ 3606789 h 6367455"/>
                  <a:gd name="connsiteX1010" fmla="*/ 1246157 w 6891715"/>
                  <a:gd name="connsiteY1010" fmla="*/ 3590917 h 6367455"/>
                  <a:gd name="connsiteX1011" fmla="*/ 1252507 w 6891715"/>
                  <a:gd name="connsiteY1011" fmla="*/ 3593139 h 6367455"/>
                  <a:gd name="connsiteX1012" fmla="*/ 1244887 w 6891715"/>
                  <a:gd name="connsiteY1012" fmla="*/ 3604569 h 6367455"/>
                  <a:gd name="connsiteX1013" fmla="*/ 1247109 w 6891715"/>
                  <a:gd name="connsiteY1013" fmla="*/ 3615999 h 6367455"/>
                  <a:gd name="connsiteX1014" fmla="*/ 1242030 w 6891715"/>
                  <a:gd name="connsiteY1014" fmla="*/ 3631874 h 6367455"/>
                  <a:gd name="connsiteX1015" fmla="*/ 1231552 w 6891715"/>
                  <a:gd name="connsiteY1015" fmla="*/ 3641399 h 6367455"/>
                  <a:gd name="connsiteX1016" fmla="*/ 1216630 w 6891715"/>
                  <a:gd name="connsiteY1016" fmla="*/ 3640764 h 6367455"/>
                  <a:gd name="connsiteX1017" fmla="*/ 1208057 w 6891715"/>
                  <a:gd name="connsiteY1017" fmla="*/ 3644892 h 6367455"/>
                  <a:gd name="connsiteX1018" fmla="*/ 1208057 w 6891715"/>
                  <a:gd name="connsiteY1018" fmla="*/ 3636637 h 6367455"/>
                  <a:gd name="connsiteX1019" fmla="*/ 1218852 w 6891715"/>
                  <a:gd name="connsiteY1019" fmla="*/ 3627112 h 6367455"/>
                  <a:gd name="connsiteX1020" fmla="*/ 1229012 w 6891715"/>
                  <a:gd name="connsiteY1020" fmla="*/ 3599489 h 6367455"/>
                  <a:gd name="connsiteX1021" fmla="*/ 2722963 w 6891715"/>
                  <a:gd name="connsiteY1021" fmla="*/ 3559164 h 6367455"/>
                  <a:gd name="connsiteX1022" fmla="*/ 2736813 w 6891715"/>
                  <a:gd name="connsiteY1022" fmla="*/ 3571070 h 6367455"/>
                  <a:gd name="connsiteX1023" fmla="*/ 2734558 w 6891715"/>
                  <a:gd name="connsiteY1023" fmla="*/ 3579759 h 6367455"/>
                  <a:gd name="connsiteX1024" fmla="*/ 2724251 w 6891715"/>
                  <a:gd name="connsiteY1024" fmla="*/ 3582977 h 6367455"/>
                  <a:gd name="connsiteX1025" fmla="*/ 2714588 w 6891715"/>
                  <a:gd name="connsiteY1025" fmla="*/ 3577506 h 6367455"/>
                  <a:gd name="connsiteX1026" fmla="*/ 2715232 w 6891715"/>
                  <a:gd name="connsiteY1026" fmla="*/ 3560773 h 6367455"/>
                  <a:gd name="connsiteX1027" fmla="*/ 2492338 w 6891715"/>
                  <a:gd name="connsiteY1027" fmla="*/ 3549639 h 6367455"/>
                  <a:gd name="connsiteX1028" fmla="*/ 2485435 w 6891715"/>
                  <a:gd name="connsiteY1028" fmla="*/ 3560752 h 6367455"/>
                  <a:gd name="connsiteX1029" fmla="*/ 2484400 w 6891715"/>
                  <a:gd name="connsiteY1029" fmla="*/ 3551741 h 6367455"/>
                  <a:gd name="connsiteX1030" fmla="*/ 2463763 w 6891715"/>
                  <a:gd name="connsiteY1030" fmla="*/ 3543289 h 6367455"/>
                  <a:gd name="connsiteX1031" fmla="*/ 2473288 w 6891715"/>
                  <a:gd name="connsiteY1031" fmla="*/ 3549484 h 6367455"/>
                  <a:gd name="connsiteX1032" fmla="*/ 2469760 w 6891715"/>
                  <a:gd name="connsiteY1032" fmla="*/ 3555989 h 6367455"/>
                  <a:gd name="connsiteX1033" fmla="*/ 2922455 w 6891715"/>
                  <a:gd name="connsiteY1033" fmla="*/ 3533764 h 6367455"/>
                  <a:gd name="connsiteX1034" fmla="*/ 2937199 w 6891715"/>
                  <a:gd name="connsiteY1034" fmla="*/ 3536647 h 6367455"/>
                  <a:gd name="connsiteX1035" fmla="*/ 2937199 w 6891715"/>
                  <a:gd name="connsiteY1035" fmla="*/ 3548500 h 6367455"/>
                  <a:gd name="connsiteX1036" fmla="*/ 2943473 w 6891715"/>
                  <a:gd name="connsiteY1036" fmla="*/ 3553946 h 6367455"/>
                  <a:gd name="connsiteX1037" fmla="*/ 2956021 w 6891715"/>
                  <a:gd name="connsiteY1037" fmla="*/ 3552665 h 6367455"/>
                  <a:gd name="connsiteX1038" fmla="*/ 2961354 w 6891715"/>
                  <a:gd name="connsiteY1038" fmla="*/ 3560033 h 6367455"/>
                  <a:gd name="connsiteX1039" fmla="*/ 2959158 w 6891715"/>
                  <a:gd name="connsiteY1039" fmla="*/ 3566440 h 6367455"/>
                  <a:gd name="connsiteX1040" fmla="*/ 2953825 w 6891715"/>
                  <a:gd name="connsiteY1040" fmla="*/ 3573808 h 6367455"/>
                  <a:gd name="connsiteX1041" fmla="*/ 2960099 w 6891715"/>
                  <a:gd name="connsiteY1041" fmla="*/ 3577011 h 6367455"/>
                  <a:gd name="connsiteX1042" fmla="*/ 2967001 w 6891715"/>
                  <a:gd name="connsiteY1042" fmla="*/ 3589825 h 6367455"/>
                  <a:gd name="connsiteX1043" fmla="*/ 2960727 w 6891715"/>
                  <a:gd name="connsiteY1043" fmla="*/ 3595271 h 6367455"/>
                  <a:gd name="connsiteX1044" fmla="*/ 2952257 w 6891715"/>
                  <a:gd name="connsiteY1044" fmla="*/ 3591106 h 6367455"/>
                  <a:gd name="connsiteX1045" fmla="*/ 2943787 w 6891715"/>
                  <a:gd name="connsiteY1045" fmla="*/ 3589825 h 6367455"/>
                  <a:gd name="connsiteX1046" fmla="*/ 2939709 w 6891715"/>
                  <a:gd name="connsiteY1046" fmla="*/ 3595591 h 6367455"/>
                  <a:gd name="connsiteX1047" fmla="*/ 2936572 w 6891715"/>
                  <a:gd name="connsiteY1047" fmla="*/ 3600397 h 6367455"/>
                  <a:gd name="connsiteX1048" fmla="*/ 2933435 w 6891715"/>
                  <a:gd name="connsiteY1048" fmla="*/ 3603920 h 6367455"/>
                  <a:gd name="connsiteX1049" fmla="*/ 2932180 w 6891715"/>
                  <a:gd name="connsiteY1049" fmla="*/ 3604882 h 6367455"/>
                  <a:gd name="connsiteX1050" fmla="*/ 2931239 w 6891715"/>
                  <a:gd name="connsiteY1050" fmla="*/ 3605202 h 6367455"/>
                  <a:gd name="connsiteX1051" fmla="*/ 2930612 w 6891715"/>
                  <a:gd name="connsiteY1051" fmla="*/ 3605202 h 6367455"/>
                  <a:gd name="connsiteX1052" fmla="*/ 2929357 w 6891715"/>
                  <a:gd name="connsiteY1052" fmla="*/ 3605202 h 6367455"/>
                  <a:gd name="connsiteX1053" fmla="*/ 2928416 w 6891715"/>
                  <a:gd name="connsiteY1053" fmla="*/ 3604561 h 6367455"/>
                  <a:gd name="connsiteX1054" fmla="*/ 2928102 w 6891715"/>
                  <a:gd name="connsiteY1054" fmla="*/ 3603920 h 6367455"/>
                  <a:gd name="connsiteX1055" fmla="*/ 2914613 w 6891715"/>
                  <a:gd name="connsiteY1055" fmla="*/ 3592388 h 6367455"/>
                  <a:gd name="connsiteX1056" fmla="*/ 2918691 w 6891715"/>
                  <a:gd name="connsiteY1056" fmla="*/ 3582777 h 6367455"/>
                  <a:gd name="connsiteX1057" fmla="*/ 2924024 w 6891715"/>
                  <a:gd name="connsiteY1057" fmla="*/ 3576370 h 6367455"/>
                  <a:gd name="connsiteX1058" fmla="*/ 2919318 w 6891715"/>
                  <a:gd name="connsiteY1058" fmla="*/ 3566760 h 6367455"/>
                  <a:gd name="connsiteX1059" fmla="*/ 2925592 w 6891715"/>
                  <a:gd name="connsiteY1059" fmla="*/ 3562595 h 6367455"/>
                  <a:gd name="connsiteX1060" fmla="*/ 2936258 w 6891715"/>
                  <a:gd name="connsiteY1060" fmla="*/ 3572206 h 6367455"/>
                  <a:gd name="connsiteX1061" fmla="*/ 2945669 w 6891715"/>
                  <a:gd name="connsiteY1061" fmla="*/ 3569002 h 6367455"/>
                  <a:gd name="connsiteX1062" fmla="*/ 2946610 w 6891715"/>
                  <a:gd name="connsiteY1062" fmla="*/ 3561314 h 6367455"/>
                  <a:gd name="connsiteX1063" fmla="*/ 2931866 w 6891715"/>
                  <a:gd name="connsiteY1063" fmla="*/ 3551703 h 6367455"/>
                  <a:gd name="connsiteX1064" fmla="*/ 2918377 w 6891715"/>
                  <a:gd name="connsiteY1064" fmla="*/ 3550102 h 6367455"/>
                  <a:gd name="connsiteX1065" fmla="*/ 2917122 w 6891715"/>
                  <a:gd name="connsiteY1065" fmla="*/ 3541452 h 6367455"/>
                  <a:gd name="connsiteX1066" fmla="*/ 2474421 w 6891715"/>
                  <a:gd name="connsiteY1066" fmla="*/ 3527414 h 6367455"/>
                  <a:gd name="connsiteX1067" fmla="*/ 2483607 w 6891715"/>
                  <a:gd name="connsiteY1067" fmla="*/ 3527414 h 6367455"/>
                  <a:gd name="connsiteX1068" fmla="*/ 2485988 w 6891715"/>
                  <a:gd name="connsiteY1068" fmla="*/ 3538409 h 6367455"/>
                  <a:gd name="connsiteX1069" fmla="*/ 2479524 w 6891715"/>
                  <a:gd name="connsiteY1069" fmla="*/ 3544877 h 6367455"/>
                  <a:gd name="connsiteX1070" fmla="*/ 2471700 w 6891715"/>
                  <a:gd name="connsiteY1070" fmla="*/ 3536145 h 6367455"/>
                  <a:gd name="connsiteX1071" fmla="*/ 2643150 w 6891715"/>
                  <a:gd name="connsiteY1071" fmla="*/ 3494076 h 6367455"/>
                  <a:gd name="connsiteX1072" fmla="*/ 2665375 w 6891715"/>
                  <a:gd name="connsiteY1072" fmla="*/ 3502206 h 6367455"/>
                  <a:gd name="connsiteX1073" fmla="*/ 2662200 w 6891715"/>
                  <a:gd name="connsiteY1073" fmla="*/ 3514714 h 6367455"/>
                  <a:gd name="connsiteX1074" fmla="*/ 2649500 w 6891715"/>
                  <a:gd name="connsiteY1074" fmla="*/ 3510649 h 6367455"/>
                  <a:gd name="connsiteX1075" fmla="*/ 2724430 w 6891715"/>
                  <a:gd name="connsiteY1075" fmla="*/ 3492489 h 6367455"/>
                  <a:gd name="connsiteX1076" fmla="*/ 2735543 w 6891715"/>
                  <a:gd name="connsiteY1076" fmla="*/ 3498204 h 6367455"/>
                  <a:gd name="connsiteX1077" fmla="*/ 2744115 w 6891715"/>
                  <a:gd name="connsiteY1077" fmla="*/ 3502331 h 6367455"/>
                  <a:gd name="connsiteX1078" fmla="*/ 2748878 w 6891715"/>
                  <a:gd name="connsiteY1078" fmla="*/ 3504871 h 6367455"/>
                  <a:gd name="connsiteX1079" fmla="*/ 2751100 w 6891715"/>
                  <a:gd name="connsiteY1079" fmla="*/ 3505189 h 6367455"/>
                  <a:gd name="connsiteX1080" fmla="*/ 2753958 w 6891715"/>
                  <a:gd name="connsiteY1080" fmla="*/ 3505189 h 6367455"/>
                  <a:gd name="connsiteX1081" fmla="*/ 2761260 w 6891715"/>
                  <a:gd name="connsiteY1081" fmla="*/ 3505189 h 6367455"/>
                  <a:gd name="connsiteX1082" fmla="*/ 2768880 w 6891715"/>
                  <a:gd name="connsiteY1082" fmla="*/ 3505506 h 6367455"/>
                  <a:gd name="connsiteX1083" fmla="*/ 2771738 w 6891715"/>
                  <a:gd name="connsiteY1083" fmla="*/ 3505824 h 6367455"/>
                  <a:gd name="connsiteX1084" fmla="*/ 2773325 w 6891715"/>
                  <a:gd name="connsiteY1084" fmla="*/ 3506776 h 6367455"/>
                  <a:gd name="connsiteX1085" fmla="*/ 2774595 w 6891715"/>
                  <a:gd name="connsiteY1085" fmla="*/ 3508046 h 6367455"/>
                  <a:gd name="connsiteX1086" fmla="*/ 2775548 w 6891715"/>
                  <a:gd name="connsiteY1086" fmla="*/ 3510269 h 6367455"/>
                  <a:gd name="connsiteX1087" fmla="*/ 2776183 w 6891715"/>
                  <a:gd name="connsiteY1087" fmla="*/ 3512809 h 6367455"/>
                  <a:gd name="connsiteX1088" fmla="*/ 2776818 w 6891715"/>
                  <a:gd name="connsiteY1088" fmla="*/ 3515349 h 6367455"/>
                  <a:gd name="connsiteX1089" fmla="*/ 2777770 w 6891715"/>
                  <a:gd name="connsiteY1089" fmla="*/ 3520429 h 6367455"/>
                  <a:gd name="connsiteX1090" fmla="*/ 2778088 w 6891715"/>
                  <a:gd name="connsiteY1090" fmla="*/ 3522651 h 6367455"/>
                  <a:gd name="connsiteX1091" fmla="*/ 2784438 w 6891715"/>
                  <a:gd name="connsiteY1091" fmla="*/ 3536939 h 6367455"/>
                  <a:gd name="connsiteX1092" fmla="*/ 2762213 w 6891715"/>
                  <a:gd name="connsiteY1092" fmla="*/ 3536304 h 6367455"/>
                  <a:gd name="connsiteX1093" fmla="*/ 2744115 w 6891715"/>
                  <a:gd name="connsiteY1093" fmla="*/ 3536304 h 6367455"/>
                  <a:gd name="connsiteX1094" fmla="*/ 2737765 w 6891715"/>
                  <a:gd name="connsiteY1094" fmla="*/ 3529319 h 6367455"/>
                  <a:gd name="connsiteX1095" fmla="*/ 2713317 w 6891715"/>
                  <a:gd name="connsiteY1095" fmla="*/ 3520746 h 6367455"/>
                  <a:gd name="connsiteX1096" fmla="*/ 2713317 w 6891715"/>
                  <a:gd name="connsiteY1096" fmla="*/ 3513761 h 6367455"/>
                  <a:gd name="connsiteX1097" fmla="*/ 2728240 w 6891715"/>
                  <a:gd name="connsiteY1097" fmla="*/ 3512174 h 6367455"/>
                  <a:gd name="connsiteX1098" fmla="*/ 2713317 w 6891715"/>
                  <a:gd name="connsiteY1098" fmla="*/ 3502014 h 6367455"/>
                  <a:gd name="connsiteX1099" fmla="*/ 2713000 w 6891715"/>
                  <a:gd name="connsiteY1099" fmla="*/ 3495664 h 6367455"/>
                  <a:gd name="connsiteX1100" fmla="*/ 2782388 w 6891715"/>
                  <a:gd name="connsiteY1100" fmla="*/ 3486139 h 6367455"/>
                  <a:gd name="connsiteX1101" fmla="*/ 2791163 w 6891715"/>
                  <a:gd name="connsiteY1101" fmla="*/ 3498169 h 6367455"/>
                  <a:gd name="connsiteX1102" fmla="*/ 2801888 w 6891715"/>
                  <a:gd name="connsiteY1102" fmla="*/ 3491666 h 6367455"/>
                  <a:gd name="connsiteX1103" fmla="*/ 2816188 w 6891715"/>
                  <a:gd name="connsiteY1103" fmla="*/ 3506623 h 6367455"/>
                  <a:gd name="connsiteX1104" fmla="*/ 2806113 w 6891715"/>
                  <a:gd name="connsiteY1104" fmla="*/ 3520605 h 6367455"/>
                  <a:gd name="connsiteX1105" fmla="*/ 2798963 w 6891715"/>
                  <a:gd name="connsiteY1105" fmla="*/ 3530359 h 6367455"/>
                  <a:gd name="connsiteX1106" fmla="*/ 2791488 w 6891715"/>
                  <a:gd name="connsiteY1106" fmla="*/ 3540114 h 6367455"/>
                  <a:gd name="connsiteX1107" fmla="*/ 2784663 w 6891715"/>
                  <a:gd name="connsiteY1107" fmla="*/ 3519955 h 6367455"/>
                  <a:gd name="connsiteX1108" fmla="*/ 2787913 w 6891715"/>
                  <a:gd name="connsiteY1108" fmla="*/ 3512151 h 6367455"/>
                  <a:gd name="connsiteX1109" fmla="*/ 2774913 w 6891715"/>
                  <a:gd name="connsiteY1109" fmla="*/ 3487765 h 6367455"/>
                  <a:gd name="connsiteX1110" fmla="*/ 2829351 w 6891715"/>
                  <a:gd name="connsiteY1110" fmla="*/ 3475026 h 6367455"/>
                  <a:gd name="connsiteX1111" fmla="*/ 2856571 w 6891715"/>
                  <a:gd name="connsiteY1111" fmla="*/ 3483401 h 6367455"/>
                  <a:gd name="connsiteX1112" fmla="*/ 2860638 w 6891715"/>
                  <a:gd name="connsiteY1112" fmla="*/ 3490226 h 6367455"/>
                  <a:gd name="connsiteX1113" fmla="*/ 2848123 w 6891715"/>
                  <a:gd name="connsiteY1113" fmla="*/ 3488675 h 6367455"/>
                  <a:gd name="connsiteX1114" fmla="*/ 2837798 w 6891715"/>
                  <a:gd name="connsiteY1114" fmla="*/ 3492708 h 6367455"/>
                  <a:gd name="connsiteX1115" fmla="*/ 2828725 w 6891715"/>
                  <a:gd name="connsiteY1115" fmla="*/ 3502014 h 6367455"/>
                  <a:gd name="connsiteX1116" fmla="*/ 2817775 w 6891715"/>
                  <a:gd name="connsiteY1116" fmla="*/ 3492708 h 6367455"/>
                  <a:gd name="connsiteX1117" fmla="*/ 2834670 w 6891715"/>
                  <a:gd name="connsiteY1117" fmla="*/ 3485573 h 6367455"/>
                  <a:gd name="connsiteX1118" fmla="*/ 2682838 w 6891715"/>
                  <a:gd name="connsiteY1118" fmla="*/ 3473439 h 6367455"/>
                  <a:gd name="connsiteX1119" fmla="*/ 2673630 w 6891715"/>
                  <a:gd name="connsiteY1119" fmla="*/ 3492489 h 6367455"/>
                  <a:gd name="connsiteX1120" fmla="*/ 2670138 w 6891715"/>
                  <a:gd name="connsiteY1120" fmla="*/ 3482964 h 6367455"/>
                  <a:gd name="connsiteX1121" fmla="*/ 2591080 w 6891715"/>
                  <a:gd name="connsiteY1121" fmla="*/ 3467089 h 6367455"/>
                  <a:gd name="connsiteX1122" fmla="*/ 2613622 w 6891715"/>
                  <a:gd name="connsiteY1122" fmla="*/ 3486353 h 6367455"/>
                  <a:gd name="connsiteX1123" fmla="*/ 2614575 w 6891715"/>
                  <a:gd name="connsiteY1123" fmla="*/ 3495822 h 6367455"/>
                  <a:gd name="connsiteX1124" fmla="*/ 2607590 w 6891715"/>
                  <a:gd name="connsiteY1124" fmla="*/ 3513127 h 6367455"/>
                  <a:gd name="connsiteX1125" fmla="*/ 2592667 w 6891715"/>
                  <a:gd name="connsiteY1125" fmla="*/ 3501699 h 6367455"/>
                  <a:gd name="connsiteX1126" fmla="*/ 2593302 w 6891715"/>
                  <a:gd name="connsiteY1126" fmla="*/ 3495169 h 6367455"/>
                  <a:gd name="connsiteX1127" fmla="*/ 2589175 w 6891715"/>
                  <a:gd name="connsiteY1127" fmla="*/ 3480802 h 6367455"/>
                  <a:gd name="connsiteX1128" fmla="*/ 2594255 w 6891715"/>
                  <a:gd name="connsiteY1128" fmla="*/ 3479823 h 6367455"/>
                  <a:gd name="connsiteX1129" fmla="*/ 2706015 w 6891715"/>
                  <a:gd name="connsiteY1129" fmla="*/ 3457564 h 6367455"/>
                  <a:gd name="connsiteX1130" fmla="*/ 2706650 w 6891715"/>
                  <a:gd name="connsiteY1130" fmla="*/ 3471153 h 6367455"/>
                  <a:gd name="connsiteX1131" fmla="*/ 2699030 w 6891715"/>
                  <a:gd name="connsiteY1131" fmla="*/ 3490747 h 6367455"/>
                  <a:gd name="connsiteX1132" fmla="*/ 2687917 w 6891715"/>
                  <a:gd name="connsiteY1132" fmla="*/ 3516346 h 6367455"/>
                  <a:gd name="connsiteX1133" fmla="*/ 2680297 w 6891715"/>
                  <a:gd name="connsiteY1133" fmla="*/ 3525827 h 6367455"/>
                  <a:gd name="connsiteX1134" fmla="*/ 2678075 w 6891715"/>
                  <a:gd name="connsiteY1134" fmla="*/ 3512237 h 6367455"/>
                  <a:gd name="connsiteX1135" fmla="*/ 2680297 w 6891715"/>
                  <a:gd name="connsiteY1135" fmla="*/ 3496436 h 6367455"/>
                  <a:gd name="connsiteX1136" fmla="*/ 2688552 w 6891715"/>
                  <a:gd name="connsiteY1136" fmla="*/ 3480634 h 6367455"/>
                  <a:gd name="connsiteX1137" fmla="*/ 2475289 w 6891715"/>
                  <a:gd name="connsiteY1137" fmla="*/ 3449626 h 6367455"/>
                  <a:gd name="connsiteX1138" fmla="*/ 2478050 w 6891715"/>
                  <a:gd name="connsiteY1138" fmla="*/ 3458932 h 6367455"/>
                  <a:gd name="connsiteX1139" fmla="*/ 2477222 w 6891715"/>
                  <a:gd name="connsiteY1139" fmla="*/ 3468238 h 6367455"/>
                  <a:gd name="connsiteX1140" fmla="*/ 2471700 w 6891715"/>
                  <a:gd name="connsiteY1140" fmla="*/ 3476614 h 6367455"/>
                  <a:gd name="connsiteX1141" fmla="*/ 2471700 w 6891715"/>
                  <a:gd name="connsiteY1141" fmla="*/ 3466377 h 6367455"/>
                  <a:gd name="connsiteX1142" fmla="*/ 967714 w 6891715"/>
                  <a:gd name="connsiteY1142" fmla="*/ 3435339 h 6367455"/>
                  <a:gd name="connsiteX1143" fmla="*/ 989940 w 6891715"/>
                  <a:gd name="connsiteY1143" fmla="*/ 3455054 h 6367455"/>
                  <a:gd name="connsiteX1144" fmla="*/ 985812 w 6891715"/>
                  <a:gd name="connsiteY1144" fmla="*/ 3462368 h 6367455"/>
                  <a:gd name="connsiteX1145" fmla="*/ 968032 w 6891715"/>
                  <a:gd name="connsiteY1145" fmla="*/ 3473180 h 6367455"/>
                  <a:gd name="connsiteX1146" fmla="*/ 962634 w 6891715"/>
                  <a:gd name="connsiteY1146" fmla="*/ 3489079 h 6367455"/>
                  <a:gd name="connsiteX1147" fmla="*/ 967080 w 6891715"/>
                  <a:gd name="connsiteY1147" fmla="*/ 3491305 h 6367455"/>
                  <a:gd name="connsiteX1148" fmla="*/ 958824 w 6891715"/>
                  <a:gd name="connsiteY1148" fmla="*/ 3496075 h 6367455"/>
                  <a:gd name="connsiteX1149" fmla="*/ 959459 w 6891715"/>
                  <a:gd name="connsiteY1149" fmla="*/ 3513883 h 6367455"/>
                  <a:gd name="connsiteX1150" fmla="*/ 958921 w 6891715"/>
                  <a:gd name="connsiteY1150" fmla="*/ 3514329 h 6367455"/>
                  <a:gd name="connsiteX1151" fmla="*/ 960134 w 6891715"/>
                  <a:gd name="connsiteY1151" fmla="*/ 3514827 h 6367455"/>
                  <a:gd name="connsiteX1152" fmla="*/ 960018 w 6891715"/>
                  <a:gd name="connsiteY1152" fmla="*/ 3496616 h 6367455"/>
                  <a:gd name="connsiteX1153" fmla="*/ 968262 w 6891715"/>
                  <a:gd name="connsiteY1153" fmla="*/ 3491854 h 6367455"/>
                  <a:gd name="connsiteX1154" fmla="*/ 983166 w 6891715"/>
                  <a:gd name="connsiteY1154" fmla="*/ 3482329 h 6367455"/>
                  <a:gd name="connsiteX1155" fmla="*/ 991410 w 6891715"/>
                  <a:gd name="connsiteY1155" fmla="*/ 3468359 h 6367455"/>
                  <a:gd name="connsiteX1156" fmla="*/ 995838 w 6891715"/>
                  <a:gd name="connsiteY1156" fmla="*/ 3472804 h 6367455"/>
                  <a:gd name="connsiteX1157" fmla="*/ 1009154 w 6891715"/>
                  <a:gd name="connsiteY1157" fmla="*/ 3465819 h 6367455"/>
                  <a:gd name="connsiteX1158" fmla="*/ 1019621 w 6891715"/>
                  <a:gd name="connsiteY1158" fmla="*/ 3457564 h 6367455"/>
                  <a:gd name="connsiteX1159" fmla="*/ 1064328 w 6891715"/>
                  <a:gd name="connsiteY1159" fmla="*/ 3458199 h 6367455"/>
                  <a:gd name="connsiteX1160" fmla="*/ 1077011 w 6891715"/>
                  <a:gd name="connsiteY1160" fmla="*/ 3466771 h 6367455"/>
                  <a:gd name="connsiteX1161" fmla="*/ 1089060 w 6891715"/>
                  <a:gd name="connsiteY1161" fmla="*/ 3499156 h 6367455"/>
                  <a:gd name="connsiteX1162" fmla="*/ 1101744 w 6891715"/>
                  <a:gd name="connsiteY1162" fmla="*/ 3523287 h 6367455"/>
                  <a:gd name="connsiteX1163" fmla="*/ 1111257 w 6891715"/>
                  <a:gd name="connsiteY1163" fmla="*/ 3532494 h 6367455"/>
                  <a:gd name="connsiteX1164" fmla="*/ 1110306 w 6891715"/>
                  <a:gd name="connsiteY1164" fmla="*/ 3537892 h 6367455"/>
                  <a:gd name="connsiteX1165" fmla="*/ 1099842 w 6891715"/>
                  <a:gd name="connsiteY1165" fmla="*/ 3546147 h 6367455"/>
                  <a:gd name="connsiteX1166" fmla="*/ 1088427 w 6891715"/>
                  <a:gd name="connsiteY1166" fmla="*/ 3560434 h 6367455"/>
                  <a:gd name="connsiteX1167" fmla="*/ 1092549 w 6891715"/>
                  <a:gd name="connsiteY1167" fmla="*/ 3570594 h 6367455"/>
                  <a:gd name="connsiteX1168" fmla="*/ 1097939 w 6891715"/>
                  <a:gd name="connsiteY1168" fmla="*/ 3561069 h 6367455"/>
                  <a:gd name="connsiteX1169" fmla="*/ 1113794 w 6891715"/>
                  <a:gd name="connsiteY1169" fmla="*/ 3549322 h 6367455"/>
                  <a:gd name="connsiteX1170" fmla="*/ 1125526 w 6891715"/>
                  <a:gd name="connsiteY1170" fmla="*/ 3549322 h 6367455"/>
                  <a:gd name="connsiteX1171" fmla="*/ 1138210 w 6891715"/>
                  <a:gd name="connsiteY1171" fmla="*/ 3559799 h 6367455"/>
                  <a:gd name="connsiteX1172" fmla="*/ 1135990 w 6891715"/>
                  <a:gd name="connsiteY1172" fmla="*/ 3569324 h 6367455"/>
                  <a:gd name="connsiteX1173" fmla="*/ 1141381 w 6891715"/>
                  <a:gd name="connsiteY1173" fmla="*/ 3587422 h 6367455"/>
                  <a:gd name="connsiteX1174" fmla="*/ 1135356 w 6891715"/>
                  <a:gd name="connsiteY1174" fmla="*/ 3594724 h 6367455"/>
                  <a:gd name="connsiteX1175" fmla="*/ 1125843 w 6891715"/>
                  <a:gd name="connsiteY1175" fmla="*/ 3590597 h 6367455"/>
                  <a:gd name="connsiteX1176" fmla="*/ 1123306 w 6891715"/>
                  <a:gd name="connsiteY1176" fmla="*/ 3571229 h 6367455"/>
                  <a:gd name="connsiteX1177" fmla="*/ 1117916 w 6891715"/>
                  <a:gd name="connsiteY1177" fmla="*/ 3574404 h 6367455"/>
                  <a:gd name="connsiteX1178" fmla="*/ 1120453 w 6891715"/>
                  <a:gd name="connsiteY1178" fmla="*/ 3597899 h 6367455"/>
                  <a:gd name="connsiteX1179" fmla="*/ 1129014 w 6891715"/>
                  <a:gd name="connsiteY1179" fmla="*/ 3601074 h 6367455"/>
                  <a:gd name="connsiteX1180" fmla="*/ 1126794 w 6891715"/>
                  <a:gd name="connsiteY1180" fmla="*/ 3611234 h 6367455"/>
                  <a:gd name="connsiteX1181" fmla="*/ 1120453 w 6891715"/>
                  <a:gd name="connsiteY1181" fmla="*/ 3622029 h 6367455"/>
                  <a:gd name="connsiteX1182" fmla="*/ 1102696 w 6891715"/>
                  <a:gd name="connsiteY1182" fmla="*/ 3624569 h 6367455"/>
                  <a:gd name="connsiteX1183" fmla="*/ 1099525 w 6891715"/>
                  <a:gd name="connsiteY1183" fmla="*/ 3629649 h 6367455"/>
                  <a:gd name="connsiteX1184" fmla="*/ 1099525 w 6891715"/>
                  <a:gd name="connsiteY1184" fmla="*/ 3643619 h 6367455"/>
                  <a:gd name="connsiteX1185" fmla="*/ 1098252 w 6891715"/>
                  <a:gd name="connsiteY1185" fmla="*/ 3643570 h 6367455"/>
                  <a:gd name="connsiteX1186" fmla="*/ 1091214 w 6891715"/>
                  <a:gd name="connsiteY1186" fmla="*/ 3650619 h 6367455"/>
                  <a:gd name="connsiteX1187" fmla="*/ 1084229 w 6891715"/>
                  <a:gd name="connsiteY1187" fmla="*/ 3656978 h 6367455"/>
                  <a:gd name="connsiteX1188" fmla="*/ 1075656 w 6891715"/>
                  <a:gd name="connsiteY1188" fmla="*/ 3662384 h 6367455"/>
                  <a:gd name="connsiteX1189" fmla="*/ 1075339 w 6891715"/>
                  <a:gd name="connsiteY1189" fmla="*/ 3663020 h 6367455"/>
                  <a:gd name="connsiteX1190" fmla="*/ 1075022 w 6891715"/>
                  <a:gd name="connsiteY1190" fmla="*/ 3663338 h 6367455"/>
                  <a:gd name="connsiteX1191" fmla="*/ 1074069 w 6891715"/>
                  <a:gd name="connsiteY1191" fmla="*/ 3663974 h 6367455"/>
                  <a:gd name="connsiteX1192" fmla="*/ 1073116 w 6891715"/>
                  <a:gd name="connsiteY1192" fmla="*/ 3664928 h 6367455"/>
                  <a:gd name="connsiteX1193" fmla="*/ 1071846 w 6891715"/>
                  <a:gd name="connsiteY1193" fmla="*/ 3664928 h 6367455"/>
                  <a:gd name="connsiteX1194" fmla="*/ 1069624 w 6891715"/>
                  <a:gd name="connsiteY1194" fmla="*/ 3664928 h 6367455"/>
                  <a:gd name="connsiteX1195" fmla="*/ 1067084 w 6891715"/>
                  <a:gd name="connsiteY1195" fmla="*/ 3664610 h 6367455"/>
                  <a:gd name="connsiteX1196" fmla="*/ 1062322 w 6891715"/>
                  <a:gd name="connsiteY1196" fmla="*/ 3663020 h 6367455"/>
                  <a:gd name="connsiteX1197" fmla="*/ 1058829 w 6891715"/>
                  <a:gd name="connsiteY1197" fmla="*/ 3661748 h 6367455"/>
                  <a:gd name="connsiteX1198" fmla="*/ 1056608 w 6891715"/>
                  <a:gd name="connsiteY1198" fmla="*/ 3660158 h 6367455"/>
                  <a:gd name="connsiteX1199" fmla="*/ 1053430 w 6891715"/>
                  <a:gd name="connsiteY1199" fmla="*/ 3671924 h 6367455"/>
                  <a:gd name="connsiteX1200" fmla="*/ 1058829 w 6891715"/>
                  <a:gd name="connsiteY1200" fmla="*/ 3705631 h 6367455"/>
                  <a:gd name="connsiteX1201" fmla="*/ 1075339 w 6891715"/>
                  <a:gd name="connsiteY1201" fmla="*/ 3726618 h 6367455"/>
                  <a:gd name="connsiteX1202" fmla="*/ 1065813 w 6891715"/>
                  <a:gd name="connsiteY1202" fmla="*/ 3745698 h 6367455"/>
                  <a:gd name="connsiteX1203" fmla="*/ 1071211 w 6891715"/>
                  <a:gd name="connsiteY1203" fmla="*/ 3771137 h 6367455"/>
                  <a:gd name="connsiteX1204" fmla="*/ 1085499 w 6891715"/>
                  <a:gd name="connsiteY1204" fmla="*/ 3832191 h 6367455"/>
                  <a:gd name="connsiteX1205" fmla="*/ 1076291 w 6891715"/>
                  <a:gd name="connsiteY1205" fmla="*/ 3856359 h 6367455"/>
                  <a:gd name="connsiteX1206" fmla="*/ 1058512 w 6891715"/>
                  <a:gd name="connsiteY1206" fmla="*/ 3904057 h 6367455"/>
                  <a:gd name="connsiteX1207" fmla="*/ 1054703 w 6891715"/>
                  <a:gd name="connsiteY1207" fmla="*/ 3919957 h 6367455"/>
                  <a:gd name="connsiteX1208" fmla="*/ 1045176 w 6891715"/>
                  <a:gd name="connsiteY1208" fmla="*/ 3919957 h 6367455"/>
                  <a:gd name="connsiteX1209" fmla="*/ 1047398 w 6891715"/>
                  <a:gd name="connsiteY1209" fmla="*/ 3927271 h 6367455"/>
                  <a:gd name="connsiteX1210" fmla="*/ 1061051 w 6891715"/>
                  <a:gd name="connsiteY1210" fmla="*/ 3946032 h 6367455"/>
                  <a:gd name="connsiteX1211" fmla="*/ 1047398 w 6891715"/>
                  <a:gd name="connsiteY1211" fmla="*/ 3948576 h 6367455"/>
                  <a:gd name="connsiteX1212" fmla="*/ 1026443 w 6891715"/>
                  <a:gd name="connsiteY1212" fmla="*/ 3943170 h 6367455"/>
                  <a:gd name="connsiteX1213" fmla="*/ 1005171 w 6891715"/>
                  <a:gd name="connsiteY1213" fmla="*/ 3951120 h 6367455"/>
                  <a:gd name="connsiteX1214" fmla="*/ 1001043 w 6891715"/>
                  <a:gd name="connsiteY1214" fmla="*/ 3935220 h 6367455"/>
                  <a:gd name="connsiteX1215" fmla="*/ 993433 w 6891715"/>
                  <a:gd name="connsiteY1215" fmla="*/ 3940308 h 6367455"/>
                  <a:gd name="connsiteX1216" fmla="*/ 987082 w 6891715"/>
                  <a:gd name="connsiteY1216" fmla="*/ 3954300 h 6367455"/>
                  <a:gd name="connsiteX1217" fmla="*/ 955649 w 6891715"/>
                  <a:gd name="connsiteY1217" fmla="*/ 3964157 h 6367455"/>
                  <a:gd name="connsiteX1218" fmla="*/ 934376 w 6891715"/>
                  <a:gd name="connsiteY1218" fmla="*/ 3975923 h 6367455"/>
                  <a:gd name="connsiteX1219" fmla="*/ 925169 w 6891715"/>
                  <a:gd name="connsiteY1219" fmla="*/ 3988643 h 6367455"/>
                  <a:gd name="connsiteX1220" fmla="*/ 913738 w 6891715"/>
                  <a:gd name="connsiteY1220" fmla="*/ 3985463 h 6367455"/>
                  <a:gd name="connsiteX1221" fmla="*/ 907071 w 6891715"/>
                  <a:gd name="connsiteY1221" fmla="*/ 3998182 h 6367455"/>
                  <a:gd name="connsiteX1222" fmla="*/ 893418 w 6891715"/>
                  <a:gd name="connsiteY1222" fmla="*/ 4000726 h 6367455"/>
                  <a:gd name="connsiteX1223" fmla="*/ 882940 w 6891715"/>
                  <a:gd name="connsiteY1223" fmla="*/ 4010266 h 6367455"/>
                  <a:gd name="connsiteX1224" fmla="*/ 873098 w 6891715"/>
                  <a:gd name="connsiteY1224" fmla="*/ 4001680 h 6367455"/>
                  <a:gd name="connsiteX1225" fmla="*/ 877543 w 6891715"/>
                  <a:gd name="connsiteY1225" fmla="*/ 3986735 h 6367455"/>
                  <a:gd name="connsiteX1226" fmla="*/ 869922 w 6891715"/>
                  <a:gd name="connsiteY1226" fmla="*/ 3993095 h 6367455"/>
                  <a:gd name="connsiteX1227" fmla="*/ 862620 w 6891715"/>
                  <a:gd name="connsiteY1227" fmla="*/ 3992459 h 6367455"/>
                  <a:gd name="connsiteX1228" fmla="*/ 859762 w 6891715"/>
                  <a:gd name="connsiteY1228" fmla="*/ 4004224 h 6367455"/>
                  <a:gd name="connsiteX1229" fmla="*/ 865795 w 6891715"/>
                  <a:gd name="connsiteY1229" fmla="*/ 4004860 h 6367455"/>
                  <a:gd name="connsiteX1230" fmla="*/ 864208 w 6891715"/>
                  <a:gd name="connsiteY1230" fmla="*/ 4013446 h 6367455"/>
                  <a:gd name="connsiteX1231" fmla="*/ 867382 w 6891715"/>
                  <a:gd name="connsiteY1231" fmla="*/ 4022986 h 6367455"/>
                  <a:gd name="connsiteX1232" fmla="*/ 849285 w 6891715"/>
                  <a:gd name="connsiteY1232" fmla="*/ 4022032 h 6367455"/>
                  <a:gd name="connsiteX1233" fmla="*/ 843888 w 6891715"/>
                  <a:gd name="connsiteY1233" fmla="*/ 4031571 h 6367455"/>
                  <a:gd name="connsiteX1234" fmla="*/ 832140 w 6891715"/>
                  <a:gd name="connsiteY1234" fmla="*/ 4031889 h 6367455"/>
                  <a:gd name="connsiteX1235" fmla="*/ 825155 w 6891715"/>
                  <a:gd name="connsiteY1235" fmla="*/ 4042383 h 6367455"/>
                  <a:gd name="connsiteX1236" fmla="*/ 813407 w 6891715"/>
                  <a:gd name="connsiteY1236" fmla="*/ 4045563 h 6367455"/>
                  <a:gd name="connsiteX1237" fmla="*/ 799754 w 6891715"/>
                  <a:gd name="connsiteY1237" fmla="*/ 4050015 h 6367455"/>
                  <a:gd name="connsiteX1238" fmla="*/ 769909 w 6891715"/>
                  <a:gd name="connsiteY1238" fmla="*/ 4045881 h 6367455"/>
                  <a:gd name="connsiteX1239" fmla="*/ 762607 w 6891715"/>
                  <a:gd name="connsiteY1239" fmla="*/ 4042701 h 6367455"/>
                  <a:gd name="connsiteX1240" fmla="*/ 756575 w 6891715"/>
                  <a:gd name="connsiteY1240" fmla="*/ 4048107 h 6367455"/>
                  <a:gd name="connsiteX1241" fmla="*/ 737526 w 6891715"/>
                  <a:gd name="connsiteY1241" fmla="*/ 4052877 h 6367455"/>
                  <a:gd name="connsiteX1242" fmla="*/ 737526 w 6891715"/>
                  <a:gd name="connsiteY1242" fmla="*/ 4045245 h 6367455"/>
                  <a:gd name="connsiteX1243" fmla="*/ 725779 w 6891715"/>
                  <a:gd name="connsiteY1243" fmla="*/ 4042065 h 6367455"/>
                  <a:gd name="connsiteX1244" fmla="*/ 735938 w 6891715"/>
                  <a:gd name="connsiteY1244" fmla="*/ 4033479 h 6367455"/>
                  <a:gd name="connsiteX1245" fmla="*/ 743558 w 6891715"/>
                  <a:gd name="connsiteY1245" fmla="*/ 4033479 h 6367455"/>
                  <a:gd name="connsiteX1246" fmla="*/ 764512 w 6891715"/>
                  <a:gd name="connsiteY1246" fmla="*/ 4022986 h 6367455"/>
                  <a:gd name="connsiteX1247" fmla="*/ 750860 w 6891715"/>
                  <a:gd name="connsiteY1247" fmla="*/ 4020760 h 6367455"/>
                  <a:gd name="connsiteX1248" fmla="*/ 758162 w 6891715"/>
                  <a:gd name="connsiteY1248" fmla="*/ 4013446 h 6367455"/>
                  <a:gd name="connsiteX1249" fmla="*/ 735938 w 6891715"/>
                  <a:gd name="connsiteY1249" fmla="*/ 4019806 h 6367455"/>
                  <a:gd name="connsiteX1250" fmla="*/ 724191 w 6891715"/>
                  <a:gd name="connsiteY1250" fmla="*/ 4021396 h 6367455"/>
                  <a:gd name="connsiteX1251" fmla="*/ 714667 w 6891715"/>
                  <a:gd name="connsiteY1251" fmla="*/ 4031889 h 6367455"/>
                  <a:gd name="connsiteX1252" fmla="*/ 704507 w 6891715"/>
                  <a:gd name="connsiteY1252" fmla="*/ 4040475 h 6367455"/>
                  <a:gd name="connsiteX1253" fmla="*/ 691809 w 6891715"/>
                  <a:gd name="connsiteY1253" fmla="*/ 4039203 h 6367455"/>
                  <a:gd name="connsiteX1254" fmla="*/ 707683 w 6891715"/>
                  <a:gd name="connsiteY1254" fmla="*/ 4032843 h 6367455"/>
                  <a:gd name="connsiteX1255" fmla="*/ 716889 w 6891715"/>
                  <a:gd name="connsiteY1255" fmla="*/ 4012810 h 6367455"/>
                  <a:gd name="connsiteX1256" fmla="*/ 739113 w 6891715"/>
                  <a:gd name="connsiteY1256" fmla="*/ 4005178 h 6367455"/>
                  <a:gd name="connsiteX1257" fmla="*/ 744193 w 6891715"/>
                  <a:gd name="connsiteY1257" fmla="*/ 4001044 h 6367455"/>
                  <a:gd name="connsiteX1258" fmla="*/ 733399 w 6891715"/>
                  <a:gd name="connsiteY1258" fmla="*/ 3994685 h 6367455"/>
                  <a:gd name="connsiteX1259" fmla="*/ 710540 w 6891715"/>
                  <a:gd name="connsiteY1259" fmla="*/ 4005178 h 6367455"/>
                  <a:gd name="connsiteX1260" fmla="*/ 703238 w 6891715"/>
                  <a:gd name="connsiteY1260" fmla="*/ 4010584 h 6367455"/>
                  <a:gd name="connsiteX1261" fmla="*/ 693396 w 6891715"/>
                  <a:gd name="connsiteY1261" fmla="*/ 3999136 h 6367455"/>
                  <a:gd name="connsiteX1262" fmla="*/ 673394 w 6891715"/>
                  <a:gd name="connsiteY1262" fmla="*/ 4000408 h 6367455"/>
                  <a:gd name="connsiteX1263" fmla="*/ 686093 w 6891715"/>
                  <a:gd name="connsiteY1263" fmla="*/ 3986417 h 6367455"/>
                  <a:gd name="connsiteX1264" fmla="*/ 703873 w 6891715"/>
                  <a:gd name="connsiteY1264" fmla="*/ 3973697 h 6367455"/>
                  <a:gd name="connsiteX1265" fmla="*/ 712444 w 6891715"/>
                  <a:gd name="connsiteY1265" fmla="*/ 3970517 h 6367455"/>
                  <a:gd name="connsiteX1266" fmla="*/ 728319 w 6891715"/>
                  <a:gd name="connsiteY1266" fmla="*/ 3965111 h 6367455"/>
                  <a:gd name="connsiteX1267" fmla="*/ 726097 w 6891715"/>
                  <a:gd name="connsiteY1267" fmla="*/ 3960978 h 6367455"/>
                  <a:gd name="connsiteX1268" fmla="*/ 713397 w 6891715"/>
                  <a:gd name="connsiteY1268" fmla="*/ 3960978 h 6367455"/>
                  <a:gd name="connsiteX1269" fmla="*/ 697523 w 6891715"/>
                  <a:gd name="connsiteY1269" fmla="*/ 3959388 h 6367455"/>
                  <a:gd name="connsiteX1270" fmla="*/ 671807 w 6891715"/>
                  <a:gd name="connsiteY1270" fmla="*/ 3958116 h 6367455"/>
                  <a:gd name="connsiteX1271" fmla="*/ 666727 w 6891715"/>
                  <a:gd name="connsiteY1271" fmla="*/ 3950166 h 6367455"/>
                  <a:gd name="connsiteX1272" fmla="*/ 671489 w 6891715"/>
                  <a:gd name="connsiteY1272" fmla="*/ 3936174 h 6367455"/>
                  <a:gd name="connsiteX1273" fmla="*/ 679109 w 6891715"/>
                  <a:gd name="connsiteY1273" fmla="*/ 3935220 h 6367455"/>
                  <a:gd name="connsiteX1274" fmla="*/ 702286 w 6891715"/>
                  <a:gd name="connsiteY1274" fmla="*/ 3929496 h 6367455"/>
                  <a:gd name="connsiteX1275" fmla="*/ 695936 w 6891715"/>
                  <a:gd name="connsiteY1275" fmla="*/ 3944442 h 6367455"/>
                  <a:gd name="connsiteX1276" fmla="*/ 708635 w 6891715"/>
                  <a:gd name="connsiteY1276" fmla="*/ 3933630 h 6367455"/>
                  <a:gd name="connsiteX1277" fmla="*/ 714032 w 6891715"/>
                  <a:gd name="connsiteY1277" fmla="*/ 3941898 h 6367455"/>
                  <a:gd name="connsiteX1278" fmla="*/ 723556 w 6891715"/>
                  <a:gd name="connsiteY1278" fmla="*/ 3945078 h 6367455"/>
                  <a:gd name="connsiteX1279" fmla="*/ 744828 w 6891715"/>
                  <a:gd name="connsiteY1279" fmla="*/ 3944124 h 6367455"/>
                  <a:gd name="connsiteX1280" fmla="*/ 729906 w 6891715"/>
                  <a:gd name="connsiteY1280" fmla="*/ 3937764 h 6367455"/>
                  <a:gd name="connsiteX1281" fmla="*/ 721335 w 6891715"/>
                  <a:gd name="connsiteY1281" fmla="*/ 3924091 h 6367455"/>
                  <a:gd name="connsiteX1282" fmla="*/ 735938 w 6891715"/>
                  <a:gd name="connsiteY1282" fmla="*/ 3917413 h 6367455"/>
                  <a:gd name="connsiteX1283" fmla="*/ 738161 w 6891715"/>
                  <a:gd name="connsiteY1283" fmla="*/ 3899605 h 6367455"/>
                  <a:gd name="connsiteX1284" fmla="*/ 748638 w 6891715"/>
                  <a:gd name="connsiteY1284" fmla="*/ 3896425 h 6367455"/>
                  <a:gd name="connsiteX1285" fmla="*/ 772766 w 6891715"/>
                  <a:gd name="connsiteY1285" fmla="*/ 3895153 h 6367455"/>
                  <a:gd name="connsiteX1286" fmla="*/ 801341 w 6891715"/>
                  <a:gd name="connsiteY1286" fmla="*/ 3884024 h 6367455"/>
                  <a:gd name="connsiteX1287" fmla="*/ 818487 w 6891715"/>
                  <a:gd name="connsiteY1287" fmla="*/ 3880844 h 6367455"/>
                  <a:gd name="connsiteX1288" fmla="*/ 842936 w 6891715"/>
                  <a:gd name="connsiteY1288" fmla="*/ 3884978 h 6367455"/>
                  <a:gd name="connsiteX1289" fmla="*/ 838491 w 6891715"/>
                  <a:gd name="connsiteY1289" fmla="*/ 3879890 h 6367455"/>
                  <a:gd name="connsiteX1290" fmla="*/ 818487 w 6891715"/>
                  <a:gd name="connsiteY1290" fmla="*/ 3875756 h 6367455"/>
                  <a:gd name="connsiteX1291" fmla="*/ 806739 w 6891715"/>
                  <a:gd name="connsiteY1291" fmla="*/ 3872576 h 6367455"/>
                  <a:gd name="connsiteX1292" fmla="*/ 809597 w 6891715"/>
                  <a:gd name="connsiteY1292" fmla="*/ 3861128 h 6367455"/>
                  <a:gd name="connsiteX1293" fmla="*/ 815947 w 6891715"/>
                  <a:gd name="connsiteY1293" fmla="*/ 3846183 h 6367455"/>
                  <a:gd name="connsiteX1294" fmla="*/ 805469 w 6891715"/>
                  <a:gd name="connsiteY1294" fmla="*/ 3851589 h 6367455"/>
                  <a:gd name="connsiteX1295" fmla="*/ 790863 w 6891715"/>
                  <a:gd name="connsiteY1295" fmla="*/ 3871622 h 6367455"/>
                  <a:gd name="connsiteX1296" fmla="*/ 780068 w 6891715"/>
                  <a:gd name="connsiteY1296" fmla="*/ 3876074 h 6367455"/>
                  <a:gd name="connsiteX1297" fmla="*/ 761019 w 6891715"/>
                  <a:gd name="connsiteY1297" fmla="*/ 3880526 h 6367455"/>
                  <a:gd name="connsiteX1298" fmla="*/ 753717 w 6891715"/>
                  <a:gd name="connsiteY1298" fmla="*/ 3881798 h 6367455"/>
                  <a:gd name="connsiteX1299" fmla="*/ 755940 w 6891715"/>
                  <a:gd name="connsiteY1299" fmla="*/ 3886568 h 6367455"/>
                  <a:gd name="connsiteX1300" fmla="*/ 738161 w 6891715"/>
                  <a:gd name="connsiteY1300" fmla="*/ 3886886 h 6367455"/>
                  <a:gd name="connsiteX1301" fmla="*/ 719112 w 6891715"/>
                  <a:gd name="connsiteY1301" fmla="*/ 3895471 h 6367455"/>
                  <a:gd name="connsiteX1302" fmla="*/ 715937 w 6891715"/>
                  <a:gd name="connsiteY1302" fmla="*/ 3888476 h 6367455"/>
                  <a:gd name="connsiteX1303" fmla="*/ 752765 w 6891715"/>
                  <a:gd name="connsiteY1303" fmla="*/ 3870032 h 6367455"/>
                  <a:gd name="connsiteX1304" fmla="*/ 760702 w 6891715"/>
                  <a:gd name="connsiteY1304" fmla="*/ 3848727 h 6367455"/>
                  <a:gd name="connsiteX1305" fmla="*/ 776576 w 6891715"/>
                  <a:gd name="connsiteY1305" fmla="*/ 3837915 h 6367455"/>
                  <a:gd name="connsiteX1306" fmla="*/ 774672 w 6891715"/>
                  <a:gd name="connsiteY1306" fmla="*/ 3832827 h 6367455"/>
                  <a:gd name="connsiteX1307" fmla="*/ 762925 w 6891715"/>
                  <a:gd name="connsiteY1307" fmla="*/ 3833781 h 6367455"/>
                  <a:gd name="connsiteX1308" fmla="*/ 774037 w 6891715"/>
                  <a:gd name="connsiteY1308" fmla="*/ 3807706 h 6367455"/>
                  <a:gd name="connsiteX1309" fmla="*/ 792133 w 6891715"/>
                  <a:gd name="connsiteY1309" fmla="*/ 3795622 h 6367455"/>
                  <a:gd name="connsiteX1310" fmla="*/ 816582 w 6891715"/>
                  <a:gd name="connsiteY1310" fmla="*/ 3799756 h 6367455"/>
                  <a:gd name="connsiteX1311" fmla="*/ 808962 w 6891715"/>
                  <a:gd name="connsiteY1311" fmla="*/ 3783857 h 6367455"/>
                  <a:gd name="connsiteX1312" fmla="*/ 810867 w 6891715"/>
                  <a:gd name="connsiteY1312" fmla="*/ 3772091 h 6367455"/>
                  <a:gd name="connsiteX1313" fmla="*/ 796261 w 6891715"/>
                  <a:gd name="connsiteY1313" fmla="*/ 3781949 h 6367455"/>
                  <a:gd name="connsiteX1314" fmla="*/ 754035 w 6891715"/>
                  <a:gd name="connsiteY1314" fmla="*/ 3782585 h 6367455"/>
                  <a:gd name="connsiteX1315" fmla="*/ 746733 w 6891715"/>
                  <a:gd name="connsiteY1315" fmla="*/ 3776225 h 6367455"/>
                  <a:gd name="connsiteX1316" fmla="*/ 746098 w 6891715"/>
                  <a:gd name="connsiteY1316" fmla="*/ 3760007 h 6367455"/>
                  <a:gd name="connsiteX1317" fmla="*/ 733716 w 6891715"/>
                  <a:gd name="connsiteY1317" fmla="*/ 3772727 h 6367455"/>
                  <a:gd name="connsiteX1318" fmla="*/ 725462 w 6891715"/>
                  <a:gd name="connsiteY1318" fmla="*/ 3773363 h 6367455"/>
                  <a:gd name="connsiteX1319" fmla="*/ 722922 w 6891715"/>
                  <a:gd name="connsiteY1319" fmla="*/ 3762551 h 6367455"/>
                  <a:gd name="connsiteX1320" fmla="*/ 708317 w 6891715"/>
                  <a:gd name="connsiteY1320" fmla="*/ 3761597 h 6367455"/>
                  <a:gd name="connsiteX1321" fmla="*/ 703873 w 6891715"/>
                  <a:gd name="connsiteY1321" fmla="*/ 3755238 h 6367455"/>
                  <a:gd name="connsiteX1322" fmla="*/ 689903 w 6891715"/>
                  <a:gd name="connsiteY1322" fmla="*/ 3743790 h 6367455"/>
                  <a:gd name="connsiteX1323" fmla="*/ 702603 w 6891715"/>
                  <a:gd name="connsiteY1323" fmla="*/ 3727890 h 6367455"/>
                  <a:gd name="connsiteX1324" fmla="*/ 717207 w 6891715"/>
                  <a:gd name="connsiteY1324" fmla="*/ 3722484 h 6367455"/>
                  <a:gd name="connsiteX1325" fmla="*/ 723556 w 6891715"/>
                  <a:gd name="connsiteY1325" fmla="*/ 3704359 h 6367455"/>
                  <a:gd name="connsiteX1326" fmla="*/ 752130 w 6891715"/>
                  <a:gd name="connsiteY1326" fmla="*/ 3696727 h 6367455"/>
                  <a:gd name="connsiteX1327" fmla="*/ 745463 w 6891715"/>
                  <a:gd name="connsiteY1327" fmla="*/ 3691639 h 6367455"/>
                  <a:gd name="connsiteX1328" fmla="*/ 744511 w 6891715"/>
                  <a:gd name="connsiteY1328" fmla="*/ 3682100 h 6367455"/>
                  <a:gd name="connsiteX1329" fmla="*/ 727366 w 6891715"/>
                  <a:gd name="connsiteY1329" fmla="*/ 3684326 h 6367455"/>
                  <a:gd name="connsiteX1330" fmla="*/ 719429 w 6891715"/>
                  <a:gd name="connsiteY1330" fmla="*/ 3690685 h 6367455"/>
                  <a:gd name="connsiteX1331" fmla="*/ 711492 w 6891715"/>
                  <a:gd name="connsiteY1331" fmla="*/ 3679238 h 6367455"/>
                  <a:gd name="connsiteX1332" fmla="*/ 713137 w 6891715"/>
                  <a:gd name="connsiteY1332" fmla="*/ 3667467 h 6367455"/>
                  <a:gd name="connsiteX1333" fmla="*/ 709077 w 6891715"/>
                  <a:gd name="connsiteY1333" fmla="*/ 3678226 h 6367455"/>
                  <a:gd name="connsiteX1334" fmla="*/ 687363 w 6891715"/>
                  <a:gd name="connsiteY1334" fmla="*/ 3666796 h 6367455"/>
                  <a:gd name="connsiteX1335" fmla="*/ 708146 w 6891715"/>
                  <a:gd name="connsiteY1335" fmla="*/ 3662351 h 6367455"/>
                  <a:gd name="connsiteX1336" fmla="*/ 713618 w 6891715"/>
                  <a:gd name="connsiteY1336" fmla="*/ 3664031 h 6367455"/>
                  <a:gd name="connsiteX1337" fmla="*/ 713715 w 6891715"/>
                  <a:gd name="connsiteY1337" fmla="*/ 3663338 h 6367455"/>
                  <a:gd name="connsiteX1338" fmla="*/ 731811 w 6891715"/>
                  <a:gd name="connsiteY1338" fmla="*/ 3667790 h 6367455"/>
                  <a:gd name="connsiteX1339" fmla="*/ 728637 w 6891715"/>
                  <a:gd name="connsiteY1339" fmla="*/ 3656978 h 6367455"/>
                  <a:gd name="connsiteX1340" fmla="*/ 717842 w 6891715"/>
                  <a:gd name="connsiteY1340" fmla="*/ 3653798 h 6367455"/>
                  <a:gd name="connsiteX1341" fmla="*/ 713397 w 6891715"/>
                  <a:gd name="connsiteY1341" fmla="*/ 3637263 h 6367455"/>
                  <a:gd name="connsiteX1342" fmla="*/ 731493 w 6891715"/>
                  <a:gd name="connsiteY1342" fmla="*/ 3629313 h 6367455"/>
                  <a:gd name="connsiteX1343" fmla="*/ 734351 w 6891715"/>
                  <a:gd name="connsiteY1343" fmla="*/ 3608644 h 6367455"/>
                  <a:gd name="connsiteX1344" fmla="*/ 756575 w 6891715"/>
                  <a:gd name="connsiteY1344" fmla="*/ 3612460 h 6367455"/>
                  <a:gd name="connsiteX1345" fmla="*/ 769274 w 6891715"/>
                  <a:gd name="connsiteY1345" fmla="*/ 3610234 h 6367455"/>
                  <a:gd name="connsiteX1346" fmla="*/ 781974 w 6891715"/>
                  <a:gd name="connsiteY1346" fmla="*/ 3619456 h 6367455"/>
                  <a:gd name="connsiteX1347" fmla="*/ 783244 w 6891715"/>
                  <a:gd name="connsiteY1347" fmla="*/ 3628995 h 6367455"/>
                  <a:gd name="connsiteX1348" fmla="*/ 797214 w 6891715"/>
                  <a:gd name="connsiteY1348" fmla="*/ 3634401 h 6367455"/>
                  <a:gd name="connsiteX1349" fmla="*/ 792451 w 6891715"/>
                  <a:gd name="connsiteY1349" fmla="*/ 3621681 h 6367455"/>
                  <a:gd name="connsiteX1350" fmla="*/ 805469 w 6891715"/>
                  <a:gd name="connsiteY1350" fmla="*/ 3610870 h 6367455"/>
                  <a:gd name="connsiteX1351" fmla="*/ 823250 w 6891715"/>
                  <a:gd name="connsiteY1351" fmla="*/ 3618184 h 6367455"/>
                  <a:gd name="connsiteX1352" fmla="*/ 839443 w 6891715"/>
                  <a:gd name="connsiteY1352" fmla="*/ 3627723 h 6367455"/>
                  <a:gd name="connsiteX1353" fmla="*/ 845792 w 6891715"/>
                  <a:gd name="connsiteY1353" fmla="*/ 3628359 h 6367455"/>
                  <a:gd name="connsiteX1354" fmla="*/ 846428 w 6891715"/>
                  <a:gd name="connsiteY1354" fmla="*/ 3609598 h 6367455"/>
                  <a:gd name="connsiteX1355" fmla="*/ 837855 w 6891715"/>
                  <a:gd name="connsiteY1355" fmla="*/ 3592426 h 6367455"/>
                  <a:gd name="connsiteX1356" fmla="*/ 850555 w 6891715"/>
                  <a:gd name="connsiteY1356" fmla="*/ 3578753 h 6367455"/>
                  <a:gd name="connsiteX1357" fmla="*/ 867382 w 6891715"/>
                  <a:gd name="connsiteY1357" fmla="*/ 3578753 h 6367455"/>
                  <a:gd name="connsiteX1358" fmla="*/ 877860 w 6891715"/>
                  <a:gd name="connsiteY1358" fmla="*/ 3557447 h 6367455"/>
                  <a:gd name="connsiteX1359" fmla="*/ 861985 w 6891715"/>
                  <a:gd name="connsiteY1359" fmla="*/ 3554267 h 6367455"/>
                  <a:gd name="connsiteX1360" fmla="*/ 841666 w 6891715"/>
                  <a:gd name="connsiteY1360" fmla="*/ 3559991 h 6367455"/>
                  <a:gd name="connsiteX1361" fmla="*/ 823567 w 6891715"/>
                  <a:gd name="connsiteY1361" fmla="*/ 3549180 h 6367455"/>
                  <a:gd name="connsiteX1362" fmla="*/ 830235 w 6891715"/>
                  <a:gd name="connsiteY1362" fmla="*/ 3539004 h 6367455"/>
                  <a:gd name="connsiteX1363" fmla="*/ 840396 w 6891715"/>
                  <a:gd name="connsiteY1363" fmla="*/ 3528192 h 6367455"/>
                  <a:gd name="connsiteX1364" fmla="*/ 862620 w 6891715"/>
                  <a:gd name="connsiteY1364" fmla="*/ 3519606 h 6367455"/>
                  <a:gd name="connsiteX1365" fmla="*/ 858492 w 6891715"/>
                  <a:gd name="connsiteY1365" fmla="*/ 3510067 h 6367455"/>
                  <a:gd name="connsiteX1366" fmla="*/ 855318 w 6891715"/>
                  <a:gd name="connsiteY1366" fmla="*/ 3497665 h 6367455"/>
                  <a:gd name="connsiteX1367" fmla="*/ 870875 w 6891715"/>
                  <a:gd name="connsiteY1367" fmla="*/ 3480494 h 6367455"/>
                  <a:gd name="connsiteX1368" fmla="*/ 886750 w 6891715"/>
                  <a:gd name="connsiteY1368" fmla="*/ 3474770 h 6367455"/>
                  <a:gd name="connsiteX1369" fmla="*/ 892783 w 6891715"/>
                  <a:gd name="connsiteY1369" fmla="*/ 3461096 h 6367455"/>
                  <a:gd name="connsiteX1370" fmla="*/ 911833 w 6891715"/>
                  <a:gd name="connsiteY1370" fmla="*/ 3464276 h 6367455"/>
                  <a:gd name="connsiteX1371" fmla="*/ 908658 w 6891715"/>
                  <a:gd name="connsiteY1371" fmla="*/ 3456962 h 6367455"/>
                  <a:gd name="connsiteX1372" fmla="*/ 924533 w 6891715"/>
                  <a:gd name="connsiteY1372" fmla="*/ 3451556 h 6367455"/>
                  <a:gd name="connsiteX1373" fmla="*/ 941679 w 6891715"/>
                  <a:gd name="connsiteY1373" fmla="*/ 3470318 h 6367455"/>
                  <a:gd name="connsiteX1374" fmla="*/ 931201 w 6891715"/>
                  <a:gd name="connsiteY1374" fmla="*/ 3495757 h 6367455"/>
                  <a:gd name="connsiteX1375" fmla="*/ 943901 w 6891715"/>
                  <a:gd name="connsiteY1375" fmla="*/ 3496393 h 6367455"/>
                  <a:gd name="connsiteX1376" fmla="*/ 952157 w 6891715"/>
                  <a:gd name="connsiteY1376" fmla="*/ 3479858 h 6367455"/>
                  <a:gd name="connsiteX1377" fmla="*/ 948029 w 6891715"/>
                  <a:gd name="connsiteY1377" fmla="*/ 3453464 h 6367455"/>
                  <a:gd name="connsiteX1378" fmla="*/ 961364 w 6891715"/>
                  <a:gd name="connsiteY1378" fmla="*/ 3453464 h 6367455"/>
                  <a:gd name="connsiteX1379" fmla="*/ 3068524 w 6891715"/>
                  <a:gd name="connsiteY1379" fmla="*/ 3432164 h 6367455"/>
                  <a:gd name="connsiteX1380" fmla="*/ 3099111 w 6891715"/>
                  <a:gd name="connsiteY1380" fmla="*/ 3458846 h 6367455"/>
                  <a:gd name="connsiteX1381" fmla="*/ 3103526 w 6891715"/>
                  <a:gd name="connsiteY1381" fmla="*/ 3464378 h 6367455"/>
                  <a:gd name="connsiteX1382" fmla="*/ 3097535 w 6891715"/>
                  <a:gd name="connsiteY1382" fmla="*/ 3484552 h 6367455"/>
                  <a:gd name="connsiteX1383" fmla="*/ 3057488 w 6891715"/>
                  <a:gd name="connsiteY1383" fmla="*/ 3462425 h 6367455"/>
                  <a:gd name="connsiteX1384" fmla="*/ 3059065 w 6891715"/>
                  <a:gd name="connsiteY1384" fmla="*/ 3441926 h 6367455"/>
                  <a:gd name="connsiteX1385" fmla="*/ 2463763 w 6891715"/>
                  <a:gd name="connsiteY1385" fmla="*/ 3408351 h 6367455"/>
                  <a:gd name="connsiteX1386" fmla="*/ 2474876 w 6891715"/>
                  <a:gd name="connsiteY1386" fmla="*/ 3421051 h 6367455"/>
                  <a:gd name="connsiteX1387" fmla="*/ 2466303 w 6891715"/>
                  <a:gd name="connsiteY1387" fmla="*/ 3420165 h 6367455"/>
                  <a:gd name="connsiteX1388" fmla="*/ 2454238 w 6891715"/>
                  <a:gd name="connsiteY1388" fmla="*/ 3410123 h 6367455"/>
                  <a:gd name="connsiteX1389" fmla="*/ 2674737 w 6891715"/>
                  <a:gd name="connsiteY1389" fmla="*/ 3390889 h 6367455"/>
                  <a:gd name="connsiteX1390" fmla="*/ 2681250 w 6891715"/>
                  <a:gd name="connsiteY1390" fmla="*/ 3409169 h 6367455"/>
                  <a:gd name="connsiteX1391" fmla="*/ 2674086 w 6891715"/>
                  <a:gd name="connsiteY1391" fmla="*/ 3422639 h 6367455"/>
                  <a:gd name="connsiteX1392" fmla="*/ 2668550 w 6891715"/>
                  <a:gd name="connsiteY1392" fmla="*/ 3409169 h 6367455"/>
                  <a:gd name="connsiteX1393" fmla="*/ 2669201 w 6891715"/>
                  <a:gd name="connsiteY1393" fmla="*/ 3392172 h 6367455"/>
                  <a:gd name="connsiteX1394" fmla="*/ 2629274 w 6891715"/>
                  <a:gd name="connsiteY1394" fmla="*/ 3381364 h 6367455"/>
                  <a:gd name="connsiteX1395" fmla="*/ 2653567 w 6891715"/>
                  <a:gd name="connsiteY1395" fmla="*/ 3390766 h 6367455"/>
                  <a:gd name="connsiteX1396" fmla="*/ 2656722 w 6891715"/>
                  <a:gd name="connsiteY1396" fmla="*/ 3399854 h 6367455"/>
                  <a:gd name="connsiteX1397" fmla="*/ 2660193 w 6891715"/>
                  <a:gd name="connsiteY1397" fmla="*/ 3406122 h 6367455"/>
                  <a:gd name="connsiteX1398" fmla="*/ 2664610 w 6891715"/>
                  <a:gd name="connsiteY1398" fmla="*/ 3411449 h 6367455"/>
                  <a:gd name="connsiteX1399" fmla="*/ 2668711 w 6891715"/>
                  <a:gd name="connsiteY1399" fmla="*/ 3422732 h 6367455"/>
                  <a:gd name="connsiteX1400" fmla="*/ 2689849 w 6891715"/>
                  <a:gd name="connsiteY1400" fmla="*/ 3430880 h 6367455"/>
                  <a:gd name="connsiteX1401" fmla="*/ 2693951 w 6891715"/>
                  <a:gd name="connsiteY1401" fmla="*/ 3446236 h 6367455"/>
                  <a:gd name="connsiteX1402" fmla="*/ 2687956 w 6891715"/>
                  <a:gd name="connsiteY1402" fmla="*/ 3460025 h 6367455"/>
                  <a:gd name="connsiteX1403" fmla="*/ 2677545 w 6891715"/>
                  <a:gd name="connsiteY1403" fmla="*/ 3468173 h 6367455"/>
                  <a:gd name="connsiteX1404" fmla="*/ 2660508 w 6891715"/>
                  <a:gd name="connsiteY1404" fmla="*/ 3478202 h 6367455"/>
                  <a:gd name="connsiteX1405" fmla="*/ 2640001 w 6891715"/>
                  <a:gd name="connsiteY1405" fmla="*/ 3476008 h 6367455"/>
                  <a:gd name="connsiteX1406" fmla="*/ 2627065 w 6891715"/>
                  <a:gd name="connsiteY1406" fmla="*/ 3461592 h 6367455"/>
                  <a:gd name="connsiteX1407" fmla="*/ 2634322 w 6891715"/>
                  <a:gd name="connsiteY1407" fmla="*/ 3455324 h 6367455"/>
                  <a:gd name="connsiteX1408" fmla="*/ 2622648 w 6891715"/>
                  <a:gd name="connsiteY1408" fmla="*/ 3453131 h 6367455"/>
                  <a:gd name="connsiteX1409" fmla="*/ 2620440 w 6891715"/>
                  <a:gd name="connsiteY1409" fmla="*/ 3436834 h 6367455"/>
                  <a:gd name="connsiteX1410" fmla="*/ 2603718 w 6891715"/>
                  <a:gd name="connsiteY1410" fmla="*/ 3425239 h 6367455"/>
                  <a:gd name="connsiteX1411" fmla="*/ 2593938 w 6891715"/>
                  <a:gd name="connsiteY1411" fmla="*/ 3412076 h 6367455"/>
                  <a:gd name="connsiteX1412" fmla="*/ 2595831 w 6891715"/>
                  <a:gd name="connsiteY1412" fmla="*/ 3394213 h 6367455"/>
                  <a:gd name="connsiteX1413" fmla="*/ 2608766 w 6891715"/>
                  <a:gd name="connsiteY1413" fmla="*/ 3400481 h 6367455"/>
                  <a:gd name="connsiteX1414" fmla="*/ 2620124 w 6891715"/>
                  <a:gd name="connsiteY1414" fmla="*/ 3397033 h 6367455"/>
                  <a:gd name="connsiteX1415" fmla="*/ 1157482 w 6891715"/>
                  <a:gd name="connsiteY1415" fmla="*/ 3378189 h 6367455"/>
                  <a:gd name="connsiteX1416" fmla="*/ 1165647 w 6891715"/>
                  <a:gd name="connsiteY1416" fmla="*/ 3378189 h 6367455"/>
                  <a:gd name="connsiteX1417" fmla="*/ 1168671 w 6891715"/>
                  <a:gd name="connsiteY1417" fmla="*/ 3387857 h 6367455"/>
                  <a:gd name="connsiteX1418" fmla="*/ 1174719 w 6891715"/>
                  <a:gd name="connsiteY1418" fmla="*/ 3404938 h 6367455"/>
                  <a:gd name="connsiteX1419" fmla="*/ 1171090 w 6891715"/>
                  <a:gd name="connsiteY1419" fmla="*/ 3417829 h 6367455"/>
                  <a:gd name="connsiteX1420" fmla="*/ 1165949 w 6891715"/>
                  <a:gd name="connsiteY1420" fmla="*/ 3421052 h 6367455"/>
                  <a:gd name="connsiteX1421" fmla="*/ 1153854 w 6891715"/>
                  <a:gd name="connsiteY1421" fmla="*/ 3413639 h 6367455"/>
                  <a:gd name="connsiteX1422" fmla="*/ 1149318 w 6891715"/>
                  <a:gd name="connsiteY1422" fmla="*/ 3400748 h 6367455"/>
                  <a:gd name="connsiteX1423" fmla="*/ 1151435 w 6891715"/>
                  <a:gd name="connsiteY1423" fmla="*/ 3387857 h 6367455"/>
                  <a:gd name="connsiteX1424" fmla="*/ 1072072 w 6891715"/>
                  <a:gd name="connsiteY1424" fmla="*/ 3340094 h 6367455"/>
                  <a:gd name="connsiteX1425" fmla="*/ 1080383 w 6891715"/>
                  <a:gd name="connsiteY1425" fmla="*/ 3351711 h 6367455"/>
                  <a:gd name="connsiteX1426" fmla="*/ 1080383 w 6891715"/>
                  <a:gd name="connsiteY1426" fmla="*/ 3364272 h 6367455"/>
                  <a:gd name="connsiteX1427" fmla="*/ 1085817 w 6891715"/>
                  <a:gd name="connsiteY1427" fmla="*/ 3378398 h 6367455"/>
                  <a:gd name="connsiteX1428" fmla="*/ 1073351 w 6891715"/>
                  <a:gd name="connsiteY1428" fmla="*/ 3387819 h 6367455"/>
                  <a:gd name="connsiteX1429" fmla="*/ 1067917 w 6891715"/>
                  <a:gd name="connsiteY1429" fmla="*/ 3397239 h 6367455"/>
                  <a:gd name="connsiteX1430" fmla="*/ 1057373 w 6891715"/>
                  <a:gd name="connsiteY1430" fmla="*/ 3394727 h 6367455"/>
                  <a:gd name="connsiteX1431" fmla="*/ 1055132 w 6891715"/>
                  <a:gd name="connsiteY1431" fmla="*/ 3384992 h 6367455"/>
                  <a:gd name="connsiteX1432" fmla="*/ 1061206 w 6891715"/>
                  <a:gd name="connsiteY1432" fmla="*/ 3368354 h 6367455"/>
                  <a:gd name="connsiteX1433" fmla="*/ 1051616 w 6891715"/>
                  <a:gd name="connsiteY1433" fmla="*/ 3368354 h 6367455"/>
                  <a:gd name="connsiteX1434" fmla="*/ 1043305 w 6891715"/>
                  <a:gd name="connsiteY1434" fmla="*/ 3377770 h 6367455"/>
                  <a:gd name="connsiteX1435" fmla="*/ 1039151 w 6891715"/>
                  <a:gd name="connsiteY1435" fmla="*/ 3384050 h 6367455"/>
                  <a:gd name="connsiteX1436" fmla="*/ 1038191 w 6891715"/>
                  <a:gd name="connsiteY1436" fmla="*/ 3371807 h 6367455"/>
                  <a:gd name="connsiteX1437" fmla="*/ 1047461 w 6891715"/>
                  <a:gd name="connsiteY1437" fmla="*/ 3350769 h 6367455"/>
                  <a:gd name="connsiteX1438" fmla="*/ 1055772 w 6891715"/>
                  <a:gd name="connsiteY1438" fmla="*/ 3356735 h 6367455"/>
                  <a:gd name="connsiteX1439" fmla="*/ 1062484 w 6891715"/>
                  <a:gd name="connsiteY1439" fmla="*/ 3348571 h 6367455"/>
                  <a:gd name="connsiteX1440" fmla="*/ 2665169 w 6891715"/>
                  <a:gd name="connsiteY1440" fmla="*/ 3319452 h 6367455"/>
                  <a:gd name="connsiteX1441" fmla="*/ 2676488 w 6891715"/>
                  <a:gd name="connsiteY1441" fmla="*/ 3339638 h 6367455"/>
                  <a:gd name="connsiteX1442" fmla="*/ 2670990 w 6891715"/>
                  <a:gd name="connsiteY1442" fmla="*/ 3354377 h 6367455"/>
                  <a:gd name="connsiteX1443" fmla="*/ 2659025 w 6891715"/>
                  <a:gd name="connsiteY1443" fmla="*/ 3347008 h 6367455"/>
                  <a:gd name="connsiteX1444" fmla="*/ 2670990 w 6891715"/>
                  <a:gd name="connsiteY1444" fmla="*/ 3338356 h 6367455"/>
                  <a:gd name="connsiteX1445" fmla="*/ 1084228 w 6891715"/>
                  <a:gd name="connsiteY1445" fmla="*/ 3309929 h 6367455"/>
                  <a:gd name="connsiteX1446" fmla="*/ 1082061 w 6891715"/>
                  <a:gd name="connsiteY1446" fmla="*/ 3317834 h 6367455"/>
                  <a:gd name="connsiteX1447" fmla="*/ 1071529 w 6891715"/>
                  <a:gd name="connsiteY1447" fmla="*/ 3324217 h 6367455"/>
                  <a:gd name="connsiteX1448" fmla="*/ 1074936 w 6891715"/>
                  <a:gd name="connsiteY1448" fmla="*/ 3316010 h 6367455"/>
                  <a:gd name="connsiteX1449" fmla="*/ 1113472 w 6891715"/>
                  <a:gd name="connsiteY1449" fmla="*/ 3303579 h 6367455"/>
                  <a:gd name="connsiteX1450" fmla="*/ 1114392 w 6891715"/>
                  <a:gd name="connsiteY1450" fmla="*/ 3311286 h 6367455"/>
                  <a:gd name="connsiteX1451" fmla="*/ 1103653 w 6891715"/>
                  <a:gd name="connsiteY1451" fmla="*/ 3330557 h 6367455"/>
                  <a:gd name="connsiteX1452" fmla="*/ 1101505 w 6891715"/>
                  <a:gd name="connsiteY1452" fmla="*/ 3345010 h 6367455"/>
                  <a:gd name="connsiteX1453" fmla="*/ 1089538 w 6891715"/>
                  <a:gd name="connsiteY1453" fmla="*/ 3359143 h 6367455"/>
                  <a:gd name="connsiteX1454" fmla="*/ 1082481 w 6891715"/>
                  <a:gd name="connsiteY1454" fmla="*/ 3355288 h 6367455"/>
                  <a:gd name="connsiteX1455" fmla="*/ 1083095 w 6891715"/>
                  <a:gd name="connsiteY1455" fmla="*/ 3352398 h 6367455"/>
                  <a:gd name="connsiteX1456" fmla="*/ 1077879 w 6891715"/>
                  <a:gd name="connsiteY1456" fmla="*/ 3344048 h 6367455"/>
                  <a:gd name="connsiteX1457" fmla="*/ 1094448 w 6891715"/>
                  <a:gd name="connsiteY1457" fmla="*/ 3331521 h 6367455"/>
                  <a:gd name="connsiteX1458" fmla="*/ 1089232 w 6891715"/>
                  <a:gd name="connsiteY1458" fmla="*/ 3330557 h 6367455"/>
                  <a:gd name="connsiteX1459" fmla="*/ 1102425 w 6891715"/>
                  <a:gd name="connsiteY1459" fmla="*/ 3314499 h 6367455"/>
                  <a:gd name="connsiteX1460" fmla="*/ 2832915 w 6891715"/>
                  <a:gd name="connsiteY1460" fmla="*/ 3290876 h 6367455"/>
                  <a:gd name="connsiteX1461" fmla="*/ 2848659 w 6891715"/>
                  <a:gd name="connsiteY1461" fmla="*/ 3298814 h 6367455"/>
                  <a:gd name="connsiteX1462" fmla="*/ 2852437 w 6891715"/>
                  <a:gd name="connsiteY1462" fmla="*/ 3323262 h 6367455"/>
                  <a:gd name="connsiteX1463" fmla="*/ 2858735 w 6891715"/>
                  <a:gd name="connsiteY1463" fmla="*/ 3340090 h 6367455"/>
                  <a:gd name="connsiteX1464" fmla="*/ 2859050 w 6891715"/>
                  <a:gd name="connsiteY1464" fmla="*/ 3355965 h 6367455"/>
                  <a:gd name="connsiteX1465" fmla="*/ 2825673 w 6891715"/>
                  <a:gd name="connsiteY1465" fmla="*/ 3386761 h 6367455"/>
                  <a:gd name="connsiteX1466" fmla="*/ 2826618 w 6891715"/>
                  <a:gd name="connsiteY1466" fmla="*/ 3404859 h 6367455"/>
                  <a:gd name="connsiteX1467" fmla="*/ 2846770 w 6891715"/>
                  <a:gd name="connsiteY1467" fmla="*/ 3426766 h 6367455"/>
                  <a:gd name="connsiteX1468" fmla="*/ 2831341 w 6891715"/>
                  <a:gd name="connsiteY1468" fmla="*/ 3449944 h 6367455"/>
                  <a:gd name="connsiteX1469" fmla="*/ 2814337 w 6891715"/>
                  <a:gd name="connsiteY1469" fmla="*/ 3447721 h 6367455"/>
                  <a:gd name="connsiteX1470" fmla="*/ 2814652 w 6891715"/>
                  <a:gd name="connsiteY1470" fmla="*/ 3457564 h 6367455"/>
                  <a:gd name="connsiteX1471" fmla="*/ 2807095 w 6891715"/>
                  <a:gd name="connsiteY1471" fmla="*/ 3449944 h 6367455"/>
                  <a:gd name="connsiteX1472" fmla="*/ 2805206 w 6891715"/>
                  <a:gd name="connsiteY1472" fmla="*/ 3460739 h 6367455"/>
                  <a:gd name="connsiteX1473" fmla="*/ 2820005 w 6891715"/>
                  <a:gd name="connsiteY1473" fmla="*/ 3480741 h 6367455"/>
                  <a:gd name="connsiteX1474" fmla="*/ 2804261 w 6891715"/>
                  <a:gd name="connsiteY1474" fmla="*/ 3482964 h 6367455"/>
                  <a:gd name="connsiteX1475" fmla="*/ 2793871 w 6891715"/>
                  <a:gd name="connsiteY1475" fmla="*/ 3473439 h 6367455"/>
                  <a:gd name="connsiteX1476" fmla="*/ 2782220 w 6891715"/>
                  <a:gd name="connsiteY1476" fmla="*/ 3471534 h 6367455"/>
                  <a:gd name="connsiteX1477" fmla="*/ 2775923 w 6891715"/>
                  <a:gd name="connsiteY1477" fmla="*/ 3459786 h 6367455"/>
                  <a:gd name="connsiteX1478" fmla="*/ 2790722 w 6891715"/>
                  <a:gd name="connsiteY1478" fmla="*/ 3456611 h 6367455"/>
                  <a:gd name="connsiteX1479" fmla="*/ 2777497 w 6891715"/>
                  <a:gd name="connsiteY1479" fmla="*/ 3440736 h 6367455"/>
                  <a:gd name="connsiteX1480" fmla="*/ 2776237 w 6891715"/>
                  <a:gd name="connsiteY1480" fmla="*/ 3442641 h 6367455"/>
                  <a:gd name="connsiteX1481" fmla="*/ 2772774 w 6891715"/>
                  <a:gd name="connsiteY1481" fmla="*/ 3445816 h 6367455"/>
                  <a:gd name="connsiteX1482" fmla="*/ 2770570 w 6891715"/>
                  <a:gd name="connsiteY1482" fmla="*/ 3447086 h 6367455"/>
                  <a:gd name="connsiteX1483" fmla="*/ 2768366 w 6891715"/>
                  <a:gd name="connsiteY1483" fmla="*/ 3448674 h 6367455"/>
                  <a:gd name="connsiteX1484" fmla="*/ 2766791 w 6891715"/>
                  <a:gd name="connsiteY1484" fmla="*/ 3449309 h 6367455"/>
                  <a:gd name="connsiteX1485" fmla="*/ 2766161 w 6891715"/>
                  <a:gd name="connsiteY1485" fmla="*/ 3449626 h 6367455"/>
                  <a:gd name="connsiteX1486" fmla="*/ 2765217 w 6891715"/>
                  <a:gd name="connsiteY1486" fmla="*/ 3449626 h 6367455"/>
                  <a:gd name="connsiteX1487" fmla="*/ 2761438 w 6891715"/>
                  <a:gd name="connsiteY1487" fmla="*/ 3447721 h 6367455"/>
                  <a:gd name="connsiteX1488" fmla="*/ 2756400 w 6891715"/>
                  <a:gd name="connsiteY1488" fmla="*/ 3445499 h 6367455"/>
                  <a:gd name="connsiteX1489" fmla="*/ 2750733 w 6891715"/>
                  <a:gd name="connsiteY1489" fmla="*/ 3442324 h 6367455"/>
                  <a:gd name="connsiteX1490" fmla="*/ 2739082 w 6891715"/>
                  <a:gd name="connsiteY1490" fmla="*/ 3445499 h 6367455"/>
                  <a:gd name="connsiteX1491" fmla="*/ 2730580 w 6891715"/>
                  <a:gd name="connsiteY1491" fmla="*/ 3434069 h 6367455"/>
                  <a:gd name="connsiteX1492" fmla="*/ 2726172 w 6891715"/>
                  <a:gd name="connsiteY1492" fmla="*/ 3419146 h 6367455"/>
                  <a:gd name="connsiteX1493" fmla="*/ 2732470 w 6891715"/>
                  <a:gd name="connsiteY1493" fmla="*/ 3410574 h 6367455"/>
                  <a:gd name="connsiteX1494" fmla="*/ 2721764 w 6891715"/>
                  <a:gd name="connsiteY1494" fmla="*/ 3395016 h 6367455"/>
                  <a:gd name="connsiteX1495" fmla="*/ 2728691 w 6891715"/>
                  <a:gd name="connsiteY1495" fmla="*/ 3382316 h 6367455"/>
                  <a:gd name="connsiteX1496" fmla="*/ 2706650 w 6891715"/>
                  <a:gd name="connsiteY1496" fmla="*/ 3359457 h 6367455"/>
                  <a:gd name="connsiteX1497" fmla="*/ 2712003 w 6891715"/>
                  <a:gd name="connsiteY1497" fmla="*/ 3352155 h 6367455"/>
                  <a:gd name="connsiteX1498" fmla="*/ 2742546 w 6891715"/>
                  <a:gd name="connsiteY1498" fmla="*/ 3359140 h 6367455"/>
                  <a:gd name="connsiteX1499" fmla="*/ 2751677 w 6891715"/>
                  <a:gd name="connsiteY1499" fmla="*/ 3348344 h 6367455"/>
                  <a:gd name="connsiteX1500" fmla="*/ 2760179 w 6891715"/>
                  <a:gd name="connsiteY1500" fmla="*/ 3334692 h 6367455"/>
                  <a:gd name="connsiteX1501" fmla="*/ 2739082 w 6891715"/>
                  <a:gd name="connsiteY1501" fmla="*/ 3323262 h 6367455"/>
                  <a:gd name="connsiteX1502" fmla="*/ 2739082 w 6891715"/>
                  <a:gd name="connsiteY1502" fmla="*/ 3315959 h 6367455"/>
                  <a:gd name="connsiteX1503" fmla="*/ 2755771 w 6891715"/>
                  <a:gd name="connsiteY1503" fmla="*/ 3325166 h 6367455"/>
                  <a:gd name="connsiteX1504" fmla="*/ 2785054 w 6891715"/>
                  <a:gd name="connsiteY1504" fmla="*/ 3317547 h 6367455"/>
                  <a:gd name="connsiteX1505" fmla="*/ 2767421 w 6891715"/>
                  <a:gd name="connsiteY1505" fmla="*/ 3335644 h 6367455"/>
                  <a:gd name="connsiteX1506" fmla="*/ 2773718 w 6891715"/>
                  <a:gd name="connsiteY1506" fmla="*/ 3341677 h 6367455"/>
                  <a:gd name="connsiteX1507" fmla="*/ 2771514 w 6891715"/>
                  <a:gd name="connsiteY1507" fmla="*/ 3351202 h 6367455"/>
                  <a:gd name="connsiteX1508" fmla="*/ 2790722 w 6891715"/>
                  <a:gd name="connsiteY1508" fmla="*/ 3363903 h 6367455"/>
                  <a:gd name="connsiteX1509" fmla="*/ 2795760 w 6891715"/>
                  <a:gd name="connsiteY1509" fmla="*/ 3341677 h 6367455"/>
                  <a:gd name="connsiteX1510" fmla="*/ 2802057 w 6891715"/>
                  <a:gd name="connsiteY1510" fmla="*/ 3337549 h 6367455"/>
                  <a:gd name="connsiteX1511" fmla="*/ 2811504 w 6891715"/>
                  <a:gd name="connsiteY1511" fmla="*/ 3346757 h 6367455"/>
                  <a:gd name="connsiteX1512" fmla="*/ 2811189 w 6891715"/>
                  <a:gd name="connsiteY1512" fmla="*/ 3334374 h 6367455"/>
                  <a:gd name="connsiteX1513" fmla="*/ 2803002 w 6891715"/>
                  <a:gd name="connsiteY1513" fmla="*/ 3321674 h 6367455"/>
                  <a:gd name="connsiteX1514" fmla="*/ 1020731 w 6891715"/>
                  <a:gd name="connsiteY1514" fmla="*/ 3233728 h 6367455"/>
                  <a:gd name="connsiteX1515" fmla="*/ 1016076 w 6891715"/>
                  <a:gd name="connsiteY1515" fmla="*/ 3241030 h 6367455"/>
                  <a:gd name="connsiteX1516" fmla="*/ 1012090 w 6891715"/>
                  <a:gd name="connsiteY1516" fmla="*/ 3246428 h 6367455"/>
                  <a:gd name="connsiteX1517" fmla="*/ 1006440 w 6891715"/>
                  <a:gd name="connsiteY1517" fmla="*/ 3243253 h 6367455"/>
                  <a:gd name="connsiteX1518" fmla="*/ 1012755 w 6891715"/>
                  <a:gd name="connsiteY1518" fmla="*/ 3234680 h 6367455"/>
                  <a:gd name="connsiteX1519" fmla="*/ 1074260 w 6891715"/>
                  <a:gd name="connsiteY1519" fmla="*/ 3214677 h 6367455"/>
                  <a:gd name="connsiteX1520" fmla="*/ 1089658 w 6891715"/>
                  <a:gd name="connsiteY1520" fmla="*/ 3239024 h 6367455"/>
                  <a:gd name="connsiteX1521" fmla="*/ 1106981 w 6891715"/>
                  <a:gd name="connsiteY1521" fmla="*/ 3246073 h 6367455"/>
                  <a:gd name="connsiteX1522" fmla="*/ 1103774 w 6891715"/>
                  <a:gd name="connsiteY1522" fmla="*/ 3257926 h 6367455"/>
                  <a:gd name="connsiteX1523" fmla="*/ 1117568 w 6891715"/>
                  <a:gd name="connsiteY1523" fmla="*/ 3267537 h 6367455"/>
                  <a:gd name="connsiteX1524" fmla="*/ 1101849 w 6891715"/>
                  <a:gd name="connsiteY1524" fmla="*/ 3281632 h 6367455"/>
                  <a:gd name="connsiteX1525" fmla="*/ 1099603 w 6891715"/>
                  <a:gd name="connsiteY1525" fmla="*/ 3275225 h 6367455"/>
                  <a:gd name="connsiteX1526" fmla="*/ 1084526 w 6891715"/>
                  <a:gd name="connsiteY1526" fmla="*/ 3280350 h 6367455"/>
                  <a:gd name="connsiteX1527" fmla="*/ 1077147 w 6891715"/>
                  <a:gd name="connsiteY1527" fmla="*/ 3285797 h 6367455"/>
                  <a:gd name="connsiteX1528" fmla="*/ 1063353 w 6891715"/>
                  <a:gd name="connsiteY1528" fmla="*/ 3286117 h 6367455"/>
                  <a:gd name="connsiteX1529" fmla="*/ 1055655 w 6891715"/>
                  <a:gd name="connsiteY1529" fmla="*/ 3277467 h 6367455"/>
                  <a:gd name="connsiteX1530" fmla="*/ 1067523 w 6891715"/>
                  <a:gd name="connsiteY1530" fmla="*/ 3266897 h 6367455"/>
                  <a:gd name="connsiteX1531" fmla="*/ 1082601 w 6891715"/>
                  <a:gd name="connsiteY1531" fmla="*/ 3267856 h 6367455"/>
                  <a:gd name="connsiteX1532" fmla="*/ 1082280 w 6891715"/>
                  <a:gd name="connsiteY1532" fmla="*/ 3262730 h 6367455"/>
                  <a:gd name="connsiteX1533" fmla="*/ 1070732 w 6891715"/>
                  <a:gd name="connsiteY1533" fmla="*/ 3261449 h 6367455"/>
                  <a:gd name="connsiteX1534" fmla="*/ 1073618 w 6891715"/>
                  <a:gd name="connsiteY1534" fmla="*/ 3254081 h 6367455"/>
                  <a:gd name="connsiteX1535" fmla="*/ 1082280 w 6891715"/>
                  <a:gd name="connsiteY1535" fmla="*/ 3253121 h 6367455"/>
                  <a:gd name="connsiteX1536" fmla="*/ 1087412 w 6891715"/>
                  <a:gd name="connsiteY1536" fmla="*/ 3242227 h 6367455"/>
                  <a:gd name="connsiteX1537" fmla="*/ 1073618 w 6891715"/>
                  <a:gd name="connsiteY1537" fmla="*/ 3243190 h 6367455"/>
                  <a:gd name="connsiteX1538" fmla="*/ 1059505 w 6891715"/>
                  <a:gd name="connsiteY1538" fmla="*/ 3236141 h 6367455"/>
                  <a:gd name="connsiteX1539" fmla="*/ 1056296 w 6891715"/>
                  <a:gd name="connsiteY1539" fmla="*/ 3224288 h 6367455"/>
                  <a:gd name="connsiteX1540" fmla="*/ 1068165 w 6891715"/>
                  <a:gd name="connsiteY1540" fmla="*/ 3226530 h 6367455"/>
                  <a:gd name="connsiteX1541" fmla="*/ 1064636 w 6891715"/>
                  <a:gd name="connsiteY1541" fmla="*/ 3217881 h 6367455"/>
                  <a:gd name="connsiteX1542" fmla="*/ 1036556 w 6891715"/>
                  <a:gd name="connsiteY1542" fmla="*/ 3211501 h 6367455"/>
                  <a:gd name="connsiteX1543" fmla="*/ 1042954 w 6891715"/>
                  <a:gd name="connsiteY1543" fmla="*/ 3212454 h 6367455"/>
                  <a:gd name="connsiteX1544" fmla="*/ 1032178 w 6891715"/>
                  <a:gd name="connsiteY1544" fmla="*/ 3225472 h 6367455"/>
                  <a:gd name="connsiteX1545" fmla="*/ 1020731 w 6891715"/>
                  <a:gd name="connsiteY1545" fmla="*/ 3227377 h 6367455"/>
                  <a:gd name="connsiteX1546" fmla="*/ 1025442 w 6891715"/>
                  <a:gd name="connsiteY1546" fmla="*/ 3219122 h 6367455"/>
                  <a:gd name="connsiteX1547" fmla="*/ 1065497 w 6891715"/>
                  <a:gd name="connsiteY1547" fmla="*/ 3170226 h 6367455"/>
                  <a:gd name="connsiteX1548" fmla="*/ 1066766 w 6891715"/>
                  <a:gd name="connsiteY1548" fmla="*/ 3176576 h 6367455"/>
                  <a:gd name="connsiteX1549" fmla="*/ 1060416 w 6891715"/>
                  <a:gd name="connsiteY1549" fmla="*/ 3174354 h 6367455"/>
                  <a:gd name="connsiteX1550" fmla="*/ 2496621 w 6891715"/>
                  <a:gd name="connsiteY1550" fmla="*/ 3159114 h 6367455"/>
                  <a:gd name="connsiteX1551" fmla="*/ 2512976 w 6891715"/>
                  <a:gd name="connsiteY1551" fmla="*/ 3161291 h 6367455"/>
                  <a:gd name="connsiteX1552" fmla="*/ 2507000 w 6891715"/>
                  <a:gd name="connsiteY1552" fmla="*/ 3179948 h 6367455"/>
                  <a:gd name="connsiteX1553" fmla="*/ 2488130 w 6891715"/>
                  <a:gd name="connsiteY1553" fmla="*/ 3189277 h 6367455"/>
                  <a:gd name="connsiteX1554" fmla="*/ 2479638 w 6891715"/>
                  <a:gd name="connsiteY1554" fmla="*/ 3174662 h 6367455"/>
                  <a:gd name="connsiteX1555" fmla="*/ 2481839 w 6891715"/>
                  <a:gd name="connsiteY1555" fmla="*/ 3166888 h 6367455"/>
                  <a:gd name="connsiteX1556" fmla="*/ 2494420 w 6891715"/>
                  <a:gd name="connsiteY1556" fmla="*/ 3169687 h 6367455"/>
                  <a:gd name="connsiteX1557" fmla="*/ 949493 w 6891715"/>
                  <a:gd name="connsiteY1557" fmla="*/ 3151177 h 6367455"/>
                  <a:gd name="connsiteX1558" fmla="*/ 957238 w 6891715"/>
                  <a:gd name="connsiteY1558" fmla="*/ 3156257 h 6367455"/>
                  <a:gd name="connsiteX1559" fmla="*/ 946125 w 6891715"/>
                  <a:gd name="connsiteY1559" fmla="*/ 3170226 h 6367455"/>
                  <a:gd name="connsiteX1560" fmla="*/ 1053951 w 6891715"/>
                  <a:gd name="connsiteY1560" fmla="*/ 3149590 h 6367455"/>
                  <a:gd name="connsiteX1561" fmla="*/ 1060416 w 6891715"/>
                  <a:gd name="connsiteY1561" fmla="*/ 3156763 h 6367455"/>
                  <a:gd name="connsiteX1562" fmla="*/ 1060416 w 6891715"/>
                  <a:gd name="connsiteY1562" fmla="*/ 3162999 h 6367455"/>
                  <a:gd name="connsiteX1563" fmla="*/ 1052656 w 6891715"/>
                  <a:gd name="connsiteY1563" fmla="*/ 3167053 h 6367455"/>
                  <a:gd name="connsiteX1564" fmla="*/ 1043924 w 6891715"/>
                  <a:gd name="connsiteY1564" fmla="*/ 3161127 h 6367455"/>
                  <a:gd name="connsiteX1565" fmla="*/ 1042953 w 6891715"/>
                  <a:gd name="connsiteY1565" fmla="*/ 3151773 h 6367455"/>
                  <a:gd name="connsiteX1566" fmla="*/ 957696 w 6891715"/>
                  <a:gd name="connsiteY1566" fmla="*/ 3089266 h 6367455"/>
                  <a:gd name="connsiteX1567" fmla="*/ 969937 w 6891715"/>
                  <a:gd name="connsiteY1567" fmla="*/ 3097932 h 6367455"/>
                  <a:gd name="connsiteX1568" fmla="*/ 966877 w 6891715"/>
                  <a:gd name="connsiteY1568" fmla="*/ 3107561 h 6367455"/>
                  <a:gd name="connsiteX1569" fmla="*/ 958002 w 6891715"/>
                  <a:gd name="connsiteY1569" fmla="*/ 3112696 h 6367455"/>
                  <a:gd name="connsiteX1570" fmla="*/ 965041 w 6891715"/>
                  <a:gd name="connsiteY1570" fmla="*/ 3133881 h 6367455"/>
                  <a:gd name="connsiteX1571" fmla="*/ 960144 w 6891715"/>
                  <a:gd name="connsiteY1571" fmla="*/ 3148003 h 6367455"/>
                  <a:gd name="connsiteX1572" fmla="*/ 950657 w 6891715"/>
                  <a:gd name="connsiteY1572" fmla="*/ 3139337 h 6367455"/>
                  <a:gd name="connsiteX1573" fmla="*/ 946679 w 6891715"/>
                  <a:gd name="connsiteY1573" fmla="*/ 3129066 h 6367455"/>
                  <a:gd name="connsiteX1574" fmla="*/ 944536 w 6891715"/>
                  <a:gd name="connsiteY1574" fmla="*/ 3110771 h 6367455"/>
                  <a:gd name="connsiteX1575" fmla="*/ 945148 w 6891715"/>
                  <a:gd name="connsiteY1575" fmla="*/ 3090550 h 6367455"/>
                  <a:gd name="connsiteX1576" fmla="*/ 2717252 w 6891715"/>
                  <a:gd name="connsiteY1576" fmla="*/ 3084501 h 6367455"/>
                  <a:gd name="connsiteX1577" fmla="*/ 2722526 w 6891715"/>
                  <a:gd name="connsiteY1577" fmla="*/ 3100947 h 6367455"/>
                  <a:gd name="connsiteX1578" fmla="*/ 2711048 w 6891715"/>
                  <a:gd name="connsiteY1578" fmla="*/ 3096433 h 6367455"/>
                  <a:gd name="connsiteX1579" fmla="*/ 2700501 w 6891715"/>
                  <a:gd name="connsiteY1579" fmla="*/ 3105139 h 6367455"/>
                  <a:gd name="connsiteX1580" fmla="*/ 2695538 w 6891715"/>
                  <a:gd name="connsiteY1580" fmla="*/ 3099658 h 6367455"/>
                  <a:gd name="connsiteX1581" fmla="*/ 2702673 w 6891715"/>
                  <a:gd name="connsiteY1581" fmla="*/ 3089016 h 6367455"/>
                  <a:gd name="connsiteX1582" fmla="*/ 1081056 w 6891715"/>
                  <a:gd name="connsiteY1582" fmla="*/ 3082917 h 6367455"/>
                  <a:gd name="connsiteX1583" fmla="*/ 1085552 w 6891715"/>
                  <a:gd name="connsiteY1583" fmla="*/ 3084822 h 6367455"/>
                  <a:gd name="connsiteX1584" fmla="*/ 1087404 w 6891715"/>
                  <a:gd name="connsiteY1584" fmla="*/ 3093394 h 6367455"/>
                  <a:gd name="connsiteX1585" fmla="*/ 1083700 w 6891715"/>
                  <a:gd name="connsiteY1585" fmla="*/ 3105141 h 6367455"/>
                  <a:gd name="connsiteX1586" fmla="*/ 1081056 w 6891715"/>
                  <a:gd name="connsiteY1586" fmla="*/ 3095617 h 6367455"/>
                  <a:gd name="connsiteX1587" fmla="*/ 3278151 w 6891715"/>
                  <a:gd name="connsiteY1587" fmla="*/ 3081329 h 6367455"/>
                  <a:gd name="connsiteX1588" fmla="*/ 3281326 w 6891715"/>
                  <a:gd name="connsiteY1588" fmla="*/ 3085759 h 6367455"/>
                  <a:gd name="connsiteX1589" fmla="*/ 3275928 w 6891715"/>
                  <a:gd name="connsiteY1589" fmla="*/ 3099048 h 6367455"/>
                  <a:gd name="connsiteX1590" fmla="*/ 3272118 w 6891715"/>
                  <a:gd name="connsiteY1590" fmla="*/ 3137019 h 6367455"/>
                  <a:gd name="connsiteX1591" fmla="*/ 3272436 w 6891715"/>
                  <a:gd name="connsiteY1591" fmla="*/ 3161067 h 6367455"/>
                  <a:gd name="connsiteX1592" fmla="*/ 3256561 w 6891715"/>
                  <a:gd name="connsiteY1592" fmla="*/ 3174673 h 6367455"/>
                  <a:gd name="connsiteX1593" fmla="*/ 3251481 w 6891715"/>
                  <a:gd name="connsiteY1593" fmla="*/ 3207581 h 6367455"/>
                  <a:gd name="connsiteX1594" fmla="*/ 3245448 w 6891715"/>
                  <a:gd name="connsiteY1594" fmla="*/ 3235745 h 6367455"/>
                  <a:gd name="connsiteX1595" fmla="*/ 3232113 w 6891715"/>
                  <a:gd name="connsiteY1595" fmla="*/ 3264226 h 6367455"/>
                  <a:gd name="connsiteX1596" fmla="*/ 3220365 w 6891715"/>
                  <a:gd name="connsiteY1596" fmla="*/ 3268655 h 6367455"/>
                  <a:gd name="connsiteX1597" fmla="*/ 3219413 w 6891715"/>
                  <a:gd name="connsiteY1597" fmla="*/ 3255048 h 6367455"/>
                  <a:gd name="connsiteX1598" fmla="*/ 3232430 w 6891715"/>
                  <a:gd name="connsiteY1598" fmla="*/ 3179419 h 6367455"/>
                  <a:gd name="connsiteX1599" fmla="*/ 3249258 w 6891715"/>
                  <a:gd name="connsiteY1599" fmla="*/ 3154106 h 6367455"/>
                  <a:gd name="connsiteX1600" fmla="*/ 3259418 w 6891715"/>
                  <a:gd name="connsiteY1600" fmla="*/ 3133854 h 6367455"/>
                  <a:gd name="connsiteX1601" fmla="*/ 3265768 w 6891715"/>
                  <a:gd name="connsiteY1601" fmla="*/ 3118034 h 6367455"/>
                  <a:gd name="connsiteX1602" fmla="*/ 3264498 w 6891715"/>
                  <a:gd name="connsiteY1602" fmla="*/ 3103479 h 6367455"/>
                  <a:gd name="connsiteX1603" fmla="*/ 963890 w 6891715"/>
                  <a:gd name="connsiteY1603" fmla="*/ 3071804 h 6367455"/>
                  <a:gd name="connsiteX1604" fmla="*/ 974701 w 6891715"/>
                  <a:gd name="connsiteY1604" fmla="*/ 3076971 h 6367455"/>
                  <a:gd name="connsiteX1605" fmla="*/ 969132 w 6891715"/>
                  <a:gd name="connsiteY1605" fmla="*/ 3086091 h 6367455"/>
                  <a:gd name="connsiteX1606" fmla="*/ 961597 w 6891715"/>
                  <a:gd name="connsiteY1606" fmla="*/ 3083963 h 6367455"/>
                  <a:gd name="connsiteX1607" fmla="*/ 954063 w 6891715"/>
                  <a:gd name="connsiteY1607" fmla="*/ 3080315 h 6367455"/>
                  <a:gd name="connsiteX1608" fmla="*/ 955045 w 6891715"/>
                  <a:gd name="connsiteY1608" fmla="*/ 3073020 h 6367455"/>
                  <a:gd name="connsiteX1609" fmla="*/ 960350 w 6891715"/>
                  <a:gd name="connsiteY1609" fmla="*/ 3040054 h 6367455"/>
                  <a:gd name="connsiteX1610" fmla="*/ 976288 w 6891715"/>
                  <a:gd name="connsiteY1610" fmla="*/ 3041016 h 6367455"/>
                  <a:gd name="connsiteX1611" fmla="*/ 974100 w 6891715"/>
                  <a:gd name="connsiteY1611" fmla="*/ 3051920 h 6367455"/>
                  <a:gd name="connsiteX1612" fmla="*/ 968788 w 6891715"/>
                  <a:gd name="connsiteY1612" fmla="*/ 3050637 h 6367455"/>
                  <a:gd name="connsiteX1613" fmla="*/ 970975 w 6891715"/>
                  <a:gd name="connsiteY1613" fmla="*/ 3059296 h 6367455"/>
                  <a:gd name="connsiteX1614" fmla="*/ 974100 w 6891715"/>
                  <a:gd name="connsiteY1614" fmla="*/ 3058975 h 6367455"/>
                  <a:gd name="connsiteX1615" fmla="*/ 975038 w 6891715"/>
                  <a:gd name="connsiteY1615" fmla="*/ 3071804 h 6367455"/>
                  <a:gd name="connsiteX1616" fmla="*/ 960350 w 6891715"/>
                  <a:gd name="connsiteY1616" fmla="*/ 3064748 h 6367455"/>
                  <a:gd name="connsiteX1617" fmla="*/ 959412 w 6891715"/>
                  <a:gd name="connsiteY1617" fmla="*/ 3056089 h 6367455"/>
                  <a:gd name="connsiteX1618" fmla="*/ 941600 w 6891715"/>
                  <a:gd name="connsiteY1618" fmla="*/ 3052882 h 6367455"/>
                  <a:gd name="connsiteX1619" fmla="*/ 936599 w 6891715"/>
                  <a:gd name="connsiteY1619" fmla="*/ 3043582 h 6367455"/>
                  <a:gd name="connsiteX1620" fmla="*/ 1047716 w 6891715"/>
                  <a:gd name="connsiteY1620" fmla="*/ 3033705 h 6367455"/>
                  <a:gd name="connsiteX1621" fmla="*/ 1067084 w 6891715"/>
                  <a:gd name="connsiteY1621" fmla="*/ 3048347 h 6367455"/>
                  <a:gd name="connsiteX1622" fmla="*/ 1069307 w 6891715"/>
                  <a:gd name="connsiteY1622" fmla="*/ 3077949 h 6367455"/>
                  <a:gd name="connsiteX1623" fmla="*/ 1066132 w 6891715"/>
                  <a:gd name="connsiteY1623" fmla="*/ 3087498 h 6367455"/>
                  <a:gd name="connsiteX1624" fmla="*/ 1076926 w 6891715"/>
                  <a:gd name="connsiteY1624" fmla="*/ 3092590 h 6367455"/>
                  <a:gd name="connsiteX1625" fmla="*/ 1079466 w 6891715"/>
                  <a:gd name="connsiteY1625" fmla="*/ 3109460 h 6367455"/>
                  <a:gd name="connsiteX1626" fmla="*/ 1084229 w 6891715"/>
                  <a:gd name="connsiteY1626" fmla="*/ 3109460 h 6367455"/>
                  <a:gd name="connsiteX1627" fmla="*/ 1082642 w 6891715"/>
                  <a:gd name="connsiteY1627" fmla="*/ 3121874 h 6367455"/>
                  <a:gd name="connsiteX1628" fmla="*/ 1108678 w 6891715"/>
                  <a:gd name="connsiteY1628" fmla="*/ 3115508 h 6367455"/>
                  <a:gd name="connsiteX1629" fmla="*/ 1111218 w 6891715"/>
                  <a:gd name="connsiteY1629" fmla="*/ 3125057 h 6367455"/>
                  <a:gd name="connsiteX1630" fmla="*/ 1097247 w 6891715"/>
                  <a:gd name="connsiteY1630" fmla="*/ 3135879 h 6367455"/>
                  <a:gd name="connsiteX1631" fmla="*/ 1089310 w 6891715"/>
                  <a:gd name="connsiteY1631" fmla="*/ 3154022 h 6367455"/>
                  <a:gd name="connsiteX1632" fmla="*/ 1080737 w 6891715"/>
                  <a:gd name="connsiteY1632" fmla="*/ 3159115 h 6367455"/>
                  <a:gd name="connsiteX1633" fmla="*/ 1079784 w 6891715"/>
                  <a:gd name="connsiteY1633" fmla="*/ 3152749 h 6367455"/>
                  <a:gd name="connsiteX1634" fmla="*/ 1081372 w 6891715"/>
                  <a:gd name="connsiteY1634" fmla="*/ 3135879 h 6367455"/>
                  <a:gd name="connsiteX1635" fmla="*/ 1066766 w 6891715"/>
                  <a:gd name="connsiteY1635" fmla="*/ 3136198 h 6367455"/>
                  <a:gd name="connsiteX1636" fmla="*/ 1059148 w 6891715"/>
                  <a:gd name="connsiteY1636" fmla="*/ 3139381 h 6367455"/>
                  <a:gd name="connsiteX1637" fmla="*/ 1055971 w 6891715"/>
                  <a:gd name="connsiteY1637" fmla="*/ 3132060 h 6367455"/>
                  <a:gd name="connsiteX1638" fmla="*/ 1045494 w 6891715"/>
                  <a:gd name="connsiteY1638" fmla="*/ 3119009 h 6367455"/>
                  <a:gd name="connsiteX1639" fmla="*/ 1046446 w 6891715"/>
                  <a:gd name="connsiteY1639" fmla="*/ 3112006 h 6367455"/>
                  <a:gd name="connsiteX1640" fmla="*/ 1044224 w 6891715"/>
                  <a:gd name="connsiteY1640" fmla="*/ 3098320 h 6367455"/>
                  <a:gd name="connsiteX1641" fmla="*/ 1032158 w 6891715"/>
                  <a:gd name="connsiteY1641" fmla="*/ 3089726 h 6367455"/>
                  <a:gd name="connsiteX1642" fmla="*/ 1032793 w 6891715"/>
                  <a:gd name="connsiteY1642" fmla="*/ 3102457 h 6367455"/>
                  <a:gd name="connsiteX1643" fmla="*/ 1019777 w 6891715"/>
                  <a:gd name="connsiteY1643" fmla="*/ 3099275 h 6367455"/>
                  <a:gd name="connsiteX1644" fmla="*/ 1012474 w 6891715"/>
                  <a:gd name="connsiteY1644" fmla="*/ 3087816 h 6367455"/>
                  <a:gd name="connsiteX1645" fmla="*/ 1008027 w 6891715"/>
                  <a:gd name="connsiteY1645" fmla="*/ 3077312 h 6367455"/>
                  <a:gd name="connsiteX1646" fmla="*/ 1015331 w 6891715"/>
                  <a:gd name="connsiteY1646" fmla="*/ 3068718 h 6367455"/>
                  <a:gd name="connsiteX1647" fmla="*/ 1023904 w 6891715"/>
                  <a:gd name="connsiteY1647" fmla="*/ 3075084 h 6367455"/>
                  <a:gd name="connsiteX1648" fmla="*/ 1028031 w 6891715"/>
                  <a:gd name="connsiteY1648" fmla="*/ 3071901 h 6367455"/>
                  <a:gd name="connsiteX1649" fmla="*/ 1023904 w 6891715"/>
                  <a:gd name="connsiteY1649" fmla="*/ 3055031 h 6367455"/>
                  <a:gd name="connsiteX1650" fmla="*/ 1025491 w 6891715"/>
                  <a:gd name="connsiteY1650" fmla="*/ 3045482 h 6367455"/>
                  <a:gd name="connsiteX1651" fmla="*/ 1032158 w 6891715"/>
                  <a:gd name="connsiteY1651" fmla="*/ 3060123 h 6367455"/>
                  <a:gd name="connsiteX1652" fmla="*/ 1049304 w 6891715"/>
                  <a:gd name="connsiteY1652" fmla="*/ 3065217 h 6367455"/>
                  <a:gd name="connsiteX1653" fmla="*/ 1039462 w 6891715"/>
                  <a:gd name="connsiteY1653" fmla="*/ 3043254 h 6367455"/>
                  <a:gd name="connsiteX1654" fmla="*/ 2663477 w 6891715"/>
                  <a:gd name="connsiteY1654" fmla="*/ 3014652 h 6367455"/>
                  <a:gd name="connsiteX1655" fmla="*/ 2668550 w 6891715"/>
                  <a:gd name="connsiteY1655" fmla="*/ 3015608 h 6367455"/>
                  <a:gd name="connsiteX1656" fmla="*/ 2660624 w 6891715"/>
                  <a:gd name="connsiteY1656" fmla="*/ 3025162 h 6367455"/>
                  <a:gd name="connsiteX1657" fmla="*/ 2651113 w 6891715"/>
                  <a:gd name="connsiteY1657" fmla="*/ 3049369 h 6367455"/>
                  <a:gd name="connsiteX1658" fmla="*/ 2659673 w 6891715"/>
                  <a:gd name="connsiteY1658" fmla="*/ 3062110 h 6367455"/>
                  <a:gd name="connsiteX1659" fmla="*/ 2667282 w 6891715"/>
                  <a:gd name="connsiteY1659" fmla="*/ 3079946 h 6367455"/>
                  <a:gd name="connsiteX1660" fmla="*/ 2665379 w 6891715"/>
                  <a:gd name="connsiteY1660" fmla="*/ 3098101 h 6367455"/>
                  <a:gd name="connsiteX1661" fmla="*/ 2651747 w 6891715"/>
                  <a:gd name="connsiteY1661" fmla="*/ 3118168 h 6367455"/>
                  <a:gd name="connsiteX1662" fmla="*/ 2641284 w 6891715"/>
                  <a:gd name="connsiteY1662" fmla="*/ 3138552 h 6367455"/>
                  <a:gd name="connsiteX1663" fmla="*/ 2639382 w 6891715"/>
                  <a:gd name="connsiteY1663" fmla="*/ 3148107 h 6367455"/>
                  <a:gd name="connsiteX1664" fmla="*/ 2633992 w 6891715"/>
                  <a:gd name="connsiteY1664" fmla="*/ 3144922 h 6367455"/>
                  <a:gd name="connsiteX1665" fmla="*/ 2624481 w 6891715"/>
                  <a:gd name="connsiteY1665" fmla="*/ 3135367 h 6367455"/>
                  <a:gd name="connsiteX1666" fmla="*/ 2607361 w 6891715"/>
                  <a:gd name="connsiteY1666" fmla="*/ 3133456 h 6367455"/>
                  <a:gd name="connsiteX1667" fmla="*/ 2591509 w 6891715"/>
                  <a:gd name="connsiteY1667" fmla="*/ 3129315 h 6367455"/>
                  <a:gd name="connsiteX1668" fmla="*/ 2583266 w 6891715"/>
                  <a:gd name="connsiteY1668" fmla="*/ 3137596 h 6367455"/>
                  <a:gd name="connsiteX1669" fmla="*/ 2569316 w 6891715"/>
                  <a:gd name="connsiteY1669" fmla="*/ 3133775 h 6367455"/>
                  <a:gd name="connsiteX1670" fmla="*/ 2548392 w 6891715"/>
                  <a:gd name="connsiteY1670" fmla="*/ 3148744 h 6367455"/>
                  <a:gd name="connsiteX1671" fmla="*/ 2533808 w 6891715"/>
                  <a:gd name="connsiteY1671" fmla="*/ 3141738 h 6367455"/>
                  <a:gd name="connsiteX1672" fmla="*/ 2530003 w 6891715"/>
                  <a:gd name="connsiteY1672" fmla="*/ 3127723 h 6367455"/>
                  <a:gd name="connsiteX1673" fmla="*/ 2504006 w 6891715"/>
                  <a:gd name="connsiteY1673" fmla="*/ 3142693 h 6367455"/>
                  <a:gd name="connsiteX1674" fmla="*/ 2496714 w 6891715"/>
                  <a:gd name="connsiteY1674" fmla="*/ 3155433 h 6367455"/>
                  <a:gd name="connsiteX1675" fmla="*/ 2471351 w 6891715"/>
                  <a:gd name="connsiteY1675" fmla="*/ 3164352 h 6367455"/>
                  <a:gd name="connsiteX1676" fmla="*/ 2468180 w 6891715"/>
                  <a:gd name="connsiteY1676" fmla="*/ 3181551 h 6367455"/>
                  <a:gd name="connsiteX1677" fmla="*/ 2479277 w 6891715"/>
                  <a:gd name="connsiteY1677" fmla="*/ 3189514 h 6367455"/>
                  <a:gd name="connsiteX1678" fmla="*/ 2479277 w 6891715"/>
                  <a:gd name="connsiteY1678" fmla="*/ 3193973 h 6367455"/>
                  <a:gd name="connsiteX1679" fmla="*/ 2485617 w 6891715"/>
                  <a:gd name="connsiteY1679" fmla="*/ 3200343 h 6367455"/>
                  <a:gd name="connsiteX1680" fmla="*/ 2484666 w 6891715"/>
                  <a:gd name="connsiteY1680" fmla="*/ 3214677 h 6367455"/>
                  <a:gd name="connsiteX1681" fmla="*/ 2473887 w 6891715"/>
                  <a:gd name="connsiteY1681" fmla="*/ 3211809 h 6367455"/>
                  <a:gd name="connsiteX1682" fmla="*/ 2477057 w 6891715"/>
                  <a:gd name="connsiteY1682" fmla="*/ 3200343 h 6367455"/>
                  <a:gd name="connsiteX1683" fmla="*/ 2468814 w 6891715"/>
                  <a:gd name="connsiteY1683" fmla="*/ 3205439 h 6367455"/>
                  <a:gd name="connsiteX1684" fmla="*/ 2458986 w 6891715"/>
                  <a:gd name="connsiteY1684" fmla="*/ 3192062 h 6367455"/>
                  <a:gd name="connsiteX1685" fmla="*/ 2449475 w 6891715"/>
                  <a:gd name="connsiteY1685" fmla="*/ 3187921 h 6367455"/>
                  <a:gd name="connsiteX1686" fmla="*/ 2452328 w 6891715"/>
                  <a:gd name="connsiteY1686" fmla="*/ 3178047 h 6367455"/>
                  <a:gd name="connsiteX1687" fmla="*/ 2456767 w 6891715"/>
                  <a:gd name="connsiteY1687" fmla="*/ 3149381 h 6367455"/>
                  <a:gd name="connsiteX1688" fmla="*/ 2481813 w 6891715"/>
                  <a:gd name="connsiteY1688" fmla="*/ 3128041 h 6367455"/>
                  <a:gd name="connsiteX1689" fmla="*/ 2509396 w 6891715"/>
                  <a:gd name="connsiteY1689" fmla="*/ 3122945 h 6367455"/>
                  <a:gd name="connsiteX1690" fmla="*/ 2521760 w 6891715"/>
                  <a:gd name="connsiteY1690" fmla="*/ 3114345 h 6367455"/>
                  <a:gd name="connsiteX1691" fmla="*/ 2562024 w 6891715"/>
                  <a:gd name="connsiteY1691" fmla="*/ 3109568 h 6367455"/>
                  <a:gd name="connsiteX1692" fmla="*/ 2582632 w 6891715"/>
                  <a:gd name="connsiteY1692" fmla="*/ 3077717 h 6367455"/>
                  <a:gd name="connsiteX1693" fmla="*/ 2602605 w 6891715"/>
                  <a:gd name="connsiteY1693" fmla="*/ 3055421 h 6367455"/>
                  <a:gd name="connsiteX1694" fmla="*/ 2615287 w 6891715"/>
                  <a:gd name="connsiteY1694" fmla="*/ 3047459 h 6367455"/>
                  <a:gd name="connsiteX1695" fmla="*/ 2630188 w 6891715"/>
                  <a:gd name="connsiteY1695" fmla="*/ 3047459 h 6367455"/>
                  <a:gd name="connsiteX1696" fmla="*/ 2642553 w 6891715"/>
                  <a:gd name="connsiteY1696" fmla="*/ 3036947 h 6367455"/>
                  <a:gd name="connsiteX1697" fmla="*/ 3448413 w 6891715"/>
                  <a:gd name="connsiteY1697" fmla="*/ 2979732 h 6367455"/>
                  <a:gd name="connsiteX1698" fmla="*/ 3453791 w 6891715"/>
                  <a:gd name="connsiteY1698" fmla="*/ 2990488 h 6367455"/>
                  <a:gd name="connsiteX1699" fmla="*/ 3465498 w 6891715"/>
                  <a:gd name="connsiteY1699" fmla="*/ 2979732 h 6367455"/>
                  <a:gd name="connsiteX1700" fmla="*/ 3471826 w 6891715"/>
                  <a:gd name="connsiteY1700" fmla="*/ 2991437 h 6367455"/>
                  <a:gd name="connsiteX1701" fmla="*/ 3467396 w 6891715"/>
                  <a:gd name="connsiteY1701" fmla="*/ 3010102 h 6367455"/>
                  <a:gd name="connsiteX1702" fmla="*/ 3453159 w 6891715"/>
                  <a:gd name="connsiteY1702" fmla="*/ 3013582 h 6367455"/>
                  <a:gd name="connsiteX1703" fmla="*/ 3450311 w 6891715"/>
                  <a:gd name="connsiteY1703" fmla="*/ 3061035 h 6367455"/>
                  <a:gd name="connsiteX1704" fmla="*/ 3458537 w 6891715"/>
                  <a:gd name="connsiteY1704" fmla="*/ 3074321 h 6367455"/>
                  <a:gd name="connsiteX1705" fmla="*/ 3441769 w 6891715"/>
                  <a:gd name="connsiteY1705" fmla="*/ 3080016 h 6367455"/>
                  <a:gd name="connsiteX1706" fmla="*/ 3442085 w 6891715"/>
                  <a:gd name="connsiteY1706" fmla="*/ 3097415 h 6367455"/>
                  <a:gd name="connsiteX1707" fmla="*/ 3430378 w 6891715"/>
                  <a:gd name="connsiteY1707" fmla="*/ 3099630 h 6367455"/>
                  <a:gd name="connsiteX1708" fmla="*/ 3407598 w 6891715"/>
                  <a:gd name="connsiteY1708" fmla="*/ 3133480 h 6367455"/>
                  <a:gd name="connsiteX1709" fmla="*/ 3408547 w 6891715"/>
                  <a:gd name="connsiteY1709" fmla="*/ 3149296 h 6367455"/>
                  <a:gd name="connsiteX1710" fmla="*/ 3381338 w 6891715"/>
                  <a:gd name="connsiteY1710" fmla="*/ 3155940 h 6367455"/>
                  <a:gd name="connsiteX1711" fmla="*/ 3399056 w 6891715"/>
                  <a:gd name="connsiteY1711" fmla="*/ 3131898 h 6367455"/>
                  <a:gd name="connsiteX1712" fmla="*/ 3405384 w 6891715"/>
                  <a:gd name="connsiteY1712" fmla="*/ 3121142 h 6367455"/>
                  <a:gd name="connsiteX1713" fmla="*/ 3388615 w 6891715"/>
                  <a:gd name="connsiteY1713" fmla="*/ 3129683 h 6367455"/>
                  <a:gd name="connsiteX1714" fmla="*/ 3390197 w 6891715"/>
                  <a:gd name="connsiteY1714" fmla="*/ 3106272 h 6367455"/>
                  <a:gd name="connsiteX1715" fmla="*/ 3384818 w 6891715"/>
                  <a:gd name="connsiteY1715" fmla="*/ 3092037 h 6367455"/>
                  <a:gd name="connsiteX1716" fmla="*/ 3394626 w 6891715"/>
                  <a:gd name="connsiteY1716" fmla="*/ 3078118 h 6367455"/>
                  <a:gd name="connsiteX1717" fmla="*/ 3384502 w 6891715"/>
                  <a:gd name="connsiteY1717" fmla="*/ 3050912 h 6367455"/>
                  <a:gd name="connsiteX1718" fmla="*/ 3412977 w 6891715"/>
                  <a:gd name="connsiteY1718" fmla="*/ 3012000 h 6367455"/>
                  <a:gd name="connsiteX1719" fmla="*/ 3414559 w 6891715"/>
                  <a:gd name="connsiteY1719" fmla="*/ 2994917 h 6367455"/>
                  <a:gd name="connsiteX1720" fmla="*/ 3442085 w 6891715"/>
                  <a:gd name="connsiteY1720" fmla="*/ 2991437 h 6367455"/>
                  <a:gd name="connsiteX1721" fmla="*/ 3493415 w 6891715"/>
                  <a:gd name="connsiteY1721" fmla="*/ 2962270 h 6367455"/>
                  <a:gd name="connsiteX1722" fmla="*/ 3495638 w 6891715"/>
                  <a:gd name="connsiteY1722" fmla="*/ 2975755 h 6367455"/>
                  <a:gd name="connsiteX1723" fmla="*/ 3483890 w 6891715"/>
                  <a:gd name="connsiteY1723" fmla="*/ 2974150 h 6367455"/>
                  <a:gd name="connsiteX1724" fmla="*/ 3475318 w 6891715"/>
                  <a:gd name="connsiteY1724" fmla="*/ 2990845 h 6367455"/>
                  <a:gd name="connsiteX1725" fmla="*/ 3473413 w 6891715"/>
                  <a:gd name="connsiteY1725" fmla="*/ 2976076 h 6367455"/>
                  <a:gd name="connsiteX1726" fmla="*/ 2769847 w 6891715"/>
                  <a:gd name="connsiteY1726" fmla="*/ 2960682 h 6367455"/>
                  <a:gd name="connsiteX1727" fmla="*/ 2770150 w 6891715"/>
                  <a:gd name="connsiteY1727" fmla="*/ 2978807 h 6367455"/>
                  <a:gd name="connsiteX1728" fmla="*/ 2761986 w 6891715"/>
                  <a:gd name="connsiteY1728" fmla="*/ 2994019 h 6367455"/>
                  <a:gd name="connsiteX1729" fmla="*/ 2751100 w 6891715"/>
                  <a:gd name="connsiteY1729" fmla="*/ 2971363 h 6367455"/>
                  <a:gd name="connsiteX1730" fmla="*/ 2754728 w 6891715"/>
                  <a:gd name="connsiteY1730" fmla="*/ 2961977 h 6367455"/>
                  <a:gd name="connsiteX1731" fmla="*/ 1053114 w 6891715"/>
                  <a:gd name="connsiteY1731" fmla="*/ 2895591 h 6367455"/>
                  <a:gd name="connsiteX1732" fmla="*/ 1060733 w 6891715"/>
                  <a:gd name="connsiteY1732" fmla="*/ 2896547 h 6367455"/>
                  <a:gd name="connsiteX1733" fmla="*/ 1066448 w 6891715"/>
                  <a:gd name="connsiteY1733" fmla="*/ 2921057 h 6367455"/>
                  <a:gd name="connsiteX1734" fmla="*/ 1051527 w 6891715"/>
                  <a:gd name="connsiteY1734" fmla="*/ 2933787 h 6367455"/>
                  <a:gd name="connsiteX1735" fmla="*/ 1053749 w 6891715"/>
                  <a:gd name="connsiteY1735" fmla="*/ 2941110 h 6367455"/>
                  <a:gd name="connsiteX1736" fmla="*/ 1068353 w 6891715"/>
                  <a:gd name="connsiteY1736" fmla="*/ 2926149 h 6367455"/>
                  <a:gd name="connsiteX1737" fmla="*/ 1071528 w 6891715"/>
                  <a:gd name="connsiteY1737" fmla="*/ 2931239 h 6367455"/>
                  <a:gd name="connsiteX1738" fmla="*/ 1063274 w 6891715"/>
                  <a:gd name="connsiteY1738" fmla="*/ 2946204 h 6367455"/>
                  <a:gd name="connsiteX1739" fmla="*/ 1051844 w 6891715"/>
                  <a:gd name="connsiteY1739" fmla="*/ 2947478 h 6367455"/>
                  <a:gd name="connsiteX1740" fmla="*/ 1042318 w 6891715"/>
                  <a:gd name="connsiteY1740" fmla="*/ 2957981 h 6367455"/>
                  <a:gd name="connsiteX1741" fmla="*/ 1030571 w 6891715"/>
                  <a:gd name="connsiteY1741" fmla="*/ 2965621 h 6367455"/>
                  <a:gd name="connsiteX1742" fmla="*/ 1041365 w 6891715"/>
                  <a:gd name="connsiteY1742" fmla="*/ 2967849 h 6367455"/>
                  <a:gd name="connsiteX1743" fmla="*/ 1043271 w 6891715"/>
                  <a:gd name="connsiteY1743" fmla="*/ 2977080 h 6367455"/>
                  <a:gd name="connsiteX1744" fmla="*/ 1040413 w 6891715"/>
                  <a:gd name="connsiteY1744" fmla="*/ 2983446 h 6367455"/>
                  <a:gd name="connsiteX1745" fmla="*/ 1028983 w 6891715"/>
                  <a:gd name="connsiteY1745" fmla="*/ 2991722 h 6367455"/>
                  <a:gd name="connsiteX1746" fmla="*/ 1020413 w 6891715"/>
                  <a:gd name="connsiteY1746" fmla="*/ 2991085 h 6367455"/>
                  <a:gd name="connsiteX1747" fmla="*/ 1010885 w 6891715"/>
                  <a:gd name="connsiteY1747" fmla="*/ 2990130 h 6367455"/>
                  <a:gd name="connsiteX1748" fmla="*/ 1009614 w 6891715"/>
                  <a:gd name="connsiteY1748" fmla="*/ 2997451 h 6367455"/>
                  <a:gd name="connsiteX1749" fmla="*/ 1004853 w 6891715"/>
                  <a:gd name="connsiteY1749" fmla="*/ 3013366 h 6367455"/>
                  <a:gd name="connsiteX1750" fmla="*/ 987717 w 6891715"/>
                  <a:gd name="connsiteY1750" fmla="*/ 3021006 h 6367455"/>
                  <a:gd name="connsiteX1751" fmla="*/ 976287 w 6891715"/>
                  <a:gd name="connsiteY1751" fmla="*/ 3013366 h 6367455"/>
                  <a:gd name="connsiteX1752" fmla="*/ 986765 w 6891715"/>
                  <a:gd name="connsiteY1752" fmla="*/ 3006045 h 6367455"/>
                  <a:gd name="connsiteX1753" fmla="*/ 995010 w 6891715"/>
                  <a:gd name="connsiteY1753" fmla="*/ 2991085 h 6367455"/>
                  <a:gd name="connsiteX1754" fmla="*/ 986447 w 6891715"/>
                  <a:gd name="connsiteY1754" fmla="*/ 2987266 h 6367455"/>
                  <a:gd name="connsiteX1755" fmla="*/ 983272 w 6891715"/>
                  <a:gd name="connsiteY1755" fmla="*/ 2980900 h 6367455"/>
                  <a:gd name="connsiteX1756" fmla="*/ 991845 w 6891715"/>
                  <a:gd name="connsiteY1756" fmla="*/ 2974534 h 6367455"/>
                  <a:gd name="connsiteX1757" fmla="*/ 980097 w 6891715"/>
                  <a:gd name="connsiteY1757" fmla="*/ 2974534 h 6367455"/>
                  <a:gd name="connsiteX1758" fmla="*/ 976605 w 6891715"/>
                  <a:gd name="connsiteY1758" fmla="*/ 2955434 h 6367455"/>
                  <a:gd name="connsiteX1759" fmla="*/ 989305 w 6891715"/>
                  <a:gd name="connsiteY1759" fmla="*/ 2938244 h 6367455"/>
                  <a:gd name="connsiteX1760" fmla="*/ 995645 w 6891715"/>
                  <a:gd name="connsiteY1760" fmla="*/ 2945568 h 6367455"/>
                  <a:gd name="connsiteX1761" fmla="*/ 996597 w 6891715"/>
                  <a:gd name="connsiteY1761" fmla="*/ 2940473 h 6367455"/>
                  <a:gd name="connsiteX1762" fmla="*/ 1009297 w 6891715"/>
                  <a:gd name="connsiteY1762" fmla="*/ 2942384 h 6367455"/>
                  <a:gd name="connsiteX1763" fmla="*/ 1012473 w 6891715"/>
                  <a:gd name="connsiteY1763" fmla="*/ 2950025 h 6367455"/>
                  <a:gd name="connsiteX1764" fmla="*/ 1012473 w 6891715"/>
                  <a:gd name="connsiteY1764" fmla="*/ 2939200 h 6367455"/>
                  <a:gd name="connsiteX1765" fmla="*/ 1014377 w 6891715"/>
                  <a:gd name="connsiteY1765" fmla="*/ 2930921 h 6367455"/>
                  <a:gd name="connsiteX1766" fmla="*/ 1042000 w 6891715"/>
                  <a:gd name="connsiteY1766" fmla="*/ 2909597 h 6367455"/>
                  <a:gd name="connsiteX1767" fmla="*/ 1051209 w 6891715"/>
                  <a:gd name="connsiteY1767" fmla="*/ 2904186 h 6367455"/>
                  <a:gd name="connsiteX1768" fmla="*/ 1350059 w 6891715"/>
                  <a:gd name="connsiteY1768" fmla="*/ 2857495 h 6367455"/>
                  <a:gd name="connsiteX1769" fmla="*/ 1357674 w 6891715"/>
                  <a:gd name="connsiteY1769" fmla="*/ 2864802 h 6367455"/>
                  <a:gd name="connsiteX1770" fmla="*/ 1355452 w 6891715"/>
                  <a:gd name="connsiteY1770" fmla="*/ 2876239 h 6367455"/>
                  <a:gd name="connsiteX1771" fmla="*/ 1359577 w 6891715"/>
                  <a:gd name="connsiteY1771" fmla="*/ 2883863 h 6367455"/>
                  <a:gd name="connsiteX1772" fmla="*/ 1370365 w 6891715"/>
                  <a:gd name="connsiteY1772" fmla="*/ 2885769 h 6367455"/>
                  <a:gd name="connsiteX1773" fmla="*/ 1361164 w 6891715"/>
                  <a:gd name="connsiteY1773" fmla="*/ 2908962 h 6367455"/>
                  <a:gd name="connsiteX1774" fmla="*/ 1339906 w 6891715"/>
                  <a:gd name="connsiteY1774" fmla="*/ 2921989 h 6367455"/>
                  <a:gd name="connsiteX1775" fmla="*/ 1307551 w 6891715"/>
                  <a:gd name="connsiteY1775" fmla="*/ 2950584 h 6367455"/>
                  <a:gd name="connsiteX1776" fmla="*/ 1298350 w 6891715"/>
                  <a:gd name="connsiteY1776" fmla="*/ 2965517 h 6367455"/>
                  <a:gd name="connsiteX1777" fmla="*/ 1284393 w 6891715"/>
                  <a:gd name="connsiteY1777" fmla="*/ 2971871 h 6367455"/>
                  <a:gd name="connsiteX1778" fmla="*/ 1283441 w 6891715"/>
                  <a:gd name="connsiteY1778" fmla="*/ 2979495 h 6367455"/>
                  <a:gd name="connsiteX1779" fmla="*/ 1266628 w 6891715"/>
                  <a:gd name="connsiteY1779" fmla="*/ 2996334 h 6367455"/>
                  <a:gd name="connsiteX1780" fmla="*/ 1259332 w 6891715"/>
                  <a:gd name="connsiteY1780" fmla="*/ 2995381 h 6367455"/>
                  <a:gd name="connsiteX1781" fmla="*/ 1243469 w 6891715"/>
                  <a:gd name="connsiteY1781" fmla="*/ 2999829 h 6367455"/>
                  <a:gd name="connsiteX1782" fmla="*/ 1258381 w 6891715"/>
                  <a:gd name="connsiteY1782" fmla="*/ 3002688 h 6367455"/>
                  <a:gd name="connsiteX1783" fmla="*/ 1261553 w 6891715"/>
                  <a:gd name="connsiteY1783" fmla="*/ 3008089 h 6367455"/>
                  <a:gd name="connsiteX1784" fmla="*/ 1290103 w 6891715"/>
                  <a:gd name="connsiteY1784" fmla="*/ 2999193 h 6367455"/>
                  <a:gd name="connsiteX1785" fmla="*/ 1295496 w 6891715"/>
                  <a:gd name="connsiteY1785" fmla="*/ 3001417 h 6367455"/>
                  <a:gd name="connsiteX1786" fmla="*/ 1278683 w 6891715"/>
                  <a:gd name="connsiteY1786" fmla="*/ 3023657 h 6367455"/>
                  <a:gd name="connsiteX1787" fmla="*/ 1272973 w 6891715"/>
                  <a:gd name="connsiteY1787" fmla="*/ 3016667 h 6367455"/>
                  <a:gd name="connsiteX1788" fmla="*/ 1246006 w 6891715"/>
                  <a:gd name="connsiteY1788" fmla="*/ 3027152 h 6367455"/>
                  <a:gd name="connsiteX1789" fmla="*/ 1232366 w 6891715"/>
                  <a:gd name="connsiteY1789" fmla="*/ 3043037 h 6367455"/>
                  <a:gd name="connsiteX1790" fmla="*/ 1233635 w 6891715"/>
                  <a:gd name="connsiteY1790" fmla="*/ 3047167 h 6367455"/>
                  <a:gd name="connsiteX1791" fmla="*/ 1246006 w 6891715"/>
                  <a:gd name="connsiteY1791" fmla="*/ 3037636 h 6367455"/>
                  <a:gd name="connsiteX1792" fmla="*/ 1261870 w 6891715"/>
                  <a:gd name="connsiteY1792" fmla="*/ 3031282 h 6367455"/>
                  <a:gd name="connsiteX1793" fmla="*/ 1267262 w 6891715"/>
                  <a:gd name="connsiteY1793" fmla="*/ 3030964 h 6367455"/>
                  <a:gd name="connsiteX1794" fmla="*/ 1261870 w 6891715"/>
                  <a:gd name="connsiteY1794" fmla="*/ 3052251 h 6367455"/>
                  <a:gd name="connsiteX1795" fmla="*/ 1251719 w 6891715"/>
                  <a:gd name="connsiteY1795" fmla="*/ 3057652 h 6367455"/>
                  <a:gd name="connsiteX1796" fmla="*/ 1240931 w 6891715"/>
                  <a:gd name="connsiteY1796" fmla="*/ 3060193 h 6367455"/>
                  <a:gd name="connsiteX1797" fmla="*/ 1234586 w 6891715"/>
                  <a:gd name="connsiteY1797" fmla="*/ 3058923 h 6367455"/>
                  <a:gd name="connsiteX1798" fmla="*/ 1231415 w 6891715"/>
                  <a:gd name="connsiteY1798" fmla="*/ 3062099 h 6367455"/>
                  <a:gd name="connsiteX1799" fmla="*/ 1248227 w 6891715"/>
                  <a:gd name="connsiteY1799" fmla="*/ 3072584 h 6367455"/>
                  <a:gd name="connsiteX1800" fmla="*/ 1255844 w 6891715"/>
                  <a:gd name="connsiteY1800" fmla="*/ 3071313 h 6367455"/>
                  <a:gd name="connsiteX1801" fmla="*/ 1272656 w 6891715"/>
                  <a:gd name="connsiteY1801" fmla="*/ 3057652 h 6367455"/>
                  <a:gd name="connsiteX1802" fmla="*/ 1267262 w 6891715"/>
                  <a:gd name="connsiteY1802" fmla="*/ 3051297 h 6367455"/>
                  <a:gd name="connsiteX1803" fmla="*/ 1289468 w 6891715"/>
                  <a:gd name="connsiteY1803" fmla="*/ 3046849 h 6367455"/>
                  <a:gd name="connsiteX1804" fmla="*/ 1293592 w 6891715"/>
                  <a:gd name="connsiteY1804" fmla="*/ 3042719 h 6367455"/>
                  <a:gd name="connsiteX1805" fmla="*/ 1308502 w 6891715"/>
                  <a:gd name="connsiteY1805" fmla="*/ 3041448 h 6367455"/>
                  <a:gd name="connsiteX1806" fmla="*/ 1318970 w 6891715"/>
                  <a:gd name="connsiteY1806" fmla="*/ 3038271 h 6367455"/>
                  <a:gd name="connsiteX1807" fmla="*/ 1327217 w 6891715"/>
                  <a:gd name="connsiteY1807" fmla="*/ 3031599 h 6367455"/>
                  <a:gd name="connsiteX1808" fmla="*/ 1342126 w 6891715"/>
                  <a:gd name="connsiteY1808" fmla="*/ 3025245 h 6367455"/>
                  <a:gd name="connsiteX1809" fmla="*/ 1358942 w 6891715"/>
                  <a:gd name="connsiteY1809" fmla="*/ 3031282 h 6367455"/>
                  <a:gd name="connsiteX1810" fmla="*/ 1371634 w 6891715"/>
                  <a:gd name="connsiteY1810" fmla="*/ 3035730 h 6367455"/>
                  <a:gd name="connsiteX1811" fmla="*/ 1382421 w 6891715"/>
                  <a:gd name="connsiteY1811" fmla="*/ 3030011 h 6367455"/>
                  <a:gd name="connsiteX1812" fmla="*/ 1401459 w 6891715"/>
                  <a:gd name="connsiteY1812" fmla="*/ 3024610 h 6367455"/>
                  <a:gd name="connsiteX1813" fmla="*/ 1414150 w 6891715"/>
                  <a:gd name="connsiteY1813" fmla="*/ 3030964 h 6367455"/>
                  <a:gd name="connsiteX1814" fmla="*/ 1437305 w 6891715"/>
                  <a:gd name="connsiteY1814" fmla="*/ 3028423 h 6367455"/>
                  <a:gd name="connsiteX1815" fmla="*/ 1461412 w 6891715"/>
                  <a:gd name="connsiteY1815" fmla="*/ 3029375 h 6367455"/>
                  <a:gd name="connsiteX1816" fmla="*/ 1474101 w 6891715"/>
                  <a:gd name="connsiteY1816" fmla="*/ 3033506 h 6367455"/>
                  <a:gd name="connsiteX1817" fmla="*/ 1481080 w 6891715"/>
                  <a:gd name="connsiteY1817" fmla="*/ 3052568 h 6367455"/>
                  <a:gd name="connsiteX1818" fmla="*/ 1479176 w 6891715"/>
                  <a:gd name="connsiteY1818" fmla="*/ 3086245 h 6367455"/>
                  <a:gd name="connsiteX1819" fmla="*/ 1459192 w 6891715"/>
                  <a:gd name="connsiteY1819" fmla="*/ 3112932 h 6367455"/>
                  <a:gd name="connsiteX1820" fmla="*/ 1455069 w 6891715"/>
                  <a:gd name="connsiteY1820" fmla="*/ 3142162 h 6367455"/>
                  <a:gd name="connsiteX1821" fmla="*/ 1440795 w 6891715"/>
                  <a:gd name="connsiteY1821" fmla="*/ 3172026 h 6367455"/>
                  <a:gd name="connsiteX1822" fmla="*/ 1437940 w 6891715"/>
                  <a:gd name="connsiteY1822" fmla="*/ 3193312 h 6367455"/>
                  <a:gd name="connsiteX1823" fmla="*/ 1422080 w 6891715"/>
                  <a:gd name="connsiteY1823" fmla="*/ 3203797 h 6367455"/>
                  <a:gd name="connsiteX1824" fmla="*/ 1420812 w 6891715"/>
                  <a:gd name="connsiteY1824" fmla="*/ 3217460 h 6367455"/>
                  <a:gd name="connsiteX1825" fmla="*/ 1406535 w 6891715"/>
                  <a:gd name="connsiteY1825" fmla="*/ 3226990 h 6367455"/>
                  <a:gd name="connsiteX1826" fmla="*/ 1402092 w 6891715"/>
                  <a:gd name="connsiteY1826" fmla="*/ 3238747 h 6367455"/>
                  <a:gd name="connsiteX1827" fmla="*/ 1394161 w 6891715"/>
                  <a:gd name="connsiteY1827" fmla="*/ 3252727 h 6367455"/>
                  <a:gd name="connsiteX1828" fmla="*/ 1371634 w 6891715"/>
                  <a:gd name="connsiteY1828" fmla="*/ 3245102 h 6367455"/>
                  <a:gd name="connsiteX1829" fmla="*/ 1358942 w 6891715"/>
                  <a:gd name="connsiteY1829" fmla="*/ 3257175 h 6367455"/>
                  <a:gd name="connsiteX1830" fmla="*/ 1361164 w 6891715"/>
                  <a:gd name="connsiteY1830" fmla="*/ 3262260 h 6367455"/>
                  <a:gd name="connsiteX1831" fmla="*/ 1370682 w 6891715"/>
                  <a:gd name="connsiteY1831" fmla="*/ 3255904 h 6367455"/>
                  <a:gd name="connsiteX1832" fmla="*/ 1383373 w 6891715"/>
                  <a:gd name="connsiteY1832" fmla="*/ 3254634 h 6367455"/>
                  <a:gd name="connsiteX1833" fmla="*/ 1391940 w 6891715"/>
                  <a:gd name="connsiteY1833" fmla="*/ 3260035 h 6367455"/>
                  <a:gd name="connsiteX1834" fmla="*/ 1389718 w 6891715"/>
                  <a:gd name="connsiteY1834" fmla="*/ 3266390 h 6367455"/>
                  <a:gd name="connsiteX1835" fmla="*/ 1401459 w 6891715"/>
                  <a:gd name="connsiteY1835" fmla="*/ 3270203 h 6367455"/>
                  <a:gd name="connsiteX1836" fmla="*/ 1404631 w 6891715"/>
                  <a:gd name="connsiteY1836" fmla="*/ 3277827 h 6367455"/>
                  <a:gd name="connsiteX1837" fmla="*/ 1403679 w 6891715"/>
                  <a:gd name="connsiteY1837" fmla="*/ 3283230 h 6367455"/>
                  <a:gd name="connsiteX1838" fmla="*/ 1399237 w 6891715"/>
                  <a:gd name="connsiteY1838" fmla="*/ 3289581 h 6367455"/>
                  <a:gd name="connsiteX1839" fmla="*/ 1385911 w 6891715"/>
                  <a:gd name="connsiteY1839" fmla="*/ 3289581 h 6367455"/>
                  <a:gd name="connsiteX1840" fmla="*/ 1374172 w 6891715"/>
                  <a:gd name="connsiteY1840" fmla="*/ 3288629 h 6367455"/>
                  <a:gd name="connsiteX1841" fmla="*/ 1371000 w 6891715"/>
                  <a:gd name="connsiteY1841" fmla="*/ 3297844 h 6367455"/>
                  <a:gd name="connsiteX1842" fmla="*/ 1363702 w 6891715"/>
                  <a:gd name="connsiteY1842" fmla="*/ 3307374 h 6367455"/>
                  <a:gd name="connsiteX1843" fmla="*/ 1348790 w 6891715"/>
                  <a:gd name="connsiteY1843" fmla="*/ 3314363 h 6367455"/>
                  <a:gd name="connsiteX1844" fmla="*/ 1338636 w 6891715"/>
                  <a:gd name="connsiteY1844" fmla="*/ 3312140 h 6367455"/>
                  <a:gd name="connsiteX1845" fmla="*/ 1312944 w 6891715"/>
                  <a:gd name="connsiteY1845" fmla="*/ 3312457 h 6367455"/>
                  <a:gd name="connsiteX1846" fmla="*/ 1288834 w 6891715"/>
                  <a:gd name="connsiteY1846" fmla="*/ 3314682 h 6367455"/>
                  <a:gd name="connsiteX1847" fmla="*/ 1288834 w 6891715"/>
                  <a:gd name="connsiteY1847" fmla="*/ 3319766 h 6367455"/>
                  <a:gd name="connsiteX1848" fmla="*/ 1303426 w 6891715"/>
                  <a:gd name="connsiteY1848" fmla="*/ 3317859 h 6367455"/>
                  <a:gd name="connsiteX1849" fmla="*/ 1319287 w 6891715"/>
                  <a:gd name="connsiteY1849" fmla="*/ 3319448 h 6367455"/>
                  <a:gd name="connsiteX1850" fmla="*/ 1331022 w 6891715"/>
                  <a:gd name="connsiteY1850" fmla="*/ 3323896 h 6367455"/>
                  <a:gd name="connsiteX1851" fmla="*/ 1346886 w 6891715"/>
                  <a:gd name="connsiteY1851" fmla="*/ 3328663 h 6367455"/>
                  <a:gd name="connsiteX1852" fmla="*/ 1369412 w 6891715"/>
                  <a:gd name="connsiteY1852" fmla="*/ 3330886 h 6367455"/>
                  <a:gd name="connsiteX1853" fmla="*/ 1377662 w 6891715"/>
                  <a:gd name="connsiteY1853" fmla="*/ 3328663 h 6367455"/>
                  <a:gd name="connsiteX1854" fmla="*/ 1392257 w 6891715"/>
                  <a:gd name="connsiteY1854" fmla="*/ 3315000 h 6367455"/>
                  <a:gd name="connsiteX1855" fmla="*/ 1403996 w 6891715"/>
                  <a:gd name="connsiteY1855" fmla="*/ 3315635 h 6367455"/>
                  <a:gd name="connsiteX1856" fmla="*/ 1415736 w 6891715"/>
                  <a:gd name="connsiteY1856" fmla="*/ 3321989 h 6367455"/>
                  <a:gd name="connsiteX1857" fmla="*/ 1426204 w 6891715"/>
                  <a:gd name="connsiteY1857" fmla="*/ 3333427 h 6367455"/>
                  <a:gd name="connsiteX1858" fmla="*/ 1441112 w 6891715"/>
                  <a:gd name="connsiteY1858" fmla="*/ 3338512 h 6367455"/>
                  <a:gd name="connsiteX1859" fmla="*/ 1459192 w 6891715"/>
                  <a:gd name="connsiteY1859" fmla="*/ 3345818 h 6367455"/>
                  <a:gd name="connsiteX1860" fmla="*/ 1482666 w 6891715"/>
                  <a:gd name="connsiteY1860" fmla="*/ 3379492 h 6367455"/>
                  <a:gd name="connsiteX1861" fmla="*/ 1484252 w 6891715"/>
                  <a:gd name="connsiteY1861" fmla="*/ 3380763 h 6367455"/>
                  <a:gd name="connsiteX1862" fmla="*/ 1486474 w 6891715"/>
                  <a:gd name="connsiteY1862" fmla="*/ 3382034 h 6367455"/>
                  <a:gd name="connsiteX1863" fmla="*/ 1492503 w 6891715"/>
                  <a:gd name="connsiteY1863" fmla="*/ 3385847 h 6367455"/>
                  <a:gd name="connsiteX1864" fmla="*/ 1500748 w 6891715"/>
                  <a:gd name="connsiteY1864" fmla="*/ 3389659 h 6367455"/>
                  <a:gd name="connsiteX1865" fmla="*/ 1512809 w 6891715"/>
                  <a:gd name="connsiteY1865" fmla="*/ 3414758 h 6367455"/>
                  <a:gd name="connsiteX1866" fmla="*/ 1502335 w 6891715"/>
                  <a:gd name="connsiteY1866" fmla="*/ 3420477 h 6367455"/>
                  <a:gd name="connsiteX1867" fmla="*/ 1497895 w 6891715"/>
                  <a:gd name="connsiteY1867" fmla="*/ 3429056 h 6367455"/>
                  <a:gd name="connsiteX1868" fmla="*/ 1508679 w 6891715"/>
                  <a:gd name="connsiteY1868" fmla="*/ 3433821 h 6367455"/>
                  <a:gd name="connsiteX1869" fmla="*/ 1515344 w 6891715"/>
                  <a:gd name="connsiteY1869" fmla="*/ 3449707 h 6367455"/>
                  <a:gd name="connsiteX1870" fmla="*/ 1519468 w 6891715"/>
                  <a:gd name="connsiteY1870" fmla="*/ 3486562 h 6367455"/>
                  <a:gd name="connsiteX1871" fmla="*/ 1529300 w 6891715"/>
                  <a:gd name="connsiteY1871" fmla="*/ 3508484 h 6367455"/>
                  <a:gd name="connsiteX1872" fmla="*/ 1526130 w 6891715"/>
                  <a:gd name="connsiteY1872" fmla="*/ 3514838 h 6367455"/>
                  <a:gd name="connsiteX1873" fmla="*/ 1538820 w 6891715"/>
                  <a:gd name="connsiteY1873" fmla="*/ 3520239 h 6367455"/>
                  <a:gd name="connsiteX1874" fmla="*/ 1544213 w 6891715"/>
                  <a:gd name="connsiteY1874" fmla="*/ 3527229 h 6367455"/>
                  <a:gd name="connsiteX1875" fmla="*/ 1553094 w 6891715"/>
                  <a:gd name="connsiteY1875" fmla="*/ 3538031 h 6367455"/>
                  <a:gd name="connsiteX1876" fmla="*/ 1546752 w 6891715"/>
                  <a:gd name="connsiteY1876" fmla="*/ 3549469 h 6367455"/>
                  <a:gd name="connsiteX1877" fmla="*/ 1540406 w 6891715"/>
                  <a:gd name="connsiteY1877" fmla="*/ 3565672 h 6367455"/>
                  <a:gd name="connsiteX1878" fmla="*/ 1546752 w 6891715"/>
                  <a:gd name="connsiteY1878" fmla="*/ 3559318 h 6367455"/>
                  <a:gd name="connsiteX1879" fmla="*/ 1557220 w 6891715"/>
                  <a:gd name="connsiteY1879" fmla="*/ 3557730 h 6367455"/>
                  <a:gd name="connsiteX1880" fmla="*/ 1560393 w 6891715"/>
                  <a:gd name="connsiteY1880" fmla="*/ 3552328 h 6367455"/>
                  <a:gd name="connsiteX1881" fmla="*/ 1569910 w 6891715"/>
                  <a:gd name="connsiteY1881" fmla="*/ 3552328 h 6367455"/>
                  <a:gd name="connsiteX1882" fmla="*/ 1578475 w 6891715"/>
                  <a:gd name="connsiteY1882" fmla="*/ 3560907 h 6367455"/>
                  <a:gd name="connsiteX1883" fmla="*/ 1594337 w 6891715"/>
                  <a:gd name="connsiteY1883" fmla="*/ 3572344 h 6367455"/>
                  <a:gd name="connsiteX1884" fmla="*/ 1618764 w 6891715"/>
                  <a:gd name="connsiteY1884" fmla="*/ 3594267 h 6367455"/>
                  <a:gd name="connsiteX1885" fmla="*/ 1629867 w 6891715"/>
                  <a:gd name="connsiteY1885" fmla="*/ 3618413 h 6367455"/>
                  <a:gd name="connsiteX1886" fmla="*/ 1648901 w 6891715"/>
                  <a:gd name="connsiteY1886" fmla="*/ 3631121 h 6367455"/>
                  <a:gd name="connsiteX1887" fmla="*/ 1640335 w 6891715"/>
                  <a:gd name="connsiteY1887" fmla="*/ 3642559 h 6367455"/>
                  <a:gd name="connsiteX1888" fmla="*/ 1655563 w 6891715"/>
                  <a:gd name="connsiteY1888" fmla="*/ 3681320 h 6367455"/>
                  <a:gd name="connsiteX1889" fmla="*/ 1679355 w 6891715"/>
                  <a:gd name="connsiteY1889" fmla="*/ 3704196 h 6367455"/>
                  <a:gd name="connsiteX1890" fmla="*/ 1685700 w 6891715"/>
                  <a:gd name="connsiteY1890" fmla="*/ 3721352 h 6367455"/>
                  <a:gd name="connsiteX1891" fmla="*/ 1674914 w 6891715"/>
                  <a:gd name="connsiteY1891" fmla="*/ 3709597 h 6367455"/>
                  <a:gd name="connsiteX1892" fmla="*/ 1654928 w 6891715"/>
                  <a:gd name="connsiteY1892" fmla="*/ 3713092 h 6367455"/>
                  <a:gd name="connsiteX1893" fmla="*/ 1649535 w 6891715"/>
                  <a:gd name="connsiteY1893" fmla="*/ 3708961 h 6367455"/>
                  <a:gd name="connsiteX1894" fmla="*/ 1635894 w 6891715"/>
                  <a:gd name="connsiteY1894" fmla="*/ 3708961 h 6367455"/>
                  <a:gd name="connsiteX1895" fmla="*/ 1620032 w 6891715"/>
                  <a:gd name="connsiteY1895" fmla="*/ 3699748 h 6367455"/>
                  <a:gd name="connsiteX1896" fmla="*/ 1602902 w 6891715"/>
                  <a:gd name="connsiteY1896" fmla="*/ 3700701 h 6367455"/>
                  <a:gd name="connsiteX1897" fmla="*/ 1589261 w 6891715"/>
                  <a:gd name="connsiteY1897" fmla="*/ 3700065 h 6367455"/>
                  <a:gd name="connsiteX1898" fmla="*/ 1586406 w 6891715"/>
                  <a:gd name="connsiteY1898" fmla="*/ 3706420 h 6367455"/>
                  <a:gd name="connsiteX1899" fmla="*/ 1599730 w 6891715"/>
                  <a:gd name="connsiteY1899" fmla="*/ 3705149 h 6367455"/>
                  <a:gd name="connsiteX1900" fmla="*/ 1612419 w 6891715"/>
                  <a:gd name="connsiteY1900" fmla="*/ 3705149 h 6367455"/>
                  <a:gd name="connsiteX1901" fmla="*/ 1620984 w 6891715"/>
                  <a:gd name="connsiteY1901" fmla="*/ 3712456 h 6367455"/>
                  <a:gd name="connsiteX1902" fmla="*/ 1633674 w 6891715"/>
                  <a:gd name="connsiteY1902" fmla="*/ 3713092 h 6367455"/>
                  <a:gd name="connsiteX1903" fmla="*/ 1646363 w 6891715"/>
                  <a:gd name="connsiteY1903" fmla="*/ 3712138 h 6367455"/>
                  <a:gd name="connsiteX1904" fmla="*/ 1653976 w 6891715"/>
                  <a:gd name="connsiteY1904" fmla="*/ 3722623 h 6367455"/>
                  <a:gd name="connsiteX1905" fmla="*/ 1668569 w 6891715"/>
                  <a:gd name="connsiteY1905" fmla="*/ 3729930 h 6367455"/>
                  <a:gd name="connsiteX1906" fmla="*/ 1683796 w 6891715"/>
                  <a:gd name="connsiteY1906" fmla="*/ 3745498 h 6367455"/>
                  <a:gd name="connsiteX1907" fmla="*/ 1692361 w 6891715"/>
                  <a:gd name="connsiteY1907" fmla="*/ 3760113 h 6367455"/>
                  <a:gd name="connsiteX1908" fmla="*/ 1694899 w 6891715"/>
                  <a:gd name="connsiteY1908" fmla="*/ 3787436 h 6367455"/>
                  <a:gd name="connsiteX1909" fmla="*/ 1687286 w 6891715"/>
                  <a:gd name="connsiteY1909" fmla="*/ 3799192 h 6367455"/>
                  <a:gd name="connsiteX1910" fmla="*/ 1673962 w 6891715"/>
                  <a:gd name="connsiteY1910" fmla="*/ 3811900 h 6367455"/>
                  <a:gd name="connsiteX1911" fmla="*/ 1665397 w 6891715"/>
                  <a:gd name="connsiteY1911" fmla="*/ 3830963 h 6367455"/>
                  <a:gd name="connsiteX1912" fmla="*/ 1673962 w 6891715"/>
                  <a:gd name="connsiteY1912" fmla="*/ 3841766 h 6367455"/>
                  <a:gd name="connsiteX1913" fmla="*/ 1692044 w 6891715"/>
                  <a:gd name="connsiteY1913" fmla="*/ 3848755 h 6367455"/>
                  <a:gd name="connsiteX1914" fmla="*/ 1697437 w 6891715"/>
                  <a:gd name="connsiteY1914" fmla="*/ 3846531 h 6367455"/>
                  <a:gd name="connsiteX1915" fmla="*/ 1701561 w 6891715"/>
                  <a:gd name="connsiteY1915" fmla="*/ 3831599 h 6367455"/>
                  <a:gd name="connsiteX1916" fmla="*/ 1705368 w 6891715"/>
                  <a:gd name="connsiteY1916" fmla="*/ 3820161 h 6367455"/>
                  <a:gd name="connsiteX1917" fmla="*/ 1720278 w 6891715"/>
                  <a:gd name="connsiteY1917" fmla="*/ 3816984 h 6367455"/>
                  <a:gd name="connsiteX1918" fmla="*/ 1733918 w 6891715"/>
                  <a:gd name="connsiteY1918" fmla="*/ 3814760 h 6367455"/>
                  <a:gd name="connsiteX1919" fmla="*/ 1755173 w 6891715"/>
                  <a:gd name="connsiteY1919" fmla="*/ 3818572 h 6367455"/>
                  <a:gd name="connsiteX1920" fmla="*/ 1800854 w 6891715"/>
                  <a:gd name="connsiteY1920" fmla="*/ 3826833 h 6367455"/>
                  <a:gd name="connsiteX1921" fmla="*/ 1812592 w 6891715"/>
                  <a:gd name="connsiteY1921" fmla="*/ 3845578 h 6367455"/>
                  <a:gd name="connsiteX1922" fmla="*/ 1835115 w 6891715"/>
                  <a:gd name="connsiteY1922" fmla="*/ 3887516 h 6367455"/>
                  <a:gd name="connsiteX1923" fmla="*/ 1831308 w 6891715"/>
                  <a:gd name="connsiteY1923" fmla="*/ 3910709 h 6367455"/>
                  <a:gd name="connsiteX1924" fmla="*/ 1824964 w 6891715"/>
                  <a:gd name="connsiteY1924" fmla="*/ 3936126 h 6367455"/>
                  <a:gd name="connsiteX1925" fmla="*/ 1809419 w 6891715"/>
                  <a:gd name="connsiteY1925" fmla="*/ 3962814 h 6367455"/>
                  <a:gd name="connsiteX1926" fmla="*/ 1796730 w 6891715"/>
                  <a:gd name="connsiteY1926" fmla="*/ 3960590 h 6367455"/>
                  <a:gd name="connsiteX1927" fmla="*/ 1785310 w 6891715"/>
                  <a:gd name="connsiteY1927" fmla="*/ 3966945 h 6367455"/>
                  <a:gd name="connsiteX1928" fmla="*/ 1785310 w 6891715"/>
                  <a:gd name="connsiteY1928" fmla="*/ 3980606 h 6367455"/>
                  <a:gd name="connsiteX1929" fmla="*/ 1791655 w 6891715"/>
                  <a:gd name="connsiteY1929" fmla="*/ 3986007 h 6367455"/>
                  <a:gd name="connsiteX1930" fmla="*/ 1788482 w 6891715"/>
                  <a:gd name="connsiteY1930" fmla="*/ 3996810 h 6367455"/>
                  <a:gd name="connsiteX1931" fmla="*/ 1776745 w 6891715"/>
                  <a:gd name="connsiteY1931" fmla="*/ 3999987 h 6367455"/>
                  <a:gd name="connsiteX1932" fmla="*/ 1765642 w 6891715"/>
                  <a:gd name="connsiteY1932" fmla="*/ 3998716 h 6367455"/>
                  <a:gd name="connsiteX1933" fmla="*/ 1759297 w 6891715"/>
                  <a:gd name="connsiteY1933" fmla="*/ 3994903 h 6367455"/>
                  <a:gd name="connsiteX1934" fmla="*/ 1753904 w 6891715"/>
                  <a:gd name="connsiteY1934" fmla="*/ 4003482 h 6367455"/>
                  <a:gd name="connsiteX1935" fmla="*/ 1741215 w 6891715"/>
                  <a:gd name="connsiteY1935" fmla="*/ 4002211 h 6367455"/>
                  <a:gd name="connsiteX1936" fmla="*/ 1734870 w 6891715"/>
                  <a:gd name="connsiteY1936" fmla="*/ 4005388 h 6367455"/>
                  <a:gd name="connsiteX1937" fmla="*/ 1750732 w 6891715"/>
                  <a:gd name="connsiteY1937" fmla="*/ 4014602 h 6367455"/>
                  <a:gd name="connsiteX1938" fmla="*/ 1749780 w 6891715"/>
                  <a:gd name="connsiteY1938" fmla="*/ 4023180 h 6367455"/>
                  <a:gd name="connsiteX1939" fmla="*/ 1741532 w 6891715"/>
                  <a:gd name="connsiteY1939" fmla="*/ 4031758 h 6367455"/>
                  <a:gd name="connsiteX1940" fmla="*/ 1737408 w 6891715"/>
                  <a:gd name="connsiteY1940" fmla="*/ 4046691 h 6367455"/>
                  <a:gd name="connsiteX1941" fmla="*/ 1728843 w 6891715"/>
                  <a:gd name="connsiteY1941" fmla="*/ 4053998 h 6367455"/>
                  <a:gd name="connsiteX1942" fmla="*/ 1712981 w 6891715"/>
                  <a:gd name="connsiteY1942" fmla="*/ 4047962 h 6367455"/>
                  <a:gd name="connsiteX1943" fmla="*/ 1726622 w 6891715"/>
                  <a:gd name="connsiteY1943" fmla="*/ 4058128 h 6367455"/>
                  <a:gd name="connsiteX1944" fmla="*/ 1714250 w 6891715"/>
                  <a:gd name="connsiteY1944" fmla="*/ 4069884 h 6367455"/>
                  <a:gd name="connsiteX1945" fmla="*/ 1719643 w 6891715"/>
                  <a:gd name="connsiteY1945" fmla="*/ 4075285 h 6367455"/>
                  <a:gd name="connsiteX1946" fmla="*/ 1730112 w 6891715"/>
                  <a:gd name="connsiteY1946" fmla="*/ 4063530 h 6367455"/>
                  <a:gd name="connsiteX1947" fmla="*/ 1740898 w 6891715"/>
                  <a:gd name="connsiteY1947" fmla="*/ 4072743 h 6367455"/>
                  <a:gd name="connsiteX1948" fmla="*/ 1762152 w 6891715"/>
                  <a:gd name="connsiteY1948" fmla="*/ 4075920 h 6367455"/>
                  <a:gd name="connsiteX1949" fmla="*/ 1773255 w 6891715"/>
                  <a:gd name="connsiteY1949" fmla="*/ 4070519 h 6367455"/>
                  <a:gd name="connsiteX1950" fmla="*/ 1794510 w 6891715"/>
                  <a:gd name="connsiteY1950" fmla="*/ 4063847 h 6367455"/>
                  <a:gd name="connsiteX1951" fmla="*/ 1804027 w 6891715"/>
                  <a:gd name="connsiteY1951" fmla="*/ 4065118 h 6367455"/>
                  <a:gd name="connsiteX1952" fmla="*/ 1797682 w 6891715"/>
                  <a:gd name="connsiteY1952" fmla="*/ 4074650 h 6367455"/>
                  <a:gd name="connsiteX1953" fmla="*/ 1801171 w 6891715"/>
                  <a:gd name="connsiteY1953" fmla="*/ 4096572 h 6367455"/>
                  <a:gd name="connsiteX1954" fmla="*/ 1793875 w 6891715"/>
                  <a:gd name="connsiteY1954" fmla="*/ 4105150 h 6367455"/>
                  <a:gd name="connsiteX1955" fmla="*/ 1761200 w 6891715"/>
                  <a:gd name="connsiteY1955" fmla="*/ 4113728 h 6367455"/>
                  <a:gd name="connsiteX1956" fmla="*/ 1756125 w 6891715"/>
                  <a:gd name="connsiteY1956" fmla="*/ 4134062 h 6367455"/>
                  <a:gd name="connsiteX1957" fmla="*/ 1726622 w 6891715"/>
                  <a:gd name="connsiteY1957" fmla="*/ 4139463 h 6367455"/>
                  <a:gd name="connsiteX1958" fmla="*/ 1673010 w 6891715"/>
                  <a:gd name="connsiteY1958" fmla="*/ 4158844 h 6367455"/>
                  <a:gd name="connsiteX1959" fmla="*/ 1660956 w 6891715"/>
                  <a:gd name="connsiteY1959" fmla="*/ 4150583 h 6367455"/>
                  <a:gd name="connsiteX1960" fmla="*/ 1611468 w 6891715"/>
                  <a:gd name="connsiteY1960" fmla="*/ 4149948 h 6367455"/>
                  <a:gd name="connsiteX1961" fmla="*/ 1601950 w 6891715"/>
                  <a:gd name="connsiteY1961" fmla="*/ 4165833 h 6367455"/>
                  <a:gd name="connsiteX1962" fmla="*/ 1583868 w 6891715"/>
                  <a:gd name="connsiteY1962" fmla="*/ 4158844 h 6367455"/>
                  <a:gd name="connsiteX1963" fmla="*/ 1579744 w 6891715"/>
                  <a:gd name="connsiteY1963" fmla="*/ 4148041 h 6367455"/>
                  <a:gd name="connsiteX1964" fmla="*/ 1568958 w 6891715"/>
                  <a:gd name="connsiteY1964" fmla="*/ 4147088 h 6367455"/>
                  <a:gd name="connsiteX1965" fmla="*/ 1564834 w 6891715"/>
                  <a:gd name="connsiteY1965" fmla="*/ 4144229 h 6367455"/>
                  <a:gd name="connsiteX1966" fmla="*/ 1557220 w 6891715"/>
                  <a:gd name="connsiteY1966" fmla="*/ 4153760 h 6367455"/>
                  <a:gd name="connsiteX1967" fmla="*/ 1548972 w 6891715"/>
                  <a:gd name="connsiteY1967" fmla="*/ 4149630 h 6367455"/>
                  <a:gd name="connsiteX1968" fmla="*/ 1535013 w 6891715"/>
                  <a:gd name="connsiteY1968" fmla="*/ 4131838 h 6367455"/>
                  <a:gd name="connsiteX1969" fmla="*/ 1520103 w 6891715"/>
                  <a:gd name="connsiteY1969" fmla="*/ 4131838 h 6367455"/>
                  <a:gd name="connsiteX1970" fmla="*/ 1528668 w 6891715"/>
                  <a:gd name="connsiteY1970" fmla="*/ 4139463 h 6367455"/>
                  <a:gd name="connsiteX1971" fmla="*/ 1532792 w 6891715"/>
                  <a:gd name="connsiteY1971" fmla="*/ 4145500 h 6367455"/>
                  <a:gd name="connsiteX1972" fmla="*/ 1530254 w 6891715"/>
                  <a:gd name="connsiteY1972" fmla="*/ 4151854 h 6367455"/>
                  <a:gd name="connsiteX1973" fmla="*/ 1514075 w 6891715"/>
                  <a:gd name="connsiteY1973" fmla="*/ 4162656 h 6367455"/>
                  <a:gd name="connsiteX1974" fmla="*/ 1509948 w 6891715"/>
                  <a:gd name="connsiteY1974" fmla="*/ 4168057 h 6367455"/>
                  <a:gd name="connsiteX1975" fmla="*/ 1494090 w 6891715"/>
                  <a:gd name="connsiteY1975" fmla="*/ 4165833 h 6367455"/>
                  <a:gd name="connsiteX1976" fmla="*/ 1478224 w 6891715"/>
                  <a:gd name="connsiteY1976" fmla="*/ 4159479 h 6367455"/>
                  <a:gd name="connsiteX1977" fmla="*/ 1472832 w 6891715"/>
                  <a:gd name="connsiteY1977" fmla="*/ 4168057 h 6367455"/>
                  <a:gd name="connsiteX1978" fmla="*/ 1485838 w 6891715"/>
                  <a:gd name="connsiteY1978" fmla="*/ 4176636 h 6367455"/>
                  <a:gd name="connsiteX1979" fmla="*/ 1474101 w 6891715"/>
                  <a:gd name="connsiteY1979" fmla="*/ 4191250 h 6367455"/>
                  <a:gd name="connsiteX1980" fmla="*/ 1469977 w 6891715"/>
                  <a:gd name="connsiteY1980" fmla="*/ 4187120 h 6367455"/>
                  <a:gd name="connsiteX1981" fmla="*/ 1450946 w 6891715"/>
                  <a:gd name="connsiteY1981" fmla="*/ 4184261 h 6367455"/>
                  <a:gd name="connsiteX1982" fmla="*/ 1430645 w 6891715"/>
                  <a:gd name="connsiteY1982" fmla="*/ 4191886 h 6367455"/>
                  <a:gd name="connsiteX1983" fmla="*/ 1416053 w 6891715"/>
                  <a:gd name="connsiteY1983" fmla="*/ 4168693 h 6367455"/>
                  <a:gd name="connsiteX1984" fmla="*/ 1375758 w 6891715"/>
                  <a:gd name="connsiteY1984" fmla="*/ 4165833 h 6367455"/>
                  <a:gd name="connsiteX1985" fmla="*/ 1351645 w 6891715"/>
                  <a:gd name="connsiteY1985" fmla="*/ 4183943 h 6367455"/>
                  <a:gd name="connsiteX1986" fmla="*/ 1339906 w 6891715"/>
                  <a:gd name="connsiteY1986" fmla="*/ 4182037 h 6367455"/>
                  <a:gd name="connsiteX1987" fmla="*/ 1335781 w 6891715"/>
                  <a:gd name="connsiteY1987" fmla="*/ 4172505 h 6367455"/>
                  <a:gd name="connsiteX1988" fmla="*/ 1324997 w 6891715"/>
                  <a:gd name="connsiteY1988" fmla="*/ 4196969 h 6367455"/>
                  <a:gd name="connsiteX1989" fmla="*/ 1326582 w 6891715"/>
                  <a:gd name="connsiteY1989" fmla="*/ 4231600 h 6367455"/>
                  <a:gd name="connsiteX1990" fmla="*/ 1311992 w 6891715"/>
                  <a:gd name="connsiteY1990" fmla="*/ 4234777 h 6367455"/>
                  <a:gd name="connsiteX1991" fmla="*/ 1296130 w 6891715"/>
                  <a:gd name="connsiteY1991" fmla="*/ 4227787 h 6367455"/>
                  <a:gd name="connsiteX1992" fmla="*/ 1271704 w 6891715"/>
                  <a:gd name="connsiteY1992" fmla="*/ 4224928 h 6367455"/>
                  <a:gd name="connsiteX1993" fmla="*/ 1243152 w 6891715"/>
                  <a:gd name="connsiteY1993" fmla="*/ 4215397 h 6367455"/>
                  <a:gd name="connsiteX1994" fmla="*/ 1218725 w 6891715"/>
                  <a:gd name="connsiteY1994" fmla="*/ 4217938 h 6367455"/>
                  <a:gd name="connsiteX1995" fmla="*/ 1211112 w 6891715"/>
                  <a:gd name="connsiteY1995" fmla="*/ 4233824 h 6367455"/>
                  <a:gd name="connsiteX1996" fmla="*/ 1181926 w 6891715"/>
                  <a:gd name="connsiteY1996" fmla="*/ 4251934 h 6367455"/>
                  <a:gd name="connsiteX1997" fmla="*/ 1187319 w 6891715"/>
                  <a:gd name="connsiteY1997" fmla="*/ 4266866 h 6367455"/>
                  <a:gd name="connsiteX1998" fmla="*/ 1184464 w 6891715"/>
                  <a:gd name="connsiteY1998" fmla="*/ 4275127 h 6367455"/>
                  <a:gd name="connsiteX1999" fmla="*/ 1171774 w 6891715"/>
                  <a:gd name="connsiteY1999" fmla="*/ 4270043 h 6367455"/>
                  <a:gd name="connsiteX2000" fmla="*/ 1150519 w 6891715"/>
                  <a:gd name="connsiteY2000" fmla="*/ 4257653 h 6367455"/>
                  <a:gd name="connsiteX2001" fmla="*/ 1135608 w 6891715"/>
                  <a:gd name="connsiteY2001" fmla="*/ 4262736 h 6367455"/>
                  <a:gd name="connsiteX2002" fmla="*/ 1134657 w 6891715"/>
                  <a:gd name="connsiteY2002" fmla="*/ 4274491 h 6367455"/>
                  <a:gd name="connsiteX2003" fmla="*/ 1120698 w 6891715"/>
                  <a:gd name="connsiteY2003" fmla="*/ 4263371 h 6367455"/>
                  <a:gd name="connsiteX2004" fmla="*/ 1125139 w 6891715"/>
                  <a:gd name="connsiteY2004" fmla="*/ 4249392 h 6367455"/>
                  <a:gd name="connsiteX2005" fmla="*/ 1137512 w 6891715"/>
                  <a:gd name="connsiteY2005" fmla="*/ 4250027 h 6367455"/>
                  <a:gd name="connsiteX2006" fmla="*/ 1141636 w 6891715"/>
                  <a:gd name="connsiteY2006" fmla="*/ 4243038 h 6367455"/>
                  <a:gd name="connsiteX2007" fmla="*/ 1175264 w 6891715"/>
                  <a:gd name="connsiteY2007" fmla="*/ 4223657 h 6367455"/>
                  <a:gd name="connsiteX2008" fmla="*/ 1200326 w 6891715"/>
                  <a:gd name="connsiteY2008" fmla="*/ 4180130 h 6367455"/>
                  <a:gd name="connsiteX2009" fmla="*/ 1230146 w 6891715"/>
                  <a:gd name="connsiteY2009" fmla="*/ 4169328 h 6367455"/>
                  <a:gd name="connsiteX2010" fmla="*/ 1238711 w 6891715"/>
                  <a:gd name="connsiteY2010" fmla="*/ 4117541 h 6367455"/>
                  <a:gd name="connsiteX2011" fmla="*/ 1249498 w 6891715"/>
                  <a:gd name="connsiteY2011" fmla="*/ 4116270 h 6367455"/>
                  <a:gd name="connsiteX2012" fmla="*/ 1262187 w 6891715"/>
                  <a:gd name="connsiteY2012" fmla="*/ 4123895 h 6367455"/>
                  <a:gd name="connsiteX2013" fmla="*/ 1279000 w 6891715"/>
                  <a:gd name="connsiteY2013" fmla="*/ 4109916 h 6367455"/>
                  <a:gd name="connsiteX2014" fmla="*/ 1263138 w 6891715"/>
                  <a:gd name="connsiteY2014" fmla="*/ 4114364 h 6367455"/>
                  <a:gd name="connsiteX2015" fmla="*/ 1259967 w 6891715"/>
                  <a:gd name="connsiteY2015" fmla="*/ 4107692 h 6367455"/>
                  <a:gd name="connsiteX2016" fmla="*/ 1264090 w 6891715"/>
                  <a:gd name="connsiteY2016" fmla="*/ 4094030 h 6367455"/>
                  <a:gd name="connsiteX2017" fmla="*/ 1306282 w 6891715"/>
                  <a:gd name="connsiteY2017" fmla="*/ 4087358 h 6367455"/>
                  <a:gd name="connsiteX2018" fmla="*/ 1355135 w 6891715"/>
                  <a:gd name="connsiteY2018" fmla="*/ 4095301 h 6367455"/>
                  <a:gd name="connsiteX2019" fmla="*/ 1376076 w 6891715"/>
                  <a:gd name="connsiteY2019" fmla="*/ 4093077 h 6367455"/>
                  <a:gd name="connsiteX2020" fmla="*/ 1382421 w 6891715"/>
                  <a:gd name="connsiteY2020" fmla="*/ 4064800 h 6367455"/>
                  <a:gd name="connsiteX2021" fmla="*/ 1413832 w 6891715"/>
                  <a:gd name="connsiteY2021" fmla="*/ 4045102 h 6367455"/>
                  <a:gd name="connsiteX2022" fmla="*/ 1418908 w 6891715"/>
                  <a:gd name="connsiteY2022" fmla="*/ 4026357 h 6367455"/>
                  <a:gd name="connsiteX2023" fmla="*/ 1444918 w 6891715"/>
                  <a:gd name="connsiteY2023" fmla="*/ 4000622 h 6367455"/>
                  <a:gd name="connsiteX2024" fmla="*/ 1447139 w 6891715"/>
                  <a:gd name="connsiteY2024" fmla="*/ 3991409 h 6367455"/>
                  <a:gd name="connsiteX2025" fmla="*/ 1438574 w 6891715"/>
                  <a:gd name="connsiteY2025" fmla="*/ 4001893 h 6367455"/>
                  <a:gd name="connsiteX2026" fmla="*/ 1418908 w 6891715"/>
                  <a:gd name="connsiteY2026" fmla="*/ 4017779 h 6367455"/>
                  <a:gd name="connsiteX2027" fmla="*/ 1405900 w 6891715"/>
                  <a:gd name="connsiteY2027" fmla="*/ 4024451 h 6367455"/>
                  <a:gd name="connsiteX2028" fmla="*/ 1392575 w 6891715"/>
                  <a:gd name="connsiteY2028" fmla="*/ 4039066 h 6367455"/>
                  <a:gd name="connsiteX2029" fmla="*/ 1376711 w 6891715"/>
                  <a:gd name="connsiteY2029" fmla="*/ 4041290 h 6367455"/>
                  <a:gd name="connsiteX2030" fmla="*/ 1358942 w 6891715"/>
                  <a:gd name="connsiteY2030" fmla="*/ 4059717 h 6367455"/>
                  <a:gd name="connsiteX2031" fmla="*/ 1334512 w 6891715"/>
                  <a:gd name="connsiteY2031" fmla="*/ 4065118 h 6367455"/>
                  <a:gd name="connsiteX2032" fmla="*/ 1314530 w 6891715"/>
                  <a:gd name="connsiteY2032" fmla="*/ 4043196 h 6367455"/>
                  <a:gd name="connsiteX2033" fmla="*/ 1297082 w 6891715"/>
                  <a:gd name="connsiteY2033" fmla="*/ 4025404 h 6367455"/>
                  <a:gd name="connsiteX2034" fmla="*/ 1281538 w 6891715"/>
                  <a:gd name="connsiteY2034" fmla="*/ 4039066 h 6367455"/>
                  <a:gd name="connsiteX2035" fmla="*/ 1257112 w 6891715"/>
                  <a:gd name="connsiteY2035" fmla="*/ 4038430 h 6367455"/>
                  <a:gd name="connsiteX2036" fmla="*/ 1242517 w 6891715"/>
                  <a:gd name="connsiteY2036" fmla="*/ 4032076 h 6367455"/>
                  <a:gd name="connsiteX2037" fmla="*/ 1272656 w 6891715"/>
                  <a:gd name="connsiteY2037" fmla="*/ 4013966 h 6367455"/>
                  <a:gd name="connsiteX2038" fmla="*/ 1243152 w 6891715"/>
                  <a:gd name="connsiteY2038" fmla="*/ 4013013 h 6367455"/>
                  <a:gd name="connsiteX2039" fmla="*/ 1243152 w 6891715"/>
                  <a:gd name="connsiteY2039" fmla="*/ 4002846 h 6367455"/>
                  <a:gd name="connsiteX2040" fmla="*/ 1227608 w 6891715"/>
                  <a:gd name="connsiteY2040" fmla="*/ 4016508 h 6367455"/>
                  <a:gd name="connsiteX2041" fmla="*/ 1206353 w 6891715"/>
                  <a:gd name="connsiteY2041" fmla="*/ 4023815 h 6367455"/>
                  <a:gd name="connsiteX2042" fmla="*/ 1200008 w 6891715"/>
                  <a:gd name="connsiteY2042" fmla="*/ 4034618 h 6367455"/>
                  <a:gd name="connsiteX2043" fmla="*/ 1184464 w 6891715"/>
                  <a:gd name="connsiteY2043" fmla="*/ 4034935 h 6367455"/>
                  <a:gd name="connsiteX2044" fmla="*/ 1178754 w 6891715"/>
                  <a:gd name="connsiteY2044" fmla="*/ 4020003 h 6367455"/>
                  <a:gd name="connsiteX2045" fmla="*/ 1165112 w 6891715"/>
                  <a:gd name="connsiteY2045" fmla="*/ 4013649 h 6367455"/>
                  <a:gd name="connsiteX2046" fmla="*/ 1165112 w 6891715"/>
                  <a:gd name="connsiteY2046" fmla="*/ 4005388 h 6367455"/>
                  <a:gd name="connsiteX2047" fmla="*/ 1175580 w 6891715"/>
                  <a:gd name="connsiteY2047" fmla="*/ 3994903 h 6367455"/>
                  <a:gd name="connsiteX2048" fmla="*/ 1156546 w 6891715"/>
                  <a:gd name="connsiteY2048" fmla="*/ 3991726 h 6367455"/>
                  <a:gd name="connsiteX2049" fmla="*/ 1155277 w 6891715"/>
                  <a:gd name="connsiteY2049" fmla="*/ 3988549 h 6367455"/>
                  <a:gd name="connsiteX2050" fmla="*/ 1166064 w 6891715"/>
                  <a:gd name="connsiteY2050" fmla="*/ 3989502 h 6367455"/>
                  <a:gd name="connsiteX2051" fmla="*/ 1170823 w 6891715"/>
                  <a:gd name="connsiteY2051" fmla="*/ 3982195 h 6367455"/>
                  <a:gd name="connsiteX2052" fmla="*/ 1182560 w 6891715"/>
                  <a:gd name="connsiteY2052" fmla="*/ 3972663 h 6367455"/>
                  <a:gd name="connsiteX2053" fmla="*/ 1204767 w 6891715"/>
                  <a:gd name="connsiteY2053" fmla="*/ 3971075 h 6367455"/>
                  <a:gd name="connsiteX2054" fmla="*/ 1220312 w 6891715"/>
                  <a:gd name="connsiteY2054" fmla="*/ 3958366 h 6367455"/>
                  <a:gd name="connsiteX2055" fmla="*/ 1239663 w 6891715"/>
                  <a:gd name="connsiteY2055" fmla="*/ 3944705 h 6367455"/>
                  <a:gd name="connsiteX2056" fmla="*/ 1261553 w 6891715"/>
                  <a:gd name="connsiteY2056" fmla="*/ 3933902 h 6367455"/>
                  <a:gd name="connsiteX2057" fmla="*/ 1274242 w 6891715"/>
                  <a:gd name="connsiteY2057" fmla="*/ 3911662 h 6367455"/>
                  <a:gd name="connsiteX2058" fmla="*/ 1288834 w 6891715"/>
                  <a:gd name="connsiteY2058" fmla="*/ 3879891 h 6367455"/>
                  <a:gd name="connsiteX2059" fmla="*/ 1275828 w 6891715"/>
                  <a:gd name="connsiteY2059" fmla="*/ 3878938 h 6367455"/>
                  <a:gd name="connsiteX2060" fmla="*/ 1278683 w 6891715"/>
                  <a:gd name="connsiteY2060" fmla="*/ 3858922 h 6367455"/>
                  <a:gd name="connsiteX2061" fmla="*/ 1269166 w 6891715"/>
                  <a:gd name="connsiteY2061" fmla="*/ 3851615 h 6367455"/>
                  <a:gd name="connsiteX2062" fmla="*/ 1267262 w 6891715"/>
                  <a:gd name="connsiteY2062" fmla="*/ 3837635 h 6367455"/>
                  <a:gd name="connsiteX2063" fmla="*/ 1269801 w 6891715"/>
                  <a:gd name="connsiteY2063" fmla="*/ 3828104 h 6367455"/>
                  <a:gd name="connsiteX2064" fmla="*/ 1259650 w 6891715"/>
                  <a:gd name="connsiteY2064" fmla="*/ 3833823 h 6367455"/>
                  <a:gd name="connsiteX2065" fmla="*/ 1237441 w 6891715"/>
                  <a:gd name="connsiteY2065" fmla="*/ 3837953 h 6367455"/>
                  <a:gd name="connsiteX2066" fmla="*/ 1234269 w 6891715"/>
                  <a:gd name="connsiteY2066" fmla="*/ 3848755 h 6367455"/>
                  <a:gd name="connsiteX2067" fmla="*/ 1227925 w 6891715"/>
                  <a:gd name="connsiteY2067" fmla="*/ 3852885 h 6367455"/>
                  <a:gd name="connsiteX2068" fmla="*/ 1213967 w 6891715"/>
                  <a:gd name="connsiteY2068" fmla="*/ 3846849 h 6367455"/>
                  <a:gd name="connsiteX2069" fmla="*/ 1201594 w 6891715"/>
                  <a:gd name="connsiteY2069" fmla="*/ 3857651 h 6367455"/>
                  <a:gd name="connsiteX2070" fmla="*/ 1196519 w 6891715"/>
                  <a:gd name="connsiteY2070" fmla="*/ 3853203 h 6367455"/>
                  <a:gd name="connsiteX2071" fmla="*/ 1221580 w 6891715"/>
                  <a:gd name="connsiteY2071" fmla="*/ 3825562 h 6367455"/>
                  <a:gd name="connsiteX2072" fmla="*/ 1232049 w 6891715"/>
                  <a:gd name="connsiteY2072" fmla="*/ 3823656 h 6367455"/>
                  <a:gd name="connsiteX2073" fmla="*/ 1243469 w 6891715"/>
                  <a:gd name="connsiteY2073" fmla="*/ 3817937 h 6367455"/>
                  <a:gd name="connsiteX2074" fmla="*/ 1256160 w 6891715"/>
                  <a:gd name="connsiteY2074" fmla="*/ 3805228 h 6367455"/>
                  <a:gd name="connsiteX2075" fmla="*/ 1255210 w 6891715"/>
                  <a:gd name="connsiteY2075" fmla="*/ 3788707 h 6367455"/>
                  <a:gd name="connsiteX2076" fmla="*/ 1266312 w 6891715"/>
                  <a:gd name="connsiteY2076" fmla="*/ 3780129 h 6367455"/>
                  <a:gd name="connsiteX2077" fmla="*/ 1297082 w 6891715"/>
                  <a:gd name="connsiteY2077" fmla="*/ 3762655 h 6367455"/>
                  <a:gd name="connsiteX2078" fmla="*/ 1311992 w 6891715"/>
                  <a:gd name="connsiteY2078" fmla="*/ 3769009 h 6367455"/>
                  <a:gd name="connsiteX2079" fmla="*/ 1329120 w 6891715"/>
                  <a:gd name="connsiteY2079" fmla="*/ 3774093 h 6367455"/>
                  <a:gd name="connsiteX2080" fmla="*/ 1342444 w 6891715"/>
                  <a:gd name="connsiteY2080" fmla="*/ 3764561 h 6367455"/>
                  <a:gd name="connsiteX2081" fmla="*/ 1351962 w 6891715"/>
                  <a:gd name="connsiteY2081" fmla="*/ 3769645 h 6367455"/>
                  <a:gd name="connsiteX2082" fmla="*/ 1376393 w 6891715"/>
                  <a:gd name="connsiteY2082" fmla="*/ 3774728 h 6367455"/>
                  <a:gd name="connsiteX2083" fmla="*/ 1355135 w 6891715"/>
                  <a:gd name="connsiteY2083" fmla="*/ 3762337 h 6367455"/>
                  <a:gd name="connsiteX2084" fmla="*/ 1359260 w 6891715"/>
                  <a:gd name="connsiteY2084" fmla="*/ 3755030 h 6367455"/>
                  <a:gd name="connsiteX2085" fmla="*/ 1373855 w 6891715"/>
                  <a:gd name="connsiteY2085" fmla="*/ 3742957 h 6367455"/>
                  <a:gd name="connsiteX2086" fmla="*/ 1377345 w 6891715"/>
                  <a:gd name="connsiteY2086" fmla="*/ 3759795 h 6367455"/>
                  <a:gd name="connsiteX2087" fmla="*/ 1390036 w 6891715"/>
                  <a:gd name="connsiteY2087" fmla="*/ 3766150 h 6367455"/>
                  <a:gd name="connsiteX2088" fmla="*/ 1398602 w 6891715"/>
                  <a:gd name="connsiteY2088" fmla="*/ 3760431 h 6367455"/>
                  <a:gd name="connsiteX2089" fmla="*/ 1383691 w 6891715"/>
                  <a:gd name="connsiteY2089" fmla="*/ 3752488 h 6367455"/>
                  <a:gd name="connsiteX2090" fmla="*/ 1373855 w 6891715"/>
                  <a:gd name="connsiteY2090" fmla="*/ 3737873 h 6367455"/>
                  <a:gd name="connsiteX2091" fmla="*/ 1371634 w 6891715"/>
                  <a:gd name="connsiteY2091" fmla="*/ 3718810 h 6367455"/>
                  <a:gd name="connsiteX2092" fmla="*/ 1379883 w 6891715"/>
                  <a:gd name="connsiteY2092" fmla="*/ 3698794 h 6367455"/>
                  <a:gd name="connsiteX2093" fmla="*/ 1391622 w 6891715"/>
                  <a:gd name="connsiteY2093" fmla="*/ 3694346 h 6367455"/>
                  <a:gd name="connsiteX2094" fmla="*/ 1377662 w 6891715"/>
                  <a:gd name="connsiteY2094" fmla="*/ 3693393 h 6367455"/>
                  <a:gd name="connsiteX2095" fmla="*/ 1375758 w 6891715"/>
                  <a:gd name="connsiteY2095" fmla="*/ 3673377 h 6367455"/>
                  <a:gd name="connsiteX2096" fmla="*/ 1384960 w 6891715"/>
                  <a:gd name="connsiteY2096" fmla="*/ 3665117 h 6367455"/>
                  <a:gd name="connsiteX2097" fmla="*/ 1394478 w 6891715"/>
                  <a:gd name="connsiteY2097" fmla="*/ 3663846 h 6367455"/>
                  <a:gd name="connsiteX2098" fmla="*/ 1396382 w 6891715"/>
                  <a:gd name="connsiteY2098" fmla="*/ 3656539 h 6367455"/>
                  <a:gd name="connsiteX2099" fmla="*/ 1383691 w 6891715"/>
                  <a:gd name="connsiteY2099" fmla="*/ 3640653 h 6367455"/>
                  <a:gd name="connsiteX2100" fmla="*/ 1380201 w 6891715"/>
                  <a:gd name="connsiteY2100" fmla="*/ 3632392 h 6367455"/>
                  <a:gd name="connsiteX2101" fmla="*/ 1392891 w 6891715"/>
                  <a:gd name="connsiteY2101" fmla="*/ 3621590 h 6367455"/>
                  <a:gd name="connsiteX2102" fmla="*/ 1387815 w 6891715"/>
                  <a:gd name="connsiteY2102" fmla="*/ 3614283 h 6367455"/>
                  <a:gd name="connsiteX2103" fmla="*/ 1382421 w 6891715"/>
                  <a:gd name="connsiteY2103" fmla="*/ 3623814 h 6367455"/>
                  <a:gd name="connsiteX2104" fmla="*/ 1372902 w 6891715"/>
                  <a:gd name="connsiteY2104" fmla="*/ 3629215 h 6367455"/>
                  <a:gd name="connsiteX2105" fmla="*/ 1371634 w 6891715"/>
                  <a:gd name="connsiteY2105" fmla="*/ 3623814 h 6367455"/>
                  <a:gd name="connsiteX2106" fmla="*/ 1364653 w 6891715"/>
                  <a:gd name="connsiteY2106" fmla="*/ 3633663 h 6367455"/>
                  <a:gd name="connsiteX2107" fmla="*/ 1360529 w 6891715"/>
                  <a:gd name="connsiteY2107" fmla="*/ 3640017 h 6367455"/>
                  <a:gd name="connsiteX2108" fmla="*/ 1351645 w 6891715"/>
                  <a:gd name="connsiteY2108" fmla="*/ 3622861 h 6367455"/>
                  <a:gd name="connsiteX2109" fmla="*/ 1353866 w 6891715"/>
                  <a:gd name="connsiteY2109" fmla="*/ 3611423 h 6367455"/>
                  <a:gd name="connsiteX2110" fmla="*/ 1343079 w 6891715"/>
                  <a:gd name="connsiteY2110" fmla="*/ 3620001 h 6367455"/>
                  <a:gd name="connsiteX2111" fmla="*/ 1332609 w 6891715"/>
                  <a:gd name="connsiteY2111" fmla="*/ 3615871 h 6367455"/>
                  <a:gd name="connsiteX2112" fmla="*/ 1326265 w 6891715"/>
                  <a:gd name="connsiteY2112" fmla="*/ 3603480 h 6367455"/>
                  <a:gd name="connsiteX2113" fmla="*/ 1317384 w 6891715"/>
                  <a:gd name="connsiteY2113" fmla="*/ 3570438 h 6367455"/>
                  <a:gd name="connsiteX2114" fmla="*/ 1325948 w 6891715"/>
                  <a:gd name="connsiteY2114" fmla="*/ 3541208 h 6367455"/>
                  <a:gd name="connsiteX2115" fmla="*/ 1334830 w 6891715"/>
                  <a:gd name="connsiteY2115" fmla="*/ 3527229 h 6367455"/>
                  <a:gd name="connsiteX2116" fmla="*/ 1341492 w 6891715"/>
                  <a:gd name="connsiteY2116" fmla="*/ 3513567 h 6367455"/>
                  <a:gd name="connsiteX2117" fmla="*/ 1352597 w 6891715"/>
                  <a:gd name="connsiteY2117" fmla="*/ 3504989 h 6367455"/>
                  <a:gd name="connsiteX2118" fmla="*/ 1372902 w 6891715"/>
                  <a:gd name="connsiteY2118" fmla="*/ 3506895 h 6367455"/>
                  <a:gd name="connsiteX2119" fmla="*/ 1381152 w 6891715"/>
                  <a:gd name="connsiteY2119" fmla="*/ 3499270 h 6367455"/>
                  <a:gd name="connsiteX2120" fmla="*/ 1371634 w 6891715"/>
                  <a:gd name="connsiteY2120" fmla="*/ 3502447 h 6367455"/>
                  <a:gd name="connsiteX2121" fmla="*/ 1363385 w 6891715"/>
                  <a:gd name="connsiteY2121" fmla="*/ 3497682 h 6367455"/>
                  <a:gd name="connsiteX2122" fmla="*/ 1351645 w 6891715"/>
                  <a:gd name="connsiteY2122" fmla="*/ 3495458 h 6367455"/>
                  <a:gd name="connsiteX2123" fmla="*/ 1335781 w 6891715"/>
                  <a:gd name="connsiteY2123" fmla="*/ 3492281 h 6367455"/>
                  <a:gd name="connsiteX2124" fmla="*/ 1330388 w 6891715"/>
                  <a:gd name="connsiteY2124" fmla="*/ 3484020 h 6367455"/>
                  <a:gd name="connsiteX2125" fmla="*/ 1324045 w 6891715"/>
                  <a:gd name="connsiteY2125" fmla="*/ 3498953 h 6367455"/>
                  <a:gd name="connsiteX2126" fmla="*/ 1315799 w 6891715"/>
                  <a:gd name="connsiteY2126" fmla="*/ 3512932 h 6367455"/>
                  <a:gd name="connsiteX2127" fmla="*/ 1295812 w 6891715"/>
                  <a:gd name="connsiteY2127" fmla="*/ 3513885 h 6367455"/>
                  <a:gd name="connsiteX2128" fmla="*/ 1292640 w 6891715"/>
                  <a:gd name="connsiteY2128" fmla="*/ 3508484 h 6367455"/>
                  <a:gd name="connsiteX2129" fmla="*/ 1283124 w 6891715"/>
                  <a:gd name="connsiteY2129" fmla="*/ 3520239 h 6367455"/>
                  <a:gd name="connsiteX2130" fmla="*/ 1262187 w 6891715"/>
                  <a:gd name="connsiteY2130" fmla="*/ 3526911 h 6367455"/>
                  <a:gd name="connsiteX2131" fmla="*/ 1251719 w 6891715"/>
                  <a:gd name="connsiteY2131" fmla="*/ 3515156 h 6367455"/>
                  <a:gd name="connsiteX2132" fmla="*/ 1249180 w 6891715"/>
                  <a:gd name="connsiteY2132" fmla="*/ 3506895 h 6367455"/>
                  <a:gd name="connsiteX2133" fmla="*/ 1243152 w 6891715"/>
                  <a:gd name="connsiteY2133" fmla="*/ 3514203 h 6367455"/>
                  <a:gd name="connsiteX2134" fmla="*/ 1253623 w 6891715"/>
                  <a:gd name="connsiteY2134" fmla="*/ 3533266 h 6367455"/>
                  <a:gd name="connsiteX2135" fmla="*/ 1245054 w 6891715"/>
                  <a:gd name="connsiteY2135" fmla="*/ 3545021 h 6367455"/>
                  <a:gd name="connsiteX2136" fmla="*/ 1230463 w 6891715"/>
                  <a:gd name="connsiteY2136" fmla="*/ 3544068 h 6367455"/>
                  <a:gd name="connsiteX2137" fmla="*/ 1221898 w 6891715"/>
                  <a:gd name="connsiteY2137" fmla="*/ 3539620 h 6367455"/>
                  <a:gd name="connsiteX2138" fmla="*/ 1210160 w 6891715"/>
                  <a:gd name="connsiteY2138" fmla="*/ 3515474 h 6367455"/>
                  <a:gd name="connsiteX2139" fmla="*/ 1191125 w 6891715"/>
                  <a:gd name="connsiteY2139" fmla="*/ 3522463 h 6367455"/>
                  <a:gd name="connsiteX2140" fmla="*/ 1193663 w 6891715"/>
                  <a:gd name="connsiteY2140" fmla="*/ 3538984 h 6367455"/>
                  <a:gd name="connsiteX2141" fmla="*/ 1203181 w 6891715"/>
                  <a:gd name="connsiteY2141" fmla="*/ 3547563 h 6367455"/>
                  <a:gd name="connsiteX2142" fmla="*/ 1203181 w 6891715"/>
                  <a:gd name="connsiteY2142" fmla="*/ 3554870 h 6367455"/>
                  <a:gd name="connsiteX2143" fmla="*/ 1189222 w 6891715"/>
                  <a:gd name="connsiteY2143" fmla="*/ 3547563 h 6367455"/>
                  <a:gd name="connsiteX2144" fmla="*/ 1181609 w 6891715"/>
                  <a:gd name="connsiteY2144" fmla="*/ 3526594 h 6367455"/>
                  <a:gd name="connsiteX2145" fmla="*/ 1165747 w 6891715"/>
                  <a:gd name="connsiteY2145" fmla="*/ 3516109 h 6367455"/>
                  <a:gd name="connsiteX2146" fmla="*/ 1162574 w 6891715"/>
                  <a:gd name="connsiteY2146" fmla="*/ 3505625 h 6367455"/>
                  <a:gd name="connsiteX2147" fmla="*/ 1169871 w 6891715"/>
                  <a:gd name="connsiteY2147" fmla="*/ 3495140 h 6367455"/>
                  <a:gd name="connsiteX2148" fmla="*/ 1177485 w 6891715"/>
                  <a:gd name="connsiteY2148" fmla="*/ 3496729 h 6367455"/>
                  <a:gd name="connsiteX2149" fmla="*/ 1183830 w 6891715"/>
                  <a:gd name="connsiteY2149" fmla="*/ 3510708 h 6367455"/>
                  <a:gd name="connsiteX2150" fmla="*/ 1187002 w 6891715"/>
                  <a:gd name="connsiteY2150" fmla="*/ 3507531 h 6367455"/>
                  <a:gd name="connsiteX2151" fmla="*/ 1180022 w 6891715"/>
                  <a:gd name="connsiteY2151" fmla="*/ 3484338 h 6367455"/>
                  <a:gd name="connsiteX2152" fmla="*/ 1186367 w 6891715"/>
                  <a:gd name="connsiteY2152" fmla="*/ 3466546 h 6367455"/>
                  <a:gd name="connsiteX2153" fmla="*/ 1202229 w 6891715"/>
                  <a:gd name="connsiteY2153" fmla="*/ 3426196 h 6367455"/>
                  <a:gd name="connsiteX2154" fmla="*/ 1207939 w 6891715"/>
                  <a:gd name="connsiteY2154" fmla="*/ 3419842 h 6367455"/>
                  <a:gd name="connsiteX2155" fmla="*/ 1212381 w 6891715"/>
                  <a:gd name="connsiteY2155" fmla="*/ 3402685 h 6367455"/>
                  <a:gd name="connsiteX2156" fmla="*/ 1199691 w 6891715"/>
                  <a:gd name="connsiteY2156" fmla="*/ 3396649 h 6367455"/>
                  <a:gd name="connsiteX2157" fmla="*/ 1198422 w 6891715"/>
                  <a:gd name="connsiteY2157" fmla="*/ 3388071 h 6367455"/>
                  <a:gd name="connsiteX2158" fmla="*/ 1190809 w 6891715"/>
                  <a:gd name="connsiteY2158" fmla="*/ 3370600 h 6367455"/>
                  <a:gd name="connsiteX2159" fmla="*/ 1190809 w 6891715"/>
                  <a:gd name="connsiteY2159" fmla="*/ 3354714 h 6367455"/>
                  <a:gd name="connsiteX2160" fmla="*/ 1203181 w 6891715"/>
                  <a:gd name="connsiteY2160" fmla="*/ 3331203 h 6367455"/>
                  <a:gd name="connsiteX2161" fmla="*/ 1212698 w 6891715"/>
                  <a:gd name="connsiteY2161" fmla="*/ 3335335 h 6367455"/>
                  <a:gd name="connsiteX2162" fmla="*/ 1223166 w 6891715"/>
                  <a:gd name="connsiteY2162" fmla="*/ 3330249 h 6367455"/>
                  <a:gd name="connsiteX2163" fmla="*/ 1224436 w 6891715"/>
                  <a:gd name="connsiteY2163" fmla="*/ 3327073 h 6367455"/>
                  <a:gd name="connsiteX2164" fmla="*/ 1198739 w 6891715"/>
                  <a:gd name="connsiteY2164" fmla="*/ 3324849 h 6367455"/>
                  <a:gd name="connsiteX2165" fmla="*/ 1188905 w 6891715"/>
                  <a:gd name="connsiteY2165" fmla="*/ 3297525 h 6367455"/>
                  <a:gd name="connsiteX2166" fmla="*/ 1189222 w 6891715"/>
                  <a:gd name="connsiteY2166" fmla="*/ 3321037 h 6367455"/>
                  <a:gd name="connsiteX2167" fmla="*/ 1187319 w 6891715"/>
                  <a:gd name="connsiteY2167" fmla="*/ 3331521 h 6367455"/>
                  <a:gd name="connsiteX2168" fmla="*/ 1176850 w 6891715"/>
                  <a:gd name="connsiteY2168" fmla="*/ 3334699 h 6367455"/>
                  <a:gd name="connsiteX2169" fmla="*/ 1170506 w 6891715"/>
                  <a:gd name="connsiteY2169" fmla="*/ 3332474 h 6367455"/>
                  <a:gd name="connsiteX2170" fmla="*/ 1166381 w 6891715"/>
                  <a:gd name="connsiteY2170" fmla="*/ 3340101 h 6367455"/>
                  <a:gd name="connsiteX2171" fmla="*/ 1157816 w 6891715"/>
                  <a:gd name="connsiteY2171" fmla="*/ 3331521 h 6367455"/>
                  <a:gd name="connsiteX2172" fmla="*/ 1157498 w 6891715"/>
                  <a:gd name="connsiteY2172" fmla="*/ 3321037 h 6367455"/>
                  <a:gd name="connsiteX2173" fmla="*/ 1173995 w 6891715"/>
                  <a:gd name="connsiteY2173" fmla="*/ 3287358 h 6367455"/>
                  <a:gd name="connsiteX2174" fmla="*/ 1175264 w 6891715"/>
                  <a:gd name="connsiteY2174" fmla="*/ 3277827 h 6367455"/>
                  <a:gd name="connsiteX2175" fmla="*/ 1148933 w 6891715"/>
                  <a:gd name="connsiteY2175" fmla="*/ 3315000 h 6367455"/>
                  <a:gd name="connsiteX2176" fmla="*/ 1144808 w 6891715"/>
                  <a:gd name="connsiteY2176" fmla="*/ 3311823 h 6367455"/>
                  <a:gd name="connsiteX2177" fmla="*/ 1139733 w 6891715"/>
                  <a:gd name="connsiteY2177" fmla="*/ 3326755 h 6367455"/>
                  <a:gd name="connsiteX2178" fmla="*/ 1147346 w 6891715"/>
                  <a:gd name="connsiteY2178" fmla="*/ 3336923 h 6367455"/>
                  <a:gd name="connsiteX2179" fmla="*/ 1154643 w 6891715"/>
                  <a:gd name="connsiteY2179" fmla="*/ 3346454 h 6367455"/>
                  <a:gd name="connsiteX2180" fmla="*/ 1151471 w 6891715"/>
                  <a:gd name="connsiteY2180" fmla="*/ 3362341 h 6367455"/>
                  <a:gd name="connsiteX2181" fmla="*/ 1143540 w 6891715"/>
                  <a:gd name="connsiteY2181" fmla="*/ 3374096 h 6367455"/>
                  <a:gd name="connsiteX2182" fmla="*/ 1137512 w 6891715"/>
                  <a:gd name="connsiteY2182" fmla="*/ 3404592 h 6367455"/>
                  <a:gd name="connsiteX2183" fmla="*/ 1134340 w 6891715"/>
                  <a:gd name="connsiteY2183" fmla="*/ 3421430 h 6367455"/>
                  <a:gd name="connsiteX2184" fmla="*/ 1128312 w 6891715"/>
                  <a:gd name="connsiteY2184" fmla="*/ 3441764 h 6367455"/>
                  <a:gd name="connsiteX2185" fmla="*/ 1117526 w 6891715"/>
                  <a:gd name="connsiteY2185" fmla="*/ 3446848 h 6367455"/>
                  <a:gd name="connsiteX2186" fmla="*/ 1105787 w 6891715"/>
                  <a:gd name="connsiteY2186" fmla="*/ 3446848 h 6367455"/>
                  <a:gd name="connsiteX2187" fmla="*/ 1101663 w 6891715"/>
                  <a:gd name="connsiteY2187" fmla="*/ 3432550 h 6367455"/>
                  <a:gd name="connsiteX2188" fmla="*/ 1107691 w 6891715"/>
                  <a:gd name="connsiteY2188" fmla="*/ 3416665 h 6367455"/>
                  <a:gd name="connsiteX2189" fmla="*/ 1118160 w 6891715"/>
                  <a:gd name="connsiteY2189" fmla="*/ 3395378 h 6367455"/>
                  <a:gd name="connsiteX2190" fmla="*/ 1128629 w 6891715"/>
                  <a:gd name="connsiteY2190" fmla="*/ 3369647 h 6367455"/>
                  <a:gd name="connsiteX2191" fmla="*/ 1128629 w 6891715"/>
                  <a:gd name="connsiteY2191" fmla="*/ 3362341 h 6367455"/>
                  <a:gd name="connsiteX2192" fmla="*/ 1117842 w 6891715"/>
                  <a:gd name="connsiteY2192" fmla="*/ 3365834 h 6367455"/>
                  <a:gd name="connsiteX2193" fmla="*/ 1115939 w 6891715"/>
                  <a:gd name="connsiteY2193" fmla="*/ 3358527 h 6367455"/>
                  <a:gd name="connsiteX2194" fmla="*/ 1122919 w 6891715"/>
                  <a:gd name="connsiteY2194" fmla="*/ 3348995 h 6367455"/>
                  <a:gd name="connsiteX2195" fmla="*/ 1127043 w 6891715"/>
                  <a:gd name="connsiteY2195" fmla="*/ 3328663 h 6367455"/>
                  <a:gd name="connsiteX2196" fmla="*/ 1117526 w 6891715"/>
                  <a:gd name="connsiteY2196" fmla="*/ 3330886 h 6367455"/>
                  <a:gd name="connsiteX2197" fmla="*/ 1124505 w 6891715"/>
                  <a:gd name="connsiteY2197" fmla="*/ 3315000 h 6367455"/>
                  <a:gd name="connsiteX2198" fmla="*/ 1133070 w 6891715"/>
                  <a:gd name="connsiteY2198" fmla="*/ 3302291 h 6367455"/>
                  <a:gd name="connsiteX2199" fmla="*/ 1138463 w 6891715"/>
                  <a:gd name="connsiteY2199" fmla="*/ 3290852 h 6367455"/>
                  <a:gd name="connsiteX2200" fmla="*/ 1126409 w 6891715"/>
                  <a:gd name="connsiteY2200" fmla="*/ 3277191 h 6367455"/>
                  <a:gd name="connsiteX2201" fmla="*/ 1126409 w 6891715"/>
                  <a:gd name="connsiteY2201" fmla="*/ 3265435 h 6367455"/>
                  <a:gd name="connsiteX2202" fmla="*/ 1142270 w 6891715"/>
                  <a:gd name="connsiteY2202" fmla="*/ 3262260 h 6367455"/>
                  <a:gd name="connsiteX2203" fmla="*/ 1141319 w 6891715"/>
                  <a:gd name="connsiteY2203" fmla="*/ 3252727 h 6367455"/>
                  <a:gd name="connsiteX2204" fmla="*/ 1146712 w 6891715"/>
                  <a:gd name="connsiteY2204" fmla="*/ 3254634 h 6367455"/>
                  <a:gd name="connsiteX2205" fmla="*/ 1145126 w 6891715"/>
                  <a:gd name="connsiteY2205" fmla="*/ 3241924 h 6367455"/>
                  <a:gd name="connsiteX2206" fmla="*/ 1162257 w 6891715"/>
                  <a:gd name="connsiteY2206" fmla="*/ 3228261 h 6367455"/>
                  <a:gd name="connsiteX2207" fmla="*/ 1159085 w 6891715"/>
                  <a:gd name="connsiteY2207" fmla="*/ 3221908 h 6367455"/>
                  <a:gd name="connsiteX2208" fmla="*/ 1162891 w 6891715"/>
                  <a:gd name="connsiteY2208" fmla="*/ 3213329 h 6367455"/>
                  <a:gd name="connsiteX2209" fmla="*/ 1158450 w 6891715"/>
                  <a:gd name="connsiteY2209" fmla="*/ 3202844 h 6367455"/>
                  <a:gd name="connsiteX2210" fmla="*/ 1156546 w 6891715"/>
                  <a:gd name="connsiteY2210" fmla="*/ 3201890 h 6367455"/>
                  <a:gd name="connsiteX2211" fmla="*/ 1145126 w 6891715"/>
                  <a:gd name="connsiteY2211" fmla="*/ 3210469 h 6367455"/>
                  <a:gd name="connsiteX2212" fmla="*/ 1145126 w 6891715"/>
                  <a:gd name="connsiteY2212" fmla="*/ 3224449 h 6367455"/>
                  <a:gd name="connsiteX2213" fmla="*/ 1130215 w 6891715"/>
                  <a:gd name="connsiteY2213" fmla="*/ 3234934 h 6367455"/>
                  <a:gd name="connsiteX2214" fmla="*/ 1125457 w 6891715"/>
                  <a:gd name="connsiteY2214" fmla="*/ 3243513 h 6367455"/>
                  <a:gd name="connsiteX2215" fmla="*/ 1113719 w 6891715"/>
                  <a:gd name="connsiteY2215" fmla="*/ 3242242 h 6367455"/>
                  <a:gd name="connsiteX2216" fmla="*/ 1103884 w 6891715"/>
                  <a:gd name="connsiteY2216" fmla="*/ 3231121 h 6367455"/>
                  <a:gd name="connsiteX2217" fmla="*/ 1091194 w 6891715"/>
                  <a:gd name="connsiteY2217" fmla="*/ 3223496 h 6367455"/>
                  <a:gd name="connsiteX2218" fmla="*/ 1092463 w 6891715"/>
                  <a:gd name="connsiteY2218" fmla="*/ 3210787 h 6367455"/>
                  <a:gd name="connsiteX2219" fmla="*/ 1108008 w 6891715"/>
                  <a:gd name="connsiteY2219" fmla="*/ 3205703 h 6367455"/>
                  <a:gd name="connsiteX2220" fmla="*/ 1091511 w 6891715"/>
                  <a:gd name="connsiteY2220" fmla="*/ 3203480 h 6367455"/>
                  <a:gd name="connsiteX2221" fmla="*/ 1090877 w 6891715"/>
                  <a:gd name="connsiteY2221" fmla="*/ 3209516 h 6367455"/>
                  <a:gd name="connsiteX2222" fmla="*/ 1082628 w 6891715"/>
                  <a:gd name="connsiteY2222" fmla="*/ 3212375 h 6367455"/>
                  <a:gd name="connsiteX2223" fmla="*/ 1066766 w 6891715"/>
                  <a:gd name="connsiteY2223" fmla="*/ 3204750 h 6367455"/>
                  <a:gd name="connsiteX2224" fmla="*/ 1067718 w 6891715"/>
                  <a:gd name="connsiteY2224" fmla="*/ 3197444 h 6367455"/>
                  <a:gd name="connsiteX2225" fmla="*/ 1088022 w 6891715"/>
                  <a:gd name="connsiteY2225" fmla="*/ 3193312 h 6367455"/>
                  <a:gd name="connsiteX2226" fmla="*/ 1098491 w 6891715"/>
                  <a:gd name="connsiteY2226" fmla="*/ 3195854 h 6367455"/>
                  <a:gd name="connsiteX2227" fmla="*/ 1107057 w 6891715"/>
                  <a:gd name="connsiteY2227" fmla="*/ 3194901 h 6367455"/>
                  <a:gd name="connsiteX2228" fmla="*/ 1108643 w 6891715"/>
                  <a:gd name="connsiteY2228" fmla="*/ 3183146 h 6367455"/>
                  <a:gd name="connsiteX2229" fmla="*/ 1099126 w 6891715"/>
                  <a:gd name="connsiteY2229" fmla="*/ 3170755 h 6367455"/>
                  <a:gd name="connsiteX2230" fmla="*/ 1103249 w 6891715"/>
                  <a:gd name="connsiteY2230" fmla="*/ 3157411 h 6367455"/>
                  <a:gd name="connsiteX2231" fmla="*/ 1123236 w 6891715"/>
                  <a:gd name="connsiteY2231" fmla="*/ 3154870 h 6367455"/>
                  <a:gd name="connsiteX2232" fmla="*/ 1104201 w 6891715"/>
                  <a:gd name="connsiteY2232" fmla="*/ 3145338 h 6367455"/>
                  <a:gd name="connsiteX2233" fmla="*/ 1119112 w 6891715"/>
                  <a:gd name="connsiteY2233" fmla="*/ 3135807 h 6367455"/>
                  <a:gd name="connsiteX2234" fmla="*/ 1131802 w 6891715"/>
                  <a:gd name="connsiteY2234" fmla="*/ 3142162 h 6367455"/>
                  <a:gd name="connsiteX2235" fmla="*/ 1116891 w 6891715"/>
                  <a:gd name="connsiteY2235" fmla="*/ 3125323 h 6367455"/>
                  <a:gd name="connsiteX2236" fmla="*/ 1122919 w 6891715"/>
                  <a:gd name="connsiteY2236" fmla="*/ 3116745 h 6367455"/>
                  <a:gd name="connsiteX2237" fmla="*/ 1139733 w 6891715"/>
                  <a:gd name="connsiteY2237" fmla="*/ 3113568 h 6367455"/>
                  <a:gd name="connsiteX2238" fmla="*/ 1141002 w 6891715"/>
                  <a:gd name="connsiteY2238" fmla="*/ 3108167 h 6367455"/>
                  <a:gd name="connsiteX2239" fmla="*/ 1123870 w 6891715"/>
                  <a:gd name="connsiteY2239" fmla="*/ 3102131 h 6367455"/>
                  <a:gd name="connsiteX2240" fmla="*/ 1147981 w 6891715"/>
                  <a:gd name="connsiteY2240" fmla="*/ 3086881 h 6367455"/>
                  <a:gd name="connsiteX2241" fmla="*/ 1126091 w 6891715"/>
                  <a:gd name="connsiteY2241" fmla="*/ 3094823 h 6367455"/>
                  <a:gd name="connsiteX2242" fmla="*/ 1126091 w 6891715"/>
                  <a:gd name="connsiteY2242" fmla="*/ 3086245 h 6367455"/>
                  <a:gd name="connsiteX2243" fmla="*/ 1114353 w 6891715"/>
                  <a:gd name="connsiteY2243" fmla="*/ 3102131 h 6367455"/>
                  <a:gd name="connsiteX2244" fmla="*/ 1100711 w 6891715"/>
                  <a:gd name="connsiteY2244" fmla="*/ 3083385 h 6367455"/>
                  <a:gd name="connsiteX2245" fmla="*/ 1095953 w 6891715"/>
                  <a:gd name="connsiteY2245" fmla="*/ 3062099 h 6367455"/>
                  <a:gd name="connsiteX2246" fmla="*/ 1104518 w 6891715"/>
                  <a:gd name="connsiteY2246" fmla="*/ 3057969 h 6367455"/>
                  <a:gd name="connsiteX2247" fmla="*/ 1122601 w 6891715"/>
                  <a:gd name="connsiteY2247" fmla="*/ 3068136 h 6367455"/>
                  <a:gd name="connsiteX2248" fmla="*/ 1134340 w 6891715"/>
                  <a:gd name="connsiteY2248" fmla="*/ 3067183 h 6367455"/>
                  <a:gd name="connsiteX2249" fmla="*/ 1121332 w 6891715"/>
                  <a:gd name="connsiteY2249" fmla="*/ 3062099 h 6367455"/>
                  <a:gd name="connsiteX2250" fmla="*/ 1101981 w 6891715"/>
                  <a:gd name="connsiteY2250" fmla="*/ 3038271 h 6367455"/>
                  <a:gd name="connsiteX2251" fmla="*/ 1106422 w 6891715"/>
                  <a:gd name="connsiteY2251" fmla="*/ 3031599 h 6367455"/>
                  <a:gd name="connsiteX2252" fmla="*/ 1114670 w 6891715"/>
                  <a:gd name="connsiteY2252" fmla="*/ 3030329 h 6367455"/>
                  <a:gd name="connsiteX2253" fmla="*/ 1100077 w 6891715"/>
                  <a:gd name="connsiteY2253" fmla="*/ 3010631 h 6367455"/>
                  <a:gd name="connsiteX2254" fmla="*/ 1108960 w 6891715"/>
                  <a:gd name="connsiteY2254" fmla="*/ 3001100 h 6367455"/>
                  <a:gd name="connsiteX2255" fmla="*/ 1121967 w 6891715"/>
                  <a:gd name="connsiteY2255" fmla="*/ 3001100 h 6367455"/>
                  <a:gd name="connsiteX2256" fmla="*/ 1145126 w 6891715"/>
                  <a:gd name="connsiteY2256" fmla="*/ 3001735 h 6367455"/>
                  <a:gd name="connsiteX2257" fmla="*/ 1141002 w 6891715"/>
                  <a:gd name="connsiteY2257" fmla="*/ 2996334 h 6367455"/>
                  <a:gd name="connsiteX2258" fmla="*/ 1144174 w 6891715"/>
                  <a:gd name="connsiteY2258" fmla="*/ 2992204 h 6367455"/>
                  <a:gd name="connsiteX2259" fmla="*/ 1156864 w 6891715"/>
                  <a:gd name="connsiteY2259" fmla="*/ 3000464 h 6367455"/>
                  <a:gd name="connsiteX2260" fmla="*/ 1160988 w 6891715"/>
                  <a:gd name="connsiteY2260" fmla="*/ 2996334 h 6367455"/>
                  <a:gd name="connsiteX2261" fmla="*/ 1150519 w 6891715"/>
                  <a:gd name="connsiteY2261" fmla="*/ 2978543 h 6367455"/>
                  <a:gd name="connsiteX2262" fmla="*/ 1136243 w 6891715"/>
                  <a:gd name="connsiteY2262" fmla="*/ 2967105 h 6367455"/>
                  <a:gd name="connsiteX2263" fmla="*/ 1136243 w 6891715"/>
                  <a:gd name="connsiteY2263" fmla="*/ 2960751 h 6367455"/>
                  <a:gd name="connsiteX2264" fmla="*/ 1143857 w 6891715"/>
                  <a:gd name="connsiteY2264" fmla="*/ 2958526 h 6367455"/>
                  <a:gd name="connsiteX2265" fmla="*/ 1153374 w 6891715"/>
                  <a:gd name="connsiteY2265" fmla="*/ 2963928 h 6367455"/>
                  <a:gd name="connsiteX2266" fmla="*/ 1155277 w 6891715"/>
                  <a:gd name="connsiteY2266" fmla="*/ 2958526 h 6367455"/>
                  <a:gd name="connsiteX2267" fmla="*/ 1147029 w 6891715"/>
                  <a:gd name="connsiteY2267" fmla="*/ 2943593 h 6367455"/>
                  <a:gd name="connsiteX2268" fmla="*/ 1156229 w 6891715"/>
                  <a:gd name="connsiteY2268" fmla="*/ 2935012 h 6367455"/>
                  <a:gd name="connsiteX2269" fmla="*/ 1166699 w 6891715"/>
                  <a:gd name="connsiteY2269" fmla="*/ 2928659 h 6367455"/>
                  <a:gd name="connsiteX2270" fmla="*/ 1181609 w 6891715"/>
                  <a:gd name="connsiteY2270" fmla="*/ 2937873 h 6367455"/>
                  <a:gd name="connsiteX2271" fmla="*/ 1181609 w 6891715"/>
                  <a:gd name="connsiteY2271" fmla="*/ 2931834 h 6367455"/>
                  <a:gd name="connsiteX2272" fmla="*/ 1163526 w 6891715"/>
                  <a:gd name="connsiteY2272" fmla="*/ 2922306 h 6367455"/>
                  <a:gd name="connsiteX2273" fmla="*/ 1161305 w 6891715"/>
                  <a:gd name="connsiteY2273" fmla="*/ 2911186 h 6367455"/>
                  <a:gd name="connsiteX2274" fmla="*/ 1162257 w 6891715"/>
                  <a:gd name="connsiteY2274" fmla="*/ 2899430 h 6367455"/>
                  <a:gd name="connsiteX2275" fmla="*/ 1174947 w 6891715"/>
                  <a:gd name="connsiteY2275" fmla="*/ 2882275 h 6367455"/>
                  <a:gd name="connsiteX2276" fmla="*/ 1176850 w 6891715"/>
                  <a:gd name="connsiteY2276" fmla="*/ 2869567 h 6367455"/>
                  <a:gd name="connsiteX2277" fmla="*/ 1181926 w 6891715"/>
                  <a:gd name="connsiteY2277" fmla="*/ 2869567 h 6367455"/>
                  <a:gd name="connsiteX2278" fmla="*/ 1192395 w 6891715"/>
                  <a:gd name="connsiteY2278" fmla="*/ 2865437 h 6367455"/>
                  <a:gd name="connsiteX2279" fmla="*/ 1202229 w 6891715"/>
                  <a:gd name="connsiteY2279" fmla="*/ 2871474 h 6367455"/>
                  <a:gd name="connsiteX2280" fmla="*/ 1213649 w 6891715"/>
                  <a:gd name="connsiteY2280" fmla="*/ 2881003 h 6367455"/>
                  <a:gd name="connsiteX2281" fmla="*/ 1216822 w 6891715"/>
                  <a:gd name="connsiteY2281" fmla="*/ 2874650 h 6367455"/>
                  <a:gd name="connsiteX2282" fmla="*/ 1224436 w 6891715"/>
                  <a:gd name="connsiteY2282" fmla="*/ 2874650 h 6367455"/>
                  <a:gd name="connsiteX2283" fmla="*/ 1233952 w 6891715"/>
                  <a:gd name="connsiteY2283" fmla="*/ 2881639 h 6367455"/>
                  <a:gd name="connsiteX2284" fmla="*/ 1241249 w 6891715"/>
                  <a:gd name="connsiteY2284" fmla="*/ 2885769 h 6367455"/>
                  <a:gd name="connsiteX2285" fmla="*/ 1253941 w 6891715"/>
                  <a:gd name="connsiteY2285" fmla="*/ 2879415 h 6367455"/>
                  <a:gd name="connsiteX2286" fmla="*/ 1279635 w 6891715"/>
                  <a:gd name="connsiteY2286" fmla="*/ 2869567 h 6367455"/>
                  <a:gd name="connsiteX2287" fmla="*/ 1295496 w 6891715"/>
                  <a:gd name="connsiteY2287" fmla="*/ 2879097 h 6367455"/>
                  <a:gd name="connsiteX2288" fmla="*/ 1311040 w 6891715"/>
                  <a:gd name="connsiteY2288" fmla="*/ 2868614 h 6367455"/>
                  <a:gd name="connsiteX2289" fmla="*/ 3854360 w 6891715"/>
                  <a:gd name="connsiteY2289" fmla="*/ 2852734 h 6367455"/>
                  <a:gd name="connsiteX2290" fmla="*/ 3865180 w 6891715"/>
                  <a:gd name="connsiteY2290" fmla="*/ 2862282 h 6367455"/>
                  <a:gd name="connsiteX2291" fmla="*/ 3876638 w 6891715"/>
                  <a:gd name="connsiteY2291" fmla="*/ 2875649 h 6367455"/>
                  <a:gd name="connsiteX2292" fmla="*/ 3876001 w 6891715"/>
                  <a:gd name="connsiteY2292" fmla="*/ 2885198 h 6367455"/>
                  <a:gd name="connsiteX2293" fmla="*/ 3865499 w 6891715"/>
                  <a:gd name="connsiteY2293" fmla="*/ 2882333 h 6367455"/>
                  <a:gd name="connsiteX2294" fmla="*/ 3855951 w 6891715"/>
                  <a:gd name="connsiteY2294" fmla="*/ 2890927 h 6367455"/>
                  <a:gd name="connsiteX2295" fmla="*/ 3847358 w 6891715"/>
                  <a:gd name="connsiteY2295" fmla="*/ 2901431 h 6367455"/>
                  <a:gd name="connsiteX2296" fmla="*/ 3832718 w 6891715"/>
                  <a:gd name="connsiteY2296" fmla="*/ 2908115 h 6367455"/>
                  <a:gd name="connsiteX2297" fmla="*/ 3829536 w 6891715"/>
                  <a:gd name="connsiteY2297" fmla="*/ 2924031 h 6367455"/>
                  <a:gd name="connsiteX2298" fmla="*/ 3797710 w 6891715"/>
                  <a:gd name="connsiteY2298" fmla="*/ 2916709 h 6367455"/>
                  <a:gd name="connsiteX2299" fmla="*/ 3790390 w 6891715"/>
                  <a:gd name="connsiteY2299" fmla="*/ 2923077 h 6367455"/>
                  <a:gd name="connsiteX2300" fmla="*/ 3787526 w 6891715"/>
                  <a:gd name="connsiteY2300" fmla="*/ 2947269 h 6367455"/>
                  <a:gd name="connsiteX2301" fmla="*/ 3764293 w 6891715"/>
                  <a:gd name="connsiteY2301" fmla="*/ 2978145 h 6367455"/>
                  <a:gd name="connsiteX2302" fmla="*/ 3751562 w 6891715"/>
                  <a:gd name="connsiteY2302" fmla="*/ 2960319 h 6367455"/>
                  <a:gd name="connsiteX2303" fmla="*/ 3758564 w 6891715"/>
                  <a:gd name="connsiteY2303" fmla="*/ 2947588 h 6367455"/>
                  <a:gd name="connsiteX2304" fmla="*/ 3777978 w 6891715"/>
                  <a:gd name="connsiteY2304" fmla="*/ 2940264 h 6367455"/>
                  <a:gd name="connsiteX2305" fmla="*/ 3778933 w 6891715"/>
                  <a:gd name="connsiteY2305" fmla="*/ 2933896 h 6367455"/>
                  <a:gd name="connsiteX2306" fmla="*/ 3755063 w 6891715"/>
                  <a:gd name="connsiteY2306" fmla="*/ 2912890 h 6367455"/>
                  <a:gd name="connsiteX2307" fmla="*/ 3743288 w 6891715"/>
                  <a:gd name="connsiteY2307" fmla="*/ 2896019 h 6367455"/>
                  <a:gd name="connsiteX2308" fmla="*/ 3761428 w 6891715"/>
                  <a:gd name="connsiteY2308" fmla="*/ 2894747 h 6367455"/>
                  <a:gd name="connsiteX2309" fmla="*/ 3746152 w 6891715"/>
                  <a:gd name="connsiteY2309" fmla="*/ 2870875 h 6367455"/>
                  <a:gd name="connsiteX2310" fmla="*/ 3751562 w 6891715"/>
                  <a:gd name="connsiteY2310" fmla="*/ 2865465 h 6367455"/>
                  <a:gd name="connsiteX2311" fmla="*/ 3772886 w 6891715"/>
                  <a:gd name="connsiteY2311" fmla="*/ 2879787 h 6367455"/>
                  <a:gd name="connsiteX2312" fmla="*/ 3775114 w 6891715"/>
                  <a:gd name="connsiteY2312" fmla="*/ 2869284 h 6367455"/>
                  <a:gd name="connsiteX2313" fmla="*/ 3789753 w 6891715"/>
                  <a:gd name="connsiteY2313" fmla="*/ 2876604 h 6367455"/>
                  <a:gd name="connsiteX2314" fmla="*/ 3779251 w 6891715"/>
                  <a:gd name="connsiteY2314" fmla="*/ 2869284 h 6367455"/>
                  <a:gd name="connsiteX2315" fmla="*/ 3802165 w 6891715"/>
                  <a:gd name="connsiteY2315" fmla="*/ 2853370 h 6367455"/>
                  <a:gd name="connsiteX2316" fmla="*/ 3818397 w 6891715"/>
                  <a:gd name="connsiteY2316" fmla="*/ 2857190 h 6367455"/>
                  <a:gd name="connsiteX2317" fmla="*/ 3881509 w 6891715"/>
                  <a:gd name="connsiteY2317" fmla="*/ 2838447 h 6367455"/>
                  <a:gd name="connsiteX2318" fmla="*/ 3889338 w 6891715"/>
                  <a:gd name="connsiteY2318" fmla="*/ 2856748 h 6367455"/>
                  <a:gd name="connsiteX2319" fmla="*/ 3879552 w 6891715"/>
                  <a:gd name="connsiteY2319" fmla="*/ 2865433 h 6367455"/>
                  <a:gd name="connsiteX2320" fmla="*/ 3866503 w 6891715"/>
                  <a:gd name="connsiteY2320" fmla="*/ 2857058 h 6367455"/>
                  <a:gd name="connsiteX2321" fmla="*/ 3865525 w 6891715"/>
                  <a:gd name="connsiteY2321" fmla="*/ 2845582 h 6367455"/>
                  <a:gd name="connsiteX2322" fmla="*/ 1378190 w 6891715"/>
                  <a:gd name="connsiteY2322" fmla="*/ 2819397 h 6367455"/>
                  <a:gd name="connsiteX2323" fmla="*/ 1384271 w 6891715"/>
                  <a:gd name="connsiteY2323" fmla="*/ 2826202 h 6367455"/>
                  <a:gd name="connsiteX2324" fmla="*/ 1377514 w 6891715"/>
                  <a:gd name="connsiteY2324" fmla="*/ 2838446 h 6367455"/>
                  <a:gd name="connsiteX2325" fmla="*/ 1370758 w 6891715"/>
                  <a:gd name="connsiteY2325" fmla="*/ 2834024 h 6367455"/>
                  <a:gd name="connsiteX2326" fmla="*/ 1368393 w 6891715"/>
                  <a:gd name="connsiteY2326" fmla="*/ 2823820 h 6367455"/>
                  <a:gd name="connsiteX2327" fmla="*/ 1342224 w 6891715"/>
                  <a:gd name="connsiteY2327" fmla="*/ 2803518 h 6367455"/>
                  <a:gd name="connsiteX2328" fmla="*/ 1357279 w 6891715"/>
                  <a:gd name="connsiteY2328" fmla="*/ 2821795 h 6367455"/>
                  <a:gd name="connsiteX2329" fmla="*/ 1344734 w 6891715"/>
                  <a:gd name="connsiteY2329" fmla="*/ 2828923 h 6367455"/>
                  <a:gd name="connsiteX2330" fmla="*/ 1331875 w 6891715"/>
                  <a:gd name="connsiteY2330" fmla="*/ 2819010 h 6367455"/>
                  <a:gd name="connsiteX2331" fmla="*/ 1331875 w 6891715"/>
                  <a:gd name="connsiteY2331" fmla="*/ 2809712 h 6367455"/>
                  <a:gd name="connsiteX2332" fmla="*/ 3807906 w 6891715"/>
                  <a:gd name="connsiteY2332" fmla="*/ 2778119 h 6367455"/>
                  <a:gd name="connsiteX2333" fmla="*/ 3833399 w 6891715"/>
                  <a:gd name="connsiteY2333" fmla="*/ 2780025 h 6367455"/>
                  <a:gd name="connsiteX2334" fmla="*/ 3843278 w 6891715"/>
                  <a:gd name="connsiteY2334" fmla="*/ 2793676 h 6367455"/>
                  <a:gd name="connsiteX2335" fmla="*/ 3849651 w 6891715"/>
                  <a:gd name="connsiteY2335" fmla="*/ 2810504 h 6367455"/>
                  <a:gd name="connsiteX2336" fmla="*/ 3844552 w 6891715"/>
                  <a:gd name="connsiteY2336" fmla="*/ 2813998 h 6367455"/>
                  <a:gd name="connsiteX2337" fmla="*/ 3839135 w 6891715"/>
                  <a:gd name="connsiteY2337" fmla="*/ 2808599 h 6367455"/>
                  <a:gd name="connsiteX2338" fmla="*/ 3830531 w 6891715"/>
                  <a:gd name="connsiteY2338" fmla="*/ 2814950 h 6367455"/>
                  <a:gd name="connsiteX2339" fmla="*/ 3823521 w 6891715"/>
                  <a:gd name="connsiteY2339" fmla="*/ 2827653 h 6367455"/>
                  <a:gd name="connsiteX2340" fmla="*/ 3817147 w 6891715"/>
                  <a:gd name="connsiteY2340" fmla="*/ 2838447 h 6367455"/>
                  <a:gd name="connsiteX2341" fmla="*/ 3804401 w 6891715"/>
                  <a:gd name="connsiteY2341" fmla="*/ 2838447 h 6367455"/>
                  <a:gd name="connsiteX2342" fmla="*/ 3793566 w 6891715"/>
                  <a:gd name="connsiteY2342" fmla="*/ 2829241 h 6367455"/>
                  <a:gd name="connsiteX2343" fmla="*/ 3795478 w 6891715"/>
                  <a:gd name="connsiteY2343" fmla="*/ 2813362 h 6367455"/>
                  <a:gd name="connsiteX2344" fmla="*/ 3778908 w 6891715"/>
                  <a:gd name="connsiteY2344" fmla="*/ 2810187 h 6367455"/>
                  <a:gd name="connsiteX2345" fmla="*/ 3765843 w 6891715"/>
                  <a:gd name="connsiteY2345" fmla="*/ 2808281 h 6367455"/>
                  <a:gd name="connsiteX2346" fmla="*/ 3762338 w 6891715"/>
                  <a:gd name="connsiteY2346" fmla="*/ 2800976 h 6367455"/>
                  <a:gd name="connsiteX2347" fmla="*/ 3780501 w 6891715"/>
                  <a:gd name="connsiteY2347" fmla="*/ 2795579 h 6367455"/>
                  <a:gd name="connsiteX2348" fmla="*/ 3793248 w 6891715"/>
                  <a:gd name="connsiteY2348" fmla="*/ 2795262 h 6367455"/>
                  <a:gd name="connsiteX2349" fmla="*/ 3802808 w 6891715"/>
                  <a:gd name="connsiteY2349" fmla="*/ 2786692 h 6367455"/>
                  <a:gd name="connsiteX2350" fmla="*/ 1396971 w 6891715"/>
                  <a:gd name="connsiteY2350" fmla="*/ 2773356 h 6367455"/>
                  <a:gd name="connsiteX2351" fmla="*/ 1389329 w 6891715"/>
                  <a:gd name="connsiteY2351" fmla="*/ 2781295 h 6367455"/>
                  <a:gd name="connsiteX2352" fmla="*/ 1382682 w 6891715"/>
                  <a:gd name="connsiteY2352" fmla="*/ 2776589 h 6367455"/>
                  <a:gd name="connsiteX2353" fmla="*/ 2732096 w 6891715"/>
                  <a:gd name="connsiteY2353" fmla="*/ 2773211 h 6367455"/>
                  <a:gd name="connsiteX2354" fmla="*/ 2750156 w 6891715"/>
                  <a:gd name="connsiteY2354" fmla="*/ 2804578 h 6367455"/>
                  <a:gd name="connsiteX2355" fmla="*/ 2750581 w 6891715"/>
                  <a:gd name="connsiteY2355" fmla="*/ 2804292 h 6367455"/>
                  <a:gd name="connsiteX2356" fmla="*/ 2732780 w 6891715"/>
                  <a:gd name="connsiteY2356" fmla="*/ 2773363 h 6367455"/>
                  <a:gd name="connsiteX2357" fmla="*/ 3884258 w 6891715"/>
                  <a:gd name="connsiteY2357" fmla="*/ 2770182 h 6367455"/>
                  <a:gd name="connsiteX2358" fmla="*/ 3886163 w 6891715"/>
                  <a:gd name="connsiteY2358" fmla="*/ 2783610 h 6367455"/>
                  <a:gd name="connsiteX2359" fmla="*/ 3875685 w 6891715"/>
                  <a:gd name="connsiteY2359" fmla="*/ 2782673 h 6367455"/>
                  <a:gd name="connsiteX2360" fmla="*/ 3875368 w 6891715"/>
                  <a:gd name="connsiteY2360" fmla="*/ 2783610 h 6367455"/>
                  <a:gd name="connsiteX2361" fmla="*/ 3874098 w 6891715"/>
                  <a:gd name="connsiteY2361" fmla="*/ 2785484 h 6367455"/>
                  <a:gd name="connsiteX2362" fmla="*/ 3872510 w 6891715"/>
                  <a:gd name="connsiteY2362" fmla="*/ 2787358 h 6367455"/>
                  <a:gd name="connsiteX2363" fmla="*/ 3871240 w 6891715"/>
                  <a:gd name="connsiteY2363" fmla="*/ 2788607 h 6367455"/>
                  <a:gd name="connsiteX2364" fmla="*/ 3870288 w 6891715"/>
                  <a:gd name="connsiteY2364" fmla="*/ 2788920 h 6367455"/>
                  <a:gd name="connsiteX2365" fmla="*/ 3869653 w 6891715"/>
                  <a:gd name="connsiteY2365" fmla="*/ 2789232 h 6367455"/>
                  <a:gd name="connsiteX2366" fmla="*/ 3869335 w 6891715"/>
                  <a:gd name="connsiteY2366" fmla="*/ 2788920 h 6367455"/>
                  <a:gd name="connsiteX2367" fmla="*/ 3868065 w 6891715"/>
                  <a:gd name="connsiteY2367" fmla="*/ 2787983 h 6367455"/>
                  <a:gd name="connsiteX2368" fmla="*/ 3866795 w 6891715"/>
                  <a:gd name="connsiteY2368" fmla="*/ 2786421 h 6367455"/>
                  <a:gd name="connsiteX2369" fmla="*/ 3866160 w 6891715"/>
                  <a:gd name="connsiteY2369" fmla="*/ 2784860 h 6367455"/>
                  <a:gd name="connsiteX2370" fmla="*/ 3864573 w 6891715"/>
                  <a:gd name="connsiteY2370" fmla="*/ 2781112 h 6367455"/>
                  <a:gd name="connsiteX2371" fmla="*/ 3863938 w 6891715"/>
                  <a:gd name="connsiteY2371" fmla="*/ 2779863 h 6367455"/>
                  <a:gd name="connsiteX2372" fmla="*/ 3866160 w 6891715"/>
                  <a:gd name="connsiteY2372" fmla="*/ 2771431 h 6367455"/>
                  <a:gd name="connsiteX2373" fmla="*/ 1338644 w 6891715"/>
                  <a:gd name="connsiteY2373" fmla="*/ 2765421 h 6367455"/>
                  <a:gd name="connsiteX2374" fmla="*/ 1354715 w 6891715"/>
                  <a:gd name="connsiteY2374" fmla="*/ 2768237 h 6367455"/>
                  <a:gd name="connsiteX2375" fmla="*/ 1360499 w 6891715"/>
                  <a:gd name="connsiteY2375" fmla="*/ 2776688 h 6367455"/>
                  <a:gd name="connsiteX2376" fmla="*/ 1357286 w 6891715"/>
                  <a:gd name="connsiteY2376" fmla="*/ 2788270 h 6367455"/>
                  <a:gd name="connsiteX2377" fmla="*/ 1363714 w 6891715"/>
                  <a:gd name="connsiteY2377" fmla="*/ 2796720 h 6367455"/>
                  <a:gd name="connsiteX2378" fmla="*/ 1379783 w 6891715"/>
                  <a:gd name="connsiteY2378" fmla="*/ 2783575 h 6367455"/>
                  <a:gd name="connsiteX2379" fmla="*/ 1389426 w 6891715"/>
                  <a:gd name="connsiteY2379" fmla="*/ 2792027 h 6367455"/>
                  <a:gd name="connsiteX2380" fmla="*/ 1395855 w 6891715"/>
                  <a:gd name="connsiteY2380" fmla="*/ 2797346 h 6367455"/>
                  <a:gd name="connsiteX2381" fmla="*/ 1409674 w 6891715"/>
                  <a:gd name="connsiteY2381" fmla="*/ 2792965 h 6367455"/>
                  <a:gd name="connsiteX2382" fmla="*/ 1404532 w 6891715"/>
                  <a:gd name="connsiteY2382" fmla="*/ 2806422 h 6367455"/>
                  <a:gd name="connsiteX2383" fmla="*/ 1389426 w 6891715"/>
                  <a:gd name="connsiteY2383" fmla="*/ 2809869 h 6367455"/>
                  <a:gd name="connsiteX2384" fmla="*/ 1382998 w 6891715"/>
                  <a:gd name="connsiteY2384" fmla="*/ 2792027 h 6367455"/>
                  <a:gd name="connsiteX2385" fmla="*/ 1357286 w 6891715"/>
                  <a:gd name="connsiteY2385" fmla="*/ 2807990 h 6367455"/>
                  <a:gd name="connsiteX2386" fmla="*/ 1349572 w 6891715"/>
                  <a:gd name="connsiteY2386" fmla="*/ 2801727 h 6367455"/>
                  <a:gd name="connsiteX2387" fmla="*/ 1338965 w 6891715"/>
                  <a:gd name="connsiteY2387" fmla="*/ 2800786 h 6367455"/>
                  <a:gd name="connsiteX2388" fmla="*/ 1330289 w 6891715"/>
                  <a:gd name="connsiteY2388" fmla="*/ 2789522 h 6367455"/>
                  <a:gd name="connsiteX2389" fmla="*/ 4266528 w 6891715"/>
                  <a:gd name="connsiteY2389" fmla="*/ 2764378 h 6367455"/>
                  <a:gd name="connsiteX2390" fmla="*/ 4255416 w 6891715"/>
                  <a:gd name="connsiteY2390" fmla="*/ 2776749 h 6367455"/>
                  <a:gd name="connsiteX2391" fmla="*/ 4246843 w 6891715"/>
                  <a:gd name="connsiteY2391" fmla="*/ 2786583 h 6367455"/>
                  <a:gd name="connsiteX2392" fmla="*/ 4240493 w 6891715"/>
                  <a:gd name="connsiteY2392" fmla="*/ 2794194 h 6367455"/>
                  <a:gd name="connsiteX2393" fmla="*/ 4238588 w 6891715"/>
                  <a:gd name="connsiteY2393" fmla="*/ 2797365 h 6367455"/>
                  <a:gd name="connsiteX2394" fmla="*/ 4237001 w 6891715"/>
                  <a:gd name="connsiteY2394" fmla="*/ 2801168 h 6367455"/>
                  <a:gd name="connsiteX2395" fmla="*/ 4236048 w 6891715"/>
                  <a:gd name="connsiteY2395" fmla="*/ 2805297 h 6367455"/>
                  <a:gd name="connsiteX2396" fmla="*/ 4235413 w 6891715"/>
                  <a:gd name="connsiteY2396" fmla="*/ 2809735 h 6367455"/>
                  <a:gd name="connsiteX2397" fmla="*/ 4234778 w 6891715"/>
                  <a:gd name="connsiteY2397" fmla="*/ 2816400 h 6367455"/>
                  <a:gd name="connsiteX2398" fmla="*/ 4234461 w 6891715"/>
                  <a:gd name="connsiteY2398" fmla="*/ 2819572 h 6367455"/>
                  <a:gd name="connsiteX2399" fmla="*/ 4254146 w 6891715"/>
                  <a:gd name="connsiteY2399" fmla="*/ 2828459 h 6367455"/>
                  <a:gd name="connsiteX2400" fmla="*/ 4251606 w 6891715"/>
                  <a:gd name="connsiteY2400" fmla="*/ 2849076 h 6367455"/>
                  <a:gd name="connsiteX2401" fmla="*/ 4262401 w 6891715"/>
                  <a:gd name="connsiteY2401" fmla="*/ 2891579 h 6367455"/>
                  <a:gd name="connsiteX2402" fmla="*/ 4276371 w 6891715"/>
                  <a:gd name="connsiteY2402" fmla="*/ 2915372 h 6367455"/>
                  <a:gd name="connsiteX2403" fmla="*/ 4285578 w 6891715"/>
                  <a:gd name="connsiteY2403" fmla="*/ 2923936 h 6367455"/>
                  <a:gd name="connsiteX2404" fmla="*/ 4290658 w 6891715"/>
                  <a:gd name="connsiteY2404" fmla="*/ 2940748 h 6367455"/>
                  <a:gd name="connsiteX2405" fmla="*/ 4301453 w 6891715"/>
                  <a:gd name="connsiteY2405" fmla="*/ 2941065 h 6367455"/>
                  <a:gd name="connsiteX2406" fmla="*/ 4301578 w 6891715"/>
                  <a:gd name="connsiteY2406" fmla="*/ 2941217 h 6367455"/>
                  <a:gd name="connsiteX2407" fmla="*/ 4306221 w 6891715"/>
                  <a:gd name="connsiteY2407" fmla="*/ 2941461 h 6367455"/>
                  <a:gd name="connsiteX2408" fmla="*/ 4319241 w 6891715"/>
                  <a:gd name="connsiteY2408" fmla="*/ 2956380 h 6367455"/>
                  <a:gd name="connsiteX2409" fmla="*/ 4323369 w 6891715"/>
                  <a:gd name="connsiteY2409" fmla="*/ 2975426 h 6367455"/>
                  <a:gd name="connsiteX2410" fmla="*/ 4340199 w 6891715"/>
                  <a:gd name="connsiteY2410" fmla="*/ 2977966 h 6367455"/>
                  <a:gd name="connsiteX2411" fmla="*/ 4348773 w 6891715"/>
                  <a:gd name="connsiteY2411" fmla="*/ 2967807 h 6367455"/>
                  <a:gd name="connsiteX2412" fmla="*/ 4348456 w 6891715"/>
                  <a:gd name="connsiteY2412" fmla="*/ 2950666 h 6367455"/>
                  <a:gd name="connsiteX2413" fmla="*/ 4341787 w 6891715"/>
                  <a:gd name="connsiteY2413" fmla="*/ 2924319 h 6367455"/>
                  <a:gd name="connsiteX2414" fmla="*/ 4330990 w 6891715"/>
                  <a:gd name="connsiteY2414" fmla="*/ 2916701 h 6367455"/>
                  <a:gd name="connsiteX2415" fmla="*/ 4315112 w 6891715"/>
                  <a:gd name="connsiteY2415" fmla="*/ 2924002 h 6367455"/>
                  <a:gd name="connsiteX2416" fmla="*/ 4298282 w 6891715"/>
                  <a:gd name="connsiteY2416" fmla="*/ 2924319 h 6367455"/>
                  <a:gd name="connsiteX2417" fmla="*/ 4287803 w 6891715"/>
                  <a:gd name="connsiteY2417" fmla="*/ 2904956 h 6367455"/>
                  <a:gd name="connsiteX2418" fmla="*/ 4291296 w 6891715"/>
                  <a:gd name="connsiteY2418" fmla="*/ 2892258 h 6367455"/>
                  <a:gd name="connsiteX2419" fmla="*/ 4296059 w 6891715"/>
                  <a:gd name="connsiteY2419" fmla="*/ 2881148 h 6367455"/>
                  <a:gd name="connsiteX2420" fmla="*/ 4313525 w 6891715"/>
                  <a:gd name="connsiteY2420" fmla="*/ 2869719 h 6367455"/>
                  <a:gd name="connsiteX2421" fmla="*/ 4312890 w 6891715"/>
                  <a:gd name="connsiteY2421" fmla="*/ 2841468 h 6367455"/>
                  <a:gd name="connsiteX2422" fmla="*/ 4309396 w 6891715"/>
                  <a:gd name="connsiteY2422" fmla="*/ 2811629 h 6367455"/>
                  <a:gd name="connsiteX2423" fmla="*/ 4314477 w 6891715"/>
                  <a:gd name="connsiteY2423" fmla="*/ 2787822 h 6367455"/>
                  <a:gd name="connsiteX2424" fmla="*/ 4313842 w 6891715"/>
                  <a:gd name="connsiteY2424" fmla="*/ 2784012 h 6367455"/>
                  <a:gd name="connsiteX2425" fmla="*/ 4314747 w 6891715"/>
                  <a:gd name="connsiteY2425" fmla="*/ 2782557 h 6367455"/>
                  <a:gd name="connsiteX2426" fmla="*/ 4312883 w 6891715"/>
                  <a:gd name="connsiteY2426" fmla="*/ 2774845 h 6367455"/>
                  <a:gd name="connsiteX2427" fmla="*/ 4295421 w 6891715"/>
                  <a:gd name="connsiteY2427" fmla="*/ 2783093 h 6367455"/>
                  <a:gd name="connsiteX2428" fmla="*/ 4293833 w 6891715"/>
                  <a:gd name="connsiteY2428" fmla="*/ 2772624 h 6367455"/>
                  <a:gd name="connsiteX2429" fmla="*/ 1361090 w 6891715"/>
                  <a:gd name="connsiteY2429" fmla="*/ 2755895 h 6367455"/>
                  <a:gd name="connsiteX2430" fmla="*/ 1374745 w 6891715"/>
                  <a:gd name="connsiteY2430" fmla="*/ 2758673 h 6367455"/>
                  <a:gd name="connsiteX2431" fmla="*/ 1365217 w 6891715"/>
                  <a:gd name="connsiteY2431" fmla="*/ 2767009 h 6367455"/>
                  <a:gd name="connsiteX2432" fmla="*/ 1358867 w 6891715"/>
                  <a:gd name="connsiteY2432" fmla="*/ 2760834 h 6367455"/>
                  <a:gd name="connsiteX2433" fmla="*/ 1409438 w 6891715"/>
                  <a:gd name="connsiteY2433" fmla="*/ 2754306 h 6367455"/>
                  <a:gd name="connsiteX2434" fmla="*/ 1411262 w 6891715"/>
                  <a:gd name="connsiteY2434" fmla="*/ 2765420 h 6367455"/>
                  <a:gd name="connsiteX2435" fmla="*/ 1396971 w 6891715"/>
                  <a:gd name="connsiteY2435" fmla="*/ 2761379 h 6367455"/>
                  <a:gd name="connsiteX2436" fmla="*/ 1423961 w 6891715"/>
                  <a:gd name="connsiteY2436" fmla="*/ 2730494 h 6367455"/>
                  <a:gd name="connsiteX2437" fmla="*/ 1419616 w 6891715"/>
                  <a:gd name="connsiteY2437" fmla="*/ 2737694 h 6367455"/>
                  <a:gd name="connsiteX2438" fmla="*/ 1398559 w 6891715"/>
                  <a:gd name="connsiteY2438" fmla="*/ 2752719 h 6367455"/>
                  <a:gd name="connsiteX2439" fmla="*/ 1399227 w 6891715"/>
                  <a:gd name="connsiteY2439" fmla="*/ 2740198 h 6367455"/>
                  <a:gd name="connsiteX2440" fmla="*/ 1410592 w 6891715"/>
                  <a:gd name="connsiteY2440" fmla="*/ 2730808 h 6367455"/>
                  <a:gd name="connsiteX2441" fmla="*/ 1377050 w 6891715"/>
                  <a:gd name="connsiteY2441" fmla="*/ 2728907 h 6367455"/>
                  <a:gd name="connsiteX2442" fmla="*/ 1374767 w 6891715"/>
                  <a:gd name="connsiteY2442" fmla="*/ 2734996 h 6367455"/>
                  <a:gd name="connsiteX2443" fmla="*/ 1385859 w 6891715"/>
                  <a:gd name="connsiteY2443" fmla="*/ 2743825 h 6367455"/>
                  <a:gd name="connsiteX2444" fmla="*/ 1382923 w 6891715"/>
                  <a:gd name="connsiteY2444" fmla="*/ 2751131 h 6367455"/>
                  <a:gd name="connsiteX2445" fmla="*/ 1372483 w 6891715"/>
                  <a:gd name="connsiteY2445" fmla="*/ 2741391 h 6367455"/>
                  <a:gd name="connsiteX2446" fmla="*/ 1362043 w 6891715"/>
                  <a:gd name="connsiteY2446" fmla="*/ 2739260 h 6367455"/>
                  <a:gd name="connsiteX2447" fmla="*/ 1368241 w 6891715"/>
                  <a:gd name="connsiteY2447" fmla="*/ 2731039 h 6367455"/>
                  <a:gd name="connsiteX2448" fmla="*/ 2164892 w 6891715"/>
                  <a:gd name="connsiteY2448" fmla="*/ 2724151 h 6367455"/>
                  <a:gd name="connsiteX2449" fmla="*/ 2168495 w 6891715"/>
                  <a:gd name="connsiteY2449" fmla="*/ 2736589 h 6367455"/>
                  <a:gd name="connsiteX2450" fmla="*/ 2163389 w 6891715"/>
                  <a:gd name="connsiteY2450" fmla="*/ 2754314 h 6367455"/>
                  <a:gd name="connsiteX2451" fmla="*/ 2157383 w 6891715"/>
                  <a:gd name="connsiteY2451" fmla="*/ 2749028 h 6367455"/>
                  <a:gd name="connsiteX2452" fmla="*/ 2160986 w 6891715"/>
                  <a:gd name="connsiteY2452" fmla="*/ 2729437 h 6367455"/>
                  <a:gd name="connsiteX2453" fmla="*/ 4327488 w 6891715"/>
                  <a:gd name="connsiteY2453" fmla="*/ 2719966 h 6367455"/>
                  <a:gd name="connsiteX2454" fmla="*/ 4324631 w 6891715"/>
                  <a:gd name="connsiteY2454" fmla="*/ 2731387 h 6367455"/>
                  <a:gd name="connsiteX2455" fmla="*/ 4318281 w 6891715"/>
                  <a:gd name="connsiteY2455" fmla="*/ 2738683 h 6367455"/>
                  <a:gd name="connsiteX2456" fmla="*/ 4321773 w 6891715"/>
                  <a:gd name="connsiteY2456" fmla="*/ 2741538 h 6367455"/>
                  <a:gd name="connsiteX2457" fmla="*/ 4328442 w 6891715"/>
                  <a:gd name="connsiteY2457" fmla="*/ 2741272 h 6367455"/>
                  <a:gd name="connsiteX2458" fmla="*/ 4328450 w 6891715"/>
                  <a:gd name="connsiteY2458" fmla="*/ 2741158 h 6367455"/>
                  <a:gd name="connsiteX2459" fmla="*/ 4334483 w 6891715"/>
                  <a:gd name="connsiteY2459" fmla="*/ 2740523 h 6367455"/>
                  <a:gd name="connsiteX2460" fmla="*/ 4337341 w 6891715"/>
                  <a:gd name="connsiteY2460" fmla="*/ 2744333 h 6367455"/>
                  <a:gd name="connsiteX2461" fmla="*/ 4332578 w 6891715"/>
                  <a:gd name="connsiteY2461" fmla="*/ 2758299 h 6367455"/>
                  <a:gd name="connsiteX2462" fmla="*/ 4344962 w 6891715"/>
                  <a:gd name="connsiteY2462" fmla="*/ 2741476 h 6367455"/>
                  <a:gd name="connsiteX2463" fmla="*/ 4339564 w 6891715"/>
                  <a:gd name="connsiteY2463" fmla="*/ 2735126 h 6367455"/>
                  <a:gd name="connsiteX2464" fmla="*/ 4346233 w 6891715"/>
                  <a:gd name="connsiteY2464" fmla="*/ 2732904 h 6367455"/>
                  <a:gd name="connsiteX2465" fmla="*/ 4338929 w 6891715"/>
                  <a:gd name="connsiteY2465" fmla="*/ 2726874 h 6367455"/>
                  <a:gd name="connsiteX2466" fmla="*/ 4330355 w 6891715"/>
                  <a:gd name="connsiteY2466" fmla="*/ 2721794 h 6367455"/>
                  <a:gd name="connsiteX2467" fmla="*/ 4330404 w 6891715"/>
                  <a:gd name="connsiteY2467" fmla="*/ 2721310 h 6367455"/>
                  <a:gd name="connsiteX2468" fmla="*/ 3421026 w 6891715"/>
                  <a:gd name="connsiteY2468" fmla="*/ 2717795 h 6367455"/>
                  <a:gd name="connsiteX2469" fmla="*/ 3419502 w 6891715"/>
                  <a:gd name="connsiteY2469" fmla="*/ 2733233 h 6367455"/>
                  <a:gd name="connsiteX2470" fmla="*/ 3412190 w 6891715"/>
                  <a:gd name="connsiteY2470" fmla="*/ 2746371 h 6367455"/>
                  <a:gd name="connsiteX2471" fmla="*/ 3403050 w 6891715"/>
                  <a:gd name="connsiteY2471" fmla="*/ 2734218 h 6367455"/>
                  <a:gd name="connsiteX2472" fmla="*/ 3396042 w 6891715"/>
                  <a:gd name="connsiteY2472" fmla="*/ 2735861 h 6367455"/>
                  <a:gd name="connsiteX2473" fmla="*/ 3390863 w 6891715"/>
                  <a:gd name="connsiteY2473" fmla="*/ 2722724 h 6367455"/>
                  <a:gd name="connsiteX2474" fmla="*/ 3403050 w 6891715"/>
                  <a:gd name="connsiteY2474" fmla="*/ 2724693 h 6367455"/>
                  <a:gd name="connsiteX2475" fmla="*/ 3342285 w 6891715"/>
                  <a:gd name="connsiteY2475" fmla="*/ 2709858 h 6367455"/>
                  <a:gd name="connsiteX2476" fmla="*/ 3349588 w 6891715"/>
                  <a:gd name="connsiteY2476" fmla="*/ 2718830 h 6367455"/>
                  <a:gd name="connsiteX2477" fmla="*/ 3337840 w 6891715"/>
                  <a:gd name="connsiteY2477" fmla="*/ 2725733 h 6367455"/>
                  <a:gd name="connsiteX2478" fmla="*/ 3327363 w 6891715"/>
                  <a:gd name="connsiteY2478" fmla="*/ 2714687 h 6367455"/>
                  <a:gd name="connsiteX2479" fmla="*/ 3433725 w 6891715"/>
                  <a:gd name="connsiteY2479" fmla="*/ 2679697 h 6367455"/>
                  <a:gd name="connsiteX2480" fmla="*/ 3429527 w 6891715"/>
                  <a:gd name="connsiteY2480" fmla="*/ 2689174 h 6367455"/>
                  <a:gd name="connsiteX2481" fmla="*/ 3426298 w 6891715"/>
                  <a:gd name="connsiteY2481" fmla="*/ 2696367 h 6367455"/>
                  <a:gd name="connsiteX2482" fmla="*/ 3424361 w 6891715"/>
                  <a:gd name="connsiteY2482" fmla="*/ 2701596 h 6367455"/>
                  <a:gd name="connsiteX2483" fmla="*/ 3424038 w 6891715"/>
                  <a:gd name="connsiteY2483" fmla="*/ 2701922 h 6367455"/>
                  <a:gd name="connsiteX2484" fmla="*/ 3423715 w 6891715"/>
                  <a:gd name="connsiteY2484" fmla="*/ 2701922 h 6367455"/>
                  <a:gd name="connsiteX2485" fmla="*/ 3422101 w 6891715"/>
                  <a:gd name="connsiteY2485" fmla="*/ 2701268 h 6367455"/>
                  <a:gd name="connsiteX2486" fmla="*/ 3420809 w 6891715"/>
                  <a:gd name="connsiteY2486" fmla="*/ 2699306 h 6367455"/>
                  <a:gd name="connsiteX2487" fmla="*/ 3418872 w 6891715"/>
                  <a:gd name="connsiteY2487" fmla="*/ 2697020 h 6367455"/>
                  <a:gd name="connsiteX2488" fmla="*/ 3415643 w 6891715"/>
                  <a:gd name="connsiteY2488" fmla="*/ 2692771 h 6367455"/>
                  <a:gd name="connsiteX2489" fmla="*/ 3414675 w 6891715"/>
                  <a:gd name="connsiteY2489" fmla="*/ 2690483 h 6367455"/>
                  <a:gd name="connsiteX2490" fmla="*/ 2171036 w 6891715"/>
                  <a:gd name="connsiteY2490" fmla="*/ 2678115 h 6367455"/>
                  <a:gd name="connsiteX2491" fmla="*/ 2181830 w 6891715"/>
                  <a:gd name="connsiteY2491" fmla="*/ 2678115 h 6367455"/>
                  <a:gd name="connsiteX2492" fmla="*/ 2174210 w 6891715"/>
                  <a:gd name="connsiteY2492" fmla="*/ 2694674 h 6367455"/>
                  <a:gd name="connsiteX2493" fmla="*/ 2185958 w 6891715"/>
                  <a:gd name="connsiteY2493" fmla="*/ 2700844 h 6367455"/>
                  <a:gd name="connsiteX2494" fmla="*/ 2190720 w 6891715"/>
                  <a:gd name="connsiteY2494" fmla="*/ 2708312 h 6367455"/>
                  <a:gd name="connsiteX2495" fmla="*/ 2182149 w 6891715"/>
                  <a:gd name="connsiteY2495" fmla="*/ 2715780 h 6367455"/>
                  <a:gd name="connsiteX2496" fmla="*/ 2188498 w 6891715"/>
                  <a:gd name="connsiteY2496" fmla="*/ 2735262 h 6367455"/>
                  <a:gd name="connsiteX2497" fmla="*/ 2181194 w 6891715"/>
                  <a:gd name="connsiteY2497" fmla="*/ 2732015 h 6367455"/>
                  <a:gd name="connsiteX2498" fmla="*/ 2166272 w 6891715"/>
                  <a:gd name="connsiteY2498" fmla="*/ 2715130 h 6367455"/>
                  <a:gd name="connsiteX2499" fmla="*/ 2163733 w 6891715"/>
                  <a:gd name="connsiteY2499" fmla="*/ 2692401 h 6367455"/>
                  <a:gd name="connsiteX2500" fmla="*/ 2164568 w 6891715"/>
                  <a:gd name="connsiteY2500" fmla="*/ 2619379 h 6367455"/>
                  <a:gd name="connsiteX2501" fmla="*/ 2170249 w 6891715"/>
                  <a:gd name="connsiteY2501" fmla="*/ 2620019 h 6367455"/>
                  <a:gd name="connsiteX2502" fmla="*/ 2179607 w 6891715"/>
                  <a:gd name="connsiteY2502" fmla="*/ 2637322 h 6367455"/>
                  <a:gd name="connsiteX2503" fmla="*/ 2175263 w 6891715"/>
                  <a:gd name="connsiteY2503" fmla="*/ 2654303 h 6367455"/>
                  <a:gd name="connsiteX2504" fmla="*/ 2160558 w 6891715"/>
                  <a:gd name="connsiteY2504" fmla="*/ 2630913 h 6367455"/>
                  <a:gd name="connsiteX2505" fmla="*/ 2201425 w 6891715"/>
                  <a:gd name="connsiteY2505" fmla="*/ 2586041 h 6367455"/>
                  <a:gd name="connsiteX2506" fmla="*/ 2209771 w 6891715"/>
                  <a:gd name="connsiteY2506" fmla="*/ 2586041 h 6367455"/>
                  <a:gd name="connsiteX2507" fmla="*/ 2207915 w 6891715"/>
                  <a:gd name="connsiteY2507" fmla="*/ 2605552 h 6367455"/>
                  <a:gd name="connsiteX2508" fmla="*/ 2181644 w 6891715"/>
                  <a:gd name="connsiteY2508" fmla="*/ 2628902 h 6367455"/>
                  <a:gd name="connsiteX2509" fmla="*/ 2174844 w 6891715"/>
                  <a:gd name="connsiteY2509" fmla="*/ 2611949 h 6367455"/>
                  <a:gd name="connsiteX2510" fmla="*/ 2180100 w 6891715"/>
                  <a:gd name="connsiteY2510" fmla="*/ 2596276 h 6367455"/>
                  <a:gd name="connsiteX2511" fmla="*/ 2148426 w 6891715"/>
                  <a:gd name="connsiteY2511" fmla="*/ 2586041 h 6367455"/>
                  <a:gd name="connsiteX2512" fmla="*/ 2154587 w 6891715"/>
                  <a:gd name="connsiteY2512" fmla="*/ 2587629 h 6367455"/>
                  <a:gd name="connsiteX2513" fmla="*/ 2166908 w 6891715"/>
                  <a:gd name="connsiteY2513" fmla="*/ 2597153 h 6367455"/>
                  <a:gd name="connsiteX2514" fmla="*/ 2158593 w 6891715"/>
                  <a:gd name="connsiteY2514" fmla="*/ 2609854 h 6367455"/>
                  <a:gd name="connsiteX2515" fmla="*/ 2152430 w 6891715"/>
                  <a:gd name="connsiteY2515" fmla="*/ 2613028 h 6367455"/>
                  <a:gd name="connsiteX2516" fmla="*/ 2146270 w 6891715"/>
                  <a:gd name="connsiteY2516" fmla="*/ 2598423 h 6367455"/>
                  <a:gd name="connsiteX2517" fmla="*/ 3682894 w 6891715"/>
                  <a:gd name="connsiteY2517" fmla="*/ 2570157 h 6367455"/>
                  <a:gd name="connsiteX2518" fmla="*/ 3694076 w 6891715"/>
                  <a:gd name="connsiteY2518" fmla="*/ 2582121 h 6367455"/>
                  <a:gd name="connsiteX2519" fmla="*/ 3689417 w 6891715"/>
                  <a:gd name="connsiteY2519" fmla="*/ 2587620 h 6367455"/>
                  <a:gd name="connsiteX2520" fmla="*/ 3679788 w 6891715"/>
                  <a:gd name="connsiteY2520" fmla="*/ 2582121 h 6367455"/>
                  <a:gd name="connsiteX2521" fmla="*/ 3730905 w 6891715"/>
                  <a:gd name="connsiteY2521" fmla="*/ 2559046 h 6367455"/>
                  <a:gd name="connsiteX2522" fmla="*/ 3735350 w 6891715"/>
                  <a:gd name="connsiteY2522" fmla="*/ 2566983 h 6367455"/>
                  <a:gd name="connsiteX2523" fmla="*/ 3733445 w 6891715"/>
                  <a:gd name="connsiteY2523" fmla="*/ 2579682 h 6367455"/>
                  <a:gd name="connsiteX2524" fmla="*/ 3722650 w 6891715"/>
                  <a:gd name="connsiteY2524" fmla="*/ 2562220 h 6367455"/>
                  <a:gd name="connsiteX2525" fmla="*/ 3713237 w 6891715"/>
                  <a:gd name="connsiteY2525" fmla="*/ 2559046 h 6367455"/>
                  <a:gd name="connsiteX2526" fmla="*/ 3716301 w 6891715"/>
                  <a:gd name="connsiteY2526" fmla="*/ 2571115 h 6367455"/>
                  <a:gd name="connsiteX2527" fmla="*/ 3704965 w 6891715"/>
                  <a:gd name="connsiteY2527" fmla="*/ 2582856 h 6367455"/>
                  <a:gd name="connsiteX2528" fmla="*/ 3698838 w 6891715"/>
                  <a:gd name="connsiteY2528" fmla="*/ 2569810 h 6367455"/>
                  <a:gd name="connsiteX2529" fmla="*/ 3699757 w 6891715"/>
                  <a:gd name="connsiteY2529" fmla="*/ 2564591 h 6367455"/>
                  <a:gd name="connsiteX2530" fmla="*/ 3751833 w 6891715"/>
                  <a:gd name="connsiteY2530" fmla="*/ 2544760 h 6367455"/>
                  <a:gd name="connsiteX2531" fmla="*/ 3757575 w 6891715"/>
                  <a:gd name="connsiteY2531" fmla="*/ 2551108 h 6367455"/>
                  <a:gd name="connsiteX2532" fmla="*/ 3756224 w 6891715"/>
                  <a:gd name="connsiteY2532" fmla="*/ 2566981 h 6367455"/>
                  <a:gd name="connsiteX2533" fmla="*/ 3748793 w 6891715"/>
                  <a:gd name="connsiteY2533" fmla="*/ 2573332 h 6367455"/>
                  <a:gd name="connsiteX2534" fmla="*/ 3741700 w 6891715"/>
                  <a:gd name="connsiteY2534" fmla="*/ 2562855 h 6367455"/>
                  <a:gd name="connsiteX2535" fmla="*/ 3826834 w 6891715"/>
                  <a:gd name="connsiteY2535" fmla="*/ 2541584 h 6367455"/>
                  <a:gd name="connsiteX2536" fmla="*/ 3829013 w 6891715"/>
                  <a:gd name="connsiteY2536" fmla="*/ 2550995 h 6367455"/>
                  <a:gd name="connsiteX2537" fmla="*/ 3819052 w 6891715"/>
                  <a:gd name="connsiteY2537" fmla="*/ 2563541 h 6367455"/>
                  <a:gd name="connsiteX2538" fmla="*/ 3813760 w 6891715"/>
                  <a:gd name="connsiteY2538" fmla="*/ 2568873 h 6367455"/>
                  <a:gd name="connsiteX2539" fmla="*/ 3810648 w 6891715"/>
                  <a:gd name="connsiteY2539" fmla="*/ 2582361 h 6367455"/>
                  <a:gd name="connsiteX2540" fmla="*/ 3808780 w 6891715"/>
                  <a:gd name="connsiteY2540" fmla="*/ 2593970 h 6367455"/>
                  <a:gd name="connsiteX2541" fmla="*/ 3795395 w 6891715"/>
                  <a:gd name="connsiteY2541" fmla="*/ 2588949 h 6367455"/>
                  <a:gd name="connsiteX2542" fmla="*/ 3790103 w 6891715"/>
                  <a:gd name="connsiteY2542" fmla="*/ 2582361 h 6367455"/>
                  <a:gd name="connsiteX2543" fmla="*/ 3781388 w 6891715"/>
                  <a:gd name="connsiteY2543" fmla="*/ 2570128 h 6367455"/>
                  <a:gd name="connsiteX2544" fmla="*/ 3787925 w 6891715"/>
                  <a:gd name="connsiteY2544" fmla="*/ 2563854 h 6367455"/>
                  <a:gd name="connsiteX2545" fmla="*/ 3815939 w 6891715"/>
                  <a:gd name="connsiteY2545" fmla="*/ 2550995 h 6367455"/>
                  <a:gd name="connsiteX2546" fmla="*/ 2138139 w 6891715"/>
                  <a:gd name="connsiteY2546" fmla="*/ 2532068 h 6367455"/>
                  <a:gd name="connsiteX2547" fmla="*/ 2144896 w 6891715"/>
                  <a:gd name="connsiteY2547" fmla="*/ 2548103 h 6367455"/>
                  <a:gd name="connsiteX2548" fmla="*/ 2152621 w 6891715"/>
                  <a:gd name="connsiteY2548" fmla="*/ 2563818 h 6367455"/>
                  <a:gd name="connsiteX2549" fmla="*/ 2132025 w 6891715"/>
                  <a:gd name="connsiteY2549" fmla="*/ 2553556 h 6367455"/>
                  <a:gd name="connsiteX2550" fmla="*/ 2128806 w 6891715"/>
                  <a:gd name="connsiteY2550" fmla="*/ 2539442 h 6367455"/>
                  <a:gd name="connsiteX2551" fmla="*/ 3770127 w 6891715"/>
                  <a:gd name="connsiteY2551" fmla="*/ 2525711 h 6367455"/>
                  <a:gd name="connsiteX2552" fmla="*/ 3779801 w 6891715"/>
                  <a:gd name="connsiteY2552" fmla="*/ 2530439 h 6367455"/>
                  <a:gd name="connsiteX2553" fmla="*/ 3779801 w 6891715"/>
                  <a:gd name="connsiteY2553" fmla="*/ 2539220 h 6367455"/>
                  <a:gd name="connsiteX2554" fmla="*/ 3769482 w 6891715"/>
                  <a:gd name="connsiteY2554" fmla="*/ 2541584 h 6367455"/>
                  <a:gd name="connsiteX2555" fmla="*/ 3759163 w 6891715"/>
                  <a:gd name="connsiteY2555" fmla="*/ 2530439 h 6367455"/>
                  <a:gd name="connsiteX2556" fmla="*/ 1526042 w 6891715"/>
                  <a:gd name="connsiteY2556" fmla="*/ 2514597 h 6367455"/>
                  <a:gd name="connsiteX2557" fmla="*/ 1532424 w 6891715"/>
                  <a:gd name="connsiteY2557" fmla="*/ 2520947 h 6367455"/>
                  <a:gd name="connsiteX2558" fmla="*/ 1541994 w 6891715"/>
                  <a:gd name="connsiteY2558" fmla="*/ 2516503 h 6367455"/>
                  <a:gd name="connsiteX2559" fmla="*/ 1549652 w 6891715"/>
                  <a:gd name="connsiteY2559" fmla="*/ 2522534 h 6367455"/>
                  <a:gd name="connsiteX2560" fmla="*/ 1540399 w 6891715"/>
                  <a:gd name="connsiteY2560" fmla="*/ 2528884 h 6367455"/>
                  <a:gd name="connsiteX2561" fmla="*/ 1547738 w 6891715"/>
                  <a:gd name="connsiteY2561" fmla="*/ 2543806 h 6367455"/>
                  <a:gd name="connsiteX2562" fmla="*/ 1540399 w 6891715"/>
                  <a:gd name="connsiteY2562" fmla="*/ 2547933 h 6367455"/>
                  <a:gd name="connsiteX2563" fmla="*/ 1539123 w 6891715"/>
                  <a:gd name="connsiteY2563" fmla="*/ 2555552 h 6367455"/>
                  <a:gd name="connsiteX2564" fmla="*/ 1557308 w 6891715"/>
                  <a:gd name="connsiteY2564" fmla="*/ 2564759 h 6367455"/>
                  <a:gd name="connsiteX2565" fmla="*/ 1554436 w 6891715"/>
                  <a:gd name="connsiteY2565" fmla="*/ 2573331 h 6367455"/>
                  <a:gd name="connsiteX2566" fmla="*/ 1550289 w 6891715"/>
                  <a:gd name="connsiteY2566" fmla="*/ 2567934 h 6367455"/>
                  <a:gd name="connsiteX2567" fmla="*/ 1544866 w 6891715"/>
                  <a:gd name="connsiteY2567" fmla="*/ 2576505 h 6367455"/>
                  <a:gd name="connsiteX2568" fmla="*/ 1544866 w 6891715"/>
                  <a:gd name="connsiteY2568" fmla="*/ 2598732 h 6367455"/>
                  <a:gd name="connsiteX2569" fmla="*/ 1535614 w 6891715"/>
                  <a:gd name="connsiteY2569" fmla="*/ 2612385 h 6367455"/>
                  <a:gd name="connsiteX2570" fmla="*/ 1530190 w 6891715"/>
                  <a:gd name="connsiteY2570" fmla="*/ 2627309 h 6367455"/>
                  <a:gd name="connsiteX2571" fmla="*/ 1518705 w 6891715"/>
                  <a:gd name="connsiteY2571" fmla="*/ 2620005 h 6367455"/>
                  <a:gd name="connsiteX2572" fmla="*/ 1529870 w 6891715"/>
                  <a:gd name="connsiteY2572" fmla="*/ 2595556 h 6367455"/>
                  <a:gd name="connsiteX2573" fmla="*/ 1532104 w 6891715"/>
                  <a:gd name="connsiteY2573" fmla="*/ 2571426 h 6367455"/>
                  <a:gd name="connsiteX2574" fmla="*/ 1531147 w 6891715"/>
                  <a:gd name="connsiteY2574" fmla="*/ 2564124 h 6367455"/>
                  <a:gd name="connsiteX2575" fmla="*/ 1522534 w 6891715"/>
                  <a:gd name="connsiteY2575" fmla="*/ 2562855 h 6367455"/>
                  <a:gd name="connsiteX2576" fmla="*/ 1510728 w 6891715"/>
                  <a:gd name="connsiteY2576" fmla="*/ 2578728 h 6367455"/>
                  <a:gd name="connsiteX2577" fmla="*/ 1490631 w 6891715"/>
                  <a:gd name="connsiteY2577" fmla="*/ 2561267 h 6367455"/>
                  <a:gd name="connsiteX2578" fmla="*/ 1491587 w 6891715"/>
                  <a:gd name="connsiteY2578" fmla="*/ 2550472 h 6367455"/>
                  <a:gd name="connsiteX2579" fmla="*/ 1513604 w 6891715"/>
                  <a:gd name="connsiteY2579" fmla="*/ 2544123 h 6367455"/>
                  <a:gd name="connsiteX2580" fmla="*/ 1519023 w 6891715"/>
                  <a:gd name="connsiteY2580" fmla="*/ 2550472 h 6367455"/>
                  <a:gd name="connsiteX2581" fmla="*/ 1520938 w 6891715"/>
                  <a:gd name="connsiteY2581" fmla="*/ 2544123 h 6367455"/>
                  <a:gd name="connsiteX2582" fmla="*/ 1516791 w 6891715"/>
                  <a:gd name="connsiteY2582" fmla="*/ 2536822 h 6367455"/>
                  <a:gd name="connsiteX2583" fmla="*/ 1520938 w 6891715"/>
                  <a:gd name="connsiteY2583" fmla="*/ 2521900 h 6367455"/>
                  <a:gd name="connsiteX2584" fmla="*/ 3554357 w 6891715"/>
                  <a:gd name="connsiteY2584" fmla="*/ 2513011 h 6367455"/>
                  <a:gd name="connsiteX2585" fmla="*/ 3581363 w 6891715"/>
                  <a:gd name="connsiteY2585" fmla="*/ 2544986 h 6367455"/>
                  <a:gd name="connsiteX2586" fmla="*/ 3565842 w 6891715"/>
                  <a:gd name="connsiteY2586" fmla="*/ 2543105 h 6367455"/>
                  <a:gd name="connsiteX2587" fmla="*/ 3567084 w 6891715"/>
                  <a:gd name="connsiteY2587" fmla="*/ 2558779 h 6367455"/>
                  <a:gd name="connsiteX2588" fmla="*/ 3559013 w 6891715"/>
                  <a:gd name="connsiteY2588" fmla="*/ 2560659 h 6367455"/>
                  <a:gd name="connsiteX2589" fmla="*/ 3559945 w 6891715"/>
                  <a:gd name="connsiteY2589" fmla="*/ 2570064 h 6367455"/>
                  <a:gd name="connsiteX2590" fmla="*/ 3575465 w 6891715"/>
                  <a:gd name="connsiteY2590" fmla="*/ 2578214 h 6367455"/>
                  <a:gd name="connsiteX2591" fmla="*/ 3568636 w 6891715"/>
                  <a:gd name="connsiteY2591" fmla="*/ 2587620 h 6367455"/>
                  <a:gd name="connsiteX2592" fmla="*/ 3559945 w 6891715"/>
                  <a:gd name="connsiteY2592" fmla="*/ 2574453 h 6367455"/>
                  <a:gd name="connsiteX2593" fmla="*/ 3542562 w 6891715"/>
                  <a:gd name="connsiteY2593" fmla="*/ 2576647 h 6367455"/>
                  <a:gd name="connsiteX2594" fmla="*/ 3533870 w 6891715"/>
                  <a:gd name="connsiteY2594" fmla="*/ 2561286 h 6367455"/>
                  <a:gd name="connsiteX2595" fmla="*/ 3525800 w 6891715"/>
                  <a:gd name="connsiteY2595" fmla="*/ 2545299 h 6367455"/>
                  <a:gd name="connsiteX2596" fmla="*/ 3525800 w 6891715"/>
                  <a:gd name="connsiteY2596" fmla="*/ 2535895 h 6367455"/>
                  <a:gd name="connsiteX2597" fmla="*/ 3538216 w 6891715"/>
                  <a:gd name="connsiteY2597" fmla="*/ 2547493 h 6367455"/>
                  <a:gd name="connsiteX2598" fmla="*/ 3542251 w 6891715"/>
                  <a:gd name="connsiteY2598" fmla="*/ 2538089 h 6367455"/>
                  <a:gd name="connsiteX2599" fmla="*/ 3544114 w 6891715"/>
                  <a:gd name="connsiteY2599" fmla="*/ 2526491 h 6367455"/>
                  <a:gd name="connsiteX2600" fmla="*/ 3553426 w 6891715"/>
                  <a:gd name="connsiteY2600" fmla="*/ 2531820 h 6367455"/>
                  <a:gd name="connsiteX2601" fmla="*/ 3555599 w 6891715"/>
                  <a:gd name="connsiteY2601" fmla="*/ 2521476 h 6367455"/>
                  <a:gd name="connsiteX2602" fmla="*/ 3550322 w 6891715"/>
                  <a:gd name="connsiteY2602" fmla="*/ 2514892 h 6367455"/>
                  <a:gd name="connsiteX2603" fmla="*/ 3405150 w 6891715"/>
                  <a:gd name="connsiteY2603" fmla="*/ 2508248 h 6367455"/>
                  <a:gd name="connsiteX2604" fmla="*/ 3421025 w 6891715"/>
                  <a:gd name="connsiteY2604" fmla="*/ 2526734 h 6367455"/>
                  <a:gd name="connsiteX2605" fmla="*/ 3417850 w 6891715"/>
                  <a:gd name="connsiteY2605" fmla="*/ 2532062 h 6367455"/>
                  <a:gd name="connsiteX2606" fmla="*/ 3407372 w 6891715"/>
                  <a:gd name="connsiteY2606" fmla="*/ 2523916 h 6367455"/>
                  <a:gd name="connsiteX2607" fmla="*/ 3729877 w 6891715"/>
                  <a:gd name="connsiteY2607" fmla="*/ 2501897 h 6367455"/>
                  <a:gd name="connsiteX2608" fmla="*/ 3742150 w 6891715"/>
                  <a:gd name="connsiteY2608" fmla="*/ 2505753 h 6367455"/>
                  <a:gd name="connsiteX2609" fmla="*/ 3746463 w 6891715"/>
                  <a:gd name="connsiteY2609" fmla="*/ 2525336 h 6367455"/>
                  <a:gd name="connsiteX2610" fmla="*/ 3731204 w 6891715"/>
                  <a:gd name="connsiteY2610" fmla="*/ 2530473 h 6367455"/>
                  <a:gd name="connsiteX2611" fmla="*/ 3724569 w 6891715"/>
                  <a:gd name="connsiteY2611" fmla="*/ 2524053 h 6367455"/>
                  <a:gd name="connsiteX2612" fmla="*/ 3724238 w 6891715"/>
                  <a:gd name="connsiteY2612" fmla="*/ 2506394 h 6367455"/>
                  <a:gd name="connsiteX2613" fmla="*/ 1524271 w 6891715"/>
                  <a:gd name="connsiteY2613" fmla="*/ 2489194 h 6367455"/>
                  <a:gd name="connsiteX2614" fmla="*/ 1525556 w 6891715"/>
                  <a:gd name="connsiteY2614" fmla="*/ 2509482 h 6367455"/>
                  <a:gd name="connsiteX2615" fmla="*/ 1516234 w 6891715"/>
                  <a:gd name="connsiteY2615" fmla="*/ 2518173 h 6367455"/>
                  <a:gd name="connsiteX2616" fmla="*/ 1508511 w 6891715"/>
                  <a:gd name="connsiteY2616" fmla="*/ 2535234 h 6367455"/>
                  <a:gd name="connsiteX2617" fmla="*/ 1500155 w 6891715"/>
                  <a:gd name="connsiteY2617" fmla="*/ 2531049 h 6367455"/>
                  <a:gd name="connsiteX2618" fmla="*/ 1512699 w 6891715"/>
                  <a:gd name="connsiteY2618" fmla="*/ 2514954 h 6367455"/>
                  <a:gd name="connsiteX2619" fmla="*/ 1506262 w 6891715"/>
                  <a:gd name="connsiteY2619" fmla="*/ 2504322 h 6367455"/>
                  <a:gd name="connsiteX2620" fmla="*/ 1510444 w 6891715"/>
                  <a:gd name="connsiteY2620" fmla="*/ 2490483 h 6367455"/>
                  <a:gd name="connsiteX2621" fmla="*/ 1565246 w 6891715"/>
                  <a:gd name="connsiteY2621" fmla="*/ 2471735 h 6367455"/>
                  <a:gd name="connsiteX2622" fmla="*/ 1558483 w 6891715"/>
                  <a:gd name="connsiteY2622" fmla="*/ 2484432 h 6367455"/>
                  <a:gd name="connsiteX2623" fmla="*/ 1557308 w 6891715"/>
                  <a:gd name="connsiteY2623" fmla="*/ 2473640 h 6367455"/>
                  <a:gd name="connsiteX2624" fmla="*/ 2108170 w 6891715"/>
                  <a:gd name="connsiteY2624" fmla="*/ 2470155 h 6367455"/>
                  <a:gd name="connsiteX2625" fmla="*/ 2128143 w 6891715"/>
                  <a:gd name="connsiteY2625" fmla="*/ 2489058 h 6367455"/>
                  <a:gd name="connsiteX2626" fmla="*/ 2128807 w 6891715"/>
                  <a:gd name="connsiteY2626" fmla="*/ 2505076 h 6367455"/>
                  <a:gd name="connsiteX2627" fmla="*/ 2111832 w 6891715"/>
                  <a:gd name="connsiteY2627" fmla="*/ 2493538 h 6367455"/>
                  <a:gd name="connsiteX2628" fmla="*/ 1542198 w 6891715"/>
                  <a:gd name="connsiteY2628" fmla="*/ 2470150 h 6367455"/>
                  <a:gd name="connsiteX2629" fmla="*/ 1550929 w 6891715"/>
                  <a:gd name="connsiteY2629" fmla="*/ 2477076 h 6367455"/>
                  <a:gd name="connsiteX2630" fmla="*/ 1552544 w 6891715"/>
                  <a:gd name="connsiteY2630" fmla="*/ 2495974 h 6367455"/>
                  <a:gd name="connsiteX2631" fmla="*/ 1548020 w 6891715"/>
                  <a:gd name="connsiteY2631" fmla="*/ 2504475 h 6367455"/>
                  <a:gd name="connsiteX2632" fmla="*/ 1537345 w 6891715"/>
                  <a:gd name="connsiteY2632" fmla="*/ 2509836 h 6367455"/>
                  <a:gd name="connsiteX2633" fmla="*/ 1535082 w 6891715"/>
                  <a:gd name="connsiteY2633" fmla="*/ 2498175 h 6367455"/>
                  <a:gd name="connsiteX2634" fmla="*/ 1538963 w 6891715"/>
                  <a:gd name="connsiteY2634" fmla="*/ 2477393 h 6367455"/>
                  <a:gd name="connsiteX2635" fmla="*/ 2122457 w 6891715"/>
                  <a:gd name="connsiteY2635" fmla="*/ 2457455 h 6367455"/>
                  <a:gd name="connsiteX2636" fmla="*/ 2138153 w 6891715"/>
                  <a:gd name="connsiteY2636" fmla="*/ 2465247 h 6367455"/>
                  <a:gd name="connsiteX2637" fmla="*/ 2142234 w 6891715"/>
                  <a:gd name="connsiteY2637" fmla="*/ 2459012 h 6367455"/>
                  <a:gd name="connsiteX2638" fmla="*/ 2154791 w 6891715"/>
                  <a:gd name="connsiteY2638" fmla="*/ 2472733 h 6367455"/>
                  <a:gd name="connsiteX2639" fmla="*/ 2169545 w 6891715"/>
                  <a:gd name="connsiteY2639" fmla="*/ 2474291 h 6367455"/>
                  <a:gd name="connsiteX2640" fmla="*/ 2178021 w 6891715"/>
                  <a:gd name="connsiteY2640" fmla="*/ 2481772 h 6367455"/>
                  <a:gd name="connsiteX2641" fmla="*/ 2148512 w 6891715"/>
                  <a:gd name="connsiteY2641" fmla="*/ 2492376 h 6367455"/>
                  <a:gd name="connsiteX2642" fmla="*/ 2127481 w 6891715"/>
                  <a:gd name="connsiteY2642" fmla="*/ 2475850 h 6367455"/>
                  <a:gd name="connsiteX2643" fmla="*/ 1550604 w 6891715"/>
                  <a:gd name="connsiteY2643" fmla="*/ 2444749 h 6367455"/>
                  <a:gd name="connsiteX2644" fmla="*/ 1557308 w 6891715"/>
                  <a:gd name="connsiteY2644" fmla="*/ 2453507 h 6367455"/>
                  <a:gd name="connsiteX2645" fmla="*/ 1550019 w 6891715"/>
                  <a:gd name="connsiteY2645" fmla="*/ 2466975 h 6367455"/>
                  <a:gd name="connsiteX2646" fmla="*/ 1543021 w 6891715"/>
                  <a:gd name="connsiteY2646" fmla="*/ 2460578 h 6367455"/>
                  <a:gd name="connsiteX2647" fmla="*/ 2109853 w 6891715"/>
                  <a:gd name="connsiteY2647" fmla="*/ 2386019 h 6367455"/>
                  <a:gd name="connsiteX2648" fmla="*/ 2120870 w 6891715"/>
                  <a:gd name="connsiteY2648" fmla="*/ 2400025 h 6367455"/>
                  <a:gd name="connsiteX2649" fmla="*/ 2108936 w 6891715"/>
                  <a:gd name="connsiteY2649" fmla="*/ 2417767 h 6367455"/>
                  <a:gd name="connsiteX2650" fmla="*/ 2097918 w 6891715"/>
                  <a:gd name="connsiteY2650" fmla="*/ 2409675 h 6367455"/>
                  <a:gd name="connsiteX2651" fmla="*/ 2095470 w 6891715"/>
                  <a:gd name="connsiteY2651" fmla="*/ 2397535 h 6367455"/>
                  <a:gd name="connsiteX2652" fmla="*/ 2105570 w 6891715"/>
                  <a:gd name="connsiteY2652" fmla="*/ 2395357 h 6367455"/>
                  <a:gd name="connsiteX2653" fmla="*/ 2152737 w 6891715"/>
                  <a:gd name="connsiteY2653" fmla="*/ 2320930 h 6367455"/>
                  <a:gd name="connsiteX2654" fmla="*/ 2168495 w 6891715"/>
                  <a:gd name="connsiteY2654" fmla="*/ 2326823 h 6367455"/>
                  <a:gd name="connsiteX2655" fmla="*/ 2162192 w 6891715"/>
                  <a:gd name="connsiteY2655" fmla="*/ 2336131 h 6367455"/>
                  <a:gd name="connsiteX2656" fmla="*/ 2146118 w 6891715"/>
                  <a:gd name="connsiteY2656" fmla="*/ 2334268 h 6367455"/>
                  <a:gd name="connsiteX2657" fmla="*/ 2127524 w 6891715"/>
                  <a:gd name="connsiteY2657" fmla="*/ 2347918 h 6367455"/>
                  <a:gd name="connsiteX2658" fmla="*/ 2125633 w 6891715"/>
                  <a:gd name="connsiteY2658" fmla="*/ 2341713 h 6367455"/>
                  <a:gd name="connsiteX2659" fmla="*/ 2132312 w 6891715"/>
                  <a:gd name="connsiteY2659" fmla="*/ 2239963 h 6367455"/>
                  <a:gd name="connsiteX2660" fmla="*/ 2144684 w 6891715"/>
                  <a:gd name="connsiteY2660" fmla="*/ 2252345 h 6367455"/>
                  <a:gd name="connsiteX2661" fmla="*/ 2123344 w 6891715"/>
                  <a:gd name="connsiteY2661" fmla="*/ 2265364 h 6367455"/>
                  <a:gd name="connsiteX2662" fmla="*/ 2120870 w 6891715"/>
                  <a:gd name="connsiteY2662" fmla="*/ 2251711 h 6367455"/>
                  <a:gd name="connsiteX2663" fmla="*/ 2164060 w 6891715"/>
                  <a:gd name="connsiteY2663" fmla="*/ 2190748 h 6367455"/>
                  <a:gd name="connsiteX2664" fmla="*/ 2173257 w 6891715"/>
                  <a:gd name="connsiteY2664" fmla="*/ 2205972 h 6367455"/>
                  <a:gd name="connsiteX2665" fmla="*/ 2159135 w 6891715"/>
                  <a:gd name="connsiteY2665" fmla="*/ 2212976 h 6367455"/>
                  <a:gd name="connsiteX2666" fmla="*/ 2150266 w 6891715"/>
                  <a:gd name="connsiteY2666" fmla="*/ 2203839 h 6367455"/>
                  <a:gd name="connsiteX2667" fmla="*/ 2144683 w 6891715"/>
                  <a:gd name="connsiteY2667" fmla="*/ 2191052 h 6367455"/>
                  <a:gd name="connsiteX2668" fmla="*/ 2180785 w 6891715"/>
                  <a:gd name="connsiteY2668" fmla="*/ 2185982 h 6367455"/>
                  <a:gd name="connsiteX2669" fmla="*/ 2193581 w 6891715"/>
                  <a:gd name="connsiteY2669" fmla="*/ 2195133 h 6367455"/>
                  <a:gd name="connsiteX2670" fmla="*/ 2196141 w 6891715"/>
                  <a:gd name="connsiteY2670" fmla="*/ 2205858 h 6367455"/>
                  <a:gd name="connsiteX2671" fmla="*/ 2215976 w 6891715"/>
                  <a:gd name="connsiteY2671" fmla="*/ 2190085 h 6367455"/>
                  <a:gd name="connsiteX2672" fmla="*/ 2231972 w 6891715"/>
                  <a:gd name="connsiteY2672" fmla="*/ 2195762 h 6367455"/>
                  <a:gd name="connsiteX2673" fmla="*/ 2235170 w 6891715"/>
                  <a:gd name="connsiteY2673" fmla="*/ 2202388 h 6367455"/>
                  <a:gd name="connsiteX2674" fmla="*/ 2219175 w 6891715"/>
                  <a:gd name="connsiteY2674" fmla="*/ 2206490 h 6367455"/>
                  <a:gd name="connsiteX2675" fmla="*/ 2232931 w 6891715"/>
                  <a:gd name="connsiteY2675" fmla="*/ 2212798 h 6367455"/>
                  <a:gd name="connsiteX2676" fmla="*/ 2230372 w 6891715"/>
                  <a:gd name="connsiteY2676" fmla="*/ 2220054 h 6367455"/>
                  <a:gd name="connsiteX2677" fmla="*/ 2182064 w 6891715"/>
                  <a:gd name="connsiteY2677" fmla="*/ 2224786 h 6367455"/>
                  <a:gd name="connsiteX2678" fmla="*/ 2162230 w 6891715"/>
                  <a:gd name="connsiteY2678" fmla="*/ 2235198 h 6367455"/>
                  <a:gd name="connsiteX2679" fmla="*/ 2151032 w 6891715"/>
                  <a:gd name="connsiteY2679" fmla="*/ 2219738 h 6367455"/>
                  <a:gd name="connsiteX2680" fmla="*/ 2166069 w 6891715"/>
                  <a:gd name="connsiteY2680" fmla="*/ 2217846 h 6367455"/>
                  <a:gd name="connsiteX2681" fmla="*/ 2176626 w 6891715"/>
                  <a:gd name="connsiteY2681" fmla="*/ 2207119 h 6367455"/>
                  <a:gd name="connsiteX2682" fmla="*/ 2186223 w 6891715"/>
                  <a:gd name="connsiteY2682" fmla="*/ 2207750 h 6367455"/>
                  <a:gd name="connsiteX2683" fmla="*/ 2198341 w 6891715"/>
                  <a:gd name="connsiteY2683" fmla="*/ 2157407 h 6367455"/>
                  <a:gd name="connsiteX2684" fmla="*/ 2201832 w 6891715"/>
                  <a:gd name="connsiteY2684" fmla="*/ 2171006 h 6367455"/>
                  <a:gd name="connsiteX2685" fmla="*/ 2185958 w 6891715"/>
                  <a:gd name="connsiteY2685" fmla="*/ 2179632 h 6367455"/>
                  <a:gd name="connsiteX2686" fmla="*/ 2188815 w 6891715"/>
                  <a:gd name="connsiteY2686" fmla="*/ 2160724 h 6367455"/>
                  <a:gd name="connsiteX2687" fmla="*/ 5024403 w 6891715"/>
                  <a:gd name="connsiteY2687" fmla="*/ 2154231 h 6367455"/>
                  <a:gd name="connsiteX2688" fmla="*/ 5025991 w 6891715"/>
                  <a:gd name="connsiteY2688" fmla="*/ 2172774 h 6367455"/>
                  <a:gd name="connsiteX2689" fmla="*/ 5021228 w 6891715"/>
                  <a:gd name="connsiteY2689" fmla="*/ 2190992 h 6367455"/>
                  <a:gd name="connsiteX2690" fmla="*/ 5011703 w 6891715"/>
                  <a:gd name="connsiteY2690" fmla="*/ 2193919 h 6367455"/>
                  <a:gd name="connsiteX2691" fmla="*/ 5006941 w 6891715"/>
                  <a:gd name="connsiteY2691" fmla="*/ 2170172 h 6367455"/>
                  <a:gd name="connsiteX2692" fmla="*/ 5013608 w 6891715"/>
                  <a:gd name="connsiteY2692" fmla="*/ 2158460 h 6367455"/>
                  <a:gd name="connsiteX2693" fmla="*/ 2249459 w 6891715"/>
                  <a:gd name="connsiteY2693" fmla="*/ 2125656 h 6367455"/>
                  <a:gd name="connsiteX2694" fmla="*/ 2249459 w 6891715"/>
                  <a:gd name="connsiteY2694" fmla="*/ 2130622 h 6367455"/>
                  <a:gd name="connsiteX2695" fmla="*/ 2228670 w 6891715"/>
                  <a:gd name="connsiteY2695" fmla="*/ 2146449 h 6367455"/>
                  <a:gd name="connsiteX2696" fmla="*/ 2227725 w 6891715"/>
                  <a:gd name="connsiteY2696" fmla="*/ 2156692 h 6367455"/>
                  <a:gd name="connsiteX2697" fmla="*/ 2218275 w 6891715"/>
                  <a:gd name="connsiteY2697" fmla="*/ 2166932 h 6367455"/>
                  <a:gd name="connsiteX2698" fmla="*/ 2210715 w 6891715"/>
                  <a:gd name="connsiteY2698" fmla="*/ 2153898 h 6367455"/>
                  <a:gd name="connsiteX2699" fmla="*/ 2209771 w 6891715"/>
                  <a:gd name="connsiteY2699" fmla="*/ 2135277 h 6367455"/>
                  <a:gd name="connsiteX2700" fmla="*/ 2222370 w 6891715"/>
                  <a:gd name="connsiteY2700" fmla="*/ 2136209 h 6367455"/>
                  <a:gd name="connsiteX2701" fmla="*/ 2273905 w 6891715"/>
                  <a:gd name="connsiteY2701" fmla="*/ 2119307 h 6367455"/>
                  <a:gd name="connsiteX2702" fmla="*/ 2281208 w 6891715"/>
                  <a:gd name="connsiteY2702" fmla="*/ 2129645 h 6367455"/>
                  <a:gd name="connsiteX2703" fmla="*/ 2263110 w 6891715"/>
                  <a:gd name="connsiteY2703" fmla="*/ 2132006 h 6367455"/>
                  <a:gd name="connsiteX2704" fmla="*/ 2258983 w 6891715"/>
                  <a:gd name="connsiteY2704" fmla="*/ 2121079 h 6367455"/>
                  <a:gd name="connsiteX2705" fmla="*/ 2280256 w 6891715"/>
                  <a:gd name="connsiteY2705" fmla="*/ 2095494 h 6367455"/>
                  <a:gd name="connsiteX2706" fmla="*/ 2287559 w 6891715"/>
                  <a:gd name="connsiteY2706" fmla="*/ 2097758 h 6367455"/>
                  <a:gd name="connsiteX2707" fmla="*/ 2274858 w 6891715"/>
                  <a:gd name="connsiteY2707" fmla="*/ 2112957 h 6367455"/>
                  <a:gd name="connsiteX2708" fmla="*/ 2258983 w 6891715"/>
                  <a:gd name="connsiteY2708" fmla="*/ 2108752 h 6367455"/>
                  <a:gd name="connsiteX2709" fmla="*/ 2261205 w 6891715"/>
                  <a:gd name="connsiteY2709" fmla="*/ 2097110 h 6367455"/>
                  <a:gd name="connsiteX2710" fmla="*/ 2292002 w 6891715"/>
                  <a:gd name="connsiteY2710" fmla="*/ 2065330 h 6367455"/>
                  <a:gd name="connsiteX2711" fmla="*/ 2312959 w 6891715"/>
                  <a:gd name="connsiteY2711" fmla="*/ 2076808 h 6367455"/>
                  <a:gd name="connsiteX2712" fmla="*/ 2302798 w 6891715"/>
                  <a:gd name="connsiteY2712" fmla="*/ 2092318 h 6367455"/>
                  <a:gd name="connsiteX2713" fmla="*/ 2285972 w 6891715"/>
                  <a:gd name="connsiteY2713" fmla="*/ 2083011 h 6367455"/>
                  <a:gd name="connsiteX2714" fmla="*/ 3672802 w 6891715"/>
                  <a:gd name="connsiteY2714" fmla="*/ 1939932 h 6367455"/>
                  <a:gd name="connsiteX2715" fmla="*/ 3695345 w 6891715"/>
                  <a:gd name="connsiteY2715" fmla="*/ 1940896 h 6367455"/>
                  <a:gd name="connsiteX2716" fmla="*/ 3700425 w 6891715"/>
                  <a:gd name="connsiteY2716" fmla="*/ 1952481 h 6367455"/>
                  <a:gd name="connsiteX2717" fmla="*/ 3688995 w 6891715"/>
                  <a:gd name="connsiteY2717" fmla="*/ 1950871 h 6367455"/>
                  <a:gd name="connsiteX2718" fmla="*/ 3692170 w 6891715"/>
                  <a:gd name="connsiteY2718" fmla="*/ 1959881 h 6367455"/>
                  <a:gd name="connsiteX2719" fmla="*/ 3677247 w 6891715"/>
                  <a:gd name="connsiteY2719" fmla="*/ 1963742 h 6367455"/>
                  <a:gd name="connsiteX2720" fmla="*/ 3668675 w 6891715"/>
                  <a:gd name="connsiteY2720" fmla="*/ 1946366 h 6367455"/>
                  <a:gd name="connsiteX2721" fmla="*/ 2423473 w 6891715"/>
                  <a:gd name="connsiteY2721" fmla="*/ 1893885 h 6367455"/>
                  <a:gd name="connsiteX2722" fmla="*/ 2443134 w 6891715"/>
                  <a:gd name="connsiteY2722" fmla="*/ 1915792 h 6367455"/>
                  <a:gd name="connsiteX2723" fmla="*/ 2443134 w 6891715"/>
                  <a:gd name="connsiteY2723" fmla="*/ 1924364 h 6367455"/>
                  <a:gd name="connsiteX2724" fmla="*/ 2432836 w 6891715"/>
                  <a:gd name="connsiteY2724" fmla="*/ 1928810 h 6367455"/>
                  <a:gd name="connsiteX2725" fmla="*/ 2423473 w 6891715"/>
                  <a:gd name="connsiteY2725" fmla="*/ 1914204 h 6367455"/>
                  <a:gd name="connsiteX2726" fmla="*/ 2406622 w 6891715"/>
                  <a:gd name="connsiteY2726" fmla="*/ 1904997 h 6367455"/>
                  <a:gd name="connsiteX2727" fmla="*/ 2424410 w 6891715"/>
                  <a:gd name="connsiteY2727" fmla="*/ 1904679 h 6367455"/>
                  <a:gd name="connsiteX2728" fmla="*/ 2423473 w 6891715"/>
                  <a:gd name="connsiteY2728" fmla="*/ 1893885 h 6367455"/>
                  <a:gd name="connsiteX2729" fmla="*/ 2486201 w 6891715"/>
                  <a:gd name="connsiteY2729" fmla="*/ 1830386 h 6367455"/>
                  <a:gd name="connsiteX2730" fmla="*/ 2497270 w 6891715"/>
                  <a:gd name="connsiteY2730" fmla="*/ 1855692 h 6367455"/>
                  <a:gd name="connsiteX2731" fmla="*/ 2519408 w 6891715"/>
                  <a:gd name="connsiteY2731" fmla="*/ 1854731 h 6367455"/>
                  <a:gd name="connsiteX2732" fmla="*/ 2519408 w 6891715"/>
                  <a:gd name="connsiteY2732" fmla="*/ 1862100 h 6367455"/>
                  <a:gd name="connsiteX2733" fmla="*/ 2538384 w 6891715"/>
                  <a:gd name="connsiteY2733" fmla="*/ 1871390 h 6367455"/>
                  <a:gd name="connsiteX2734" fmla="*/ 2526683 w 6891715"/>
                  <a:gd name="connsiteY2734" fmla="*/ 1872351 h 6367455"/>
                  <a:gd name="connsiteX2735" fmla="*/ 2515613 w 6891715"/>
                  <a:gd name="connsiteY2735" fmla="*/ 1886447 h 6367455"/>
                  <a:gd name="connsiteX2736" fmla="*/ 2494424 w 6891715"/>
                  <a:gd name="connsiteY2736" fmla="*/ 1884524 h 6367455"/>
                  <a:gd name="connsiteX2737" fmla="*/ 2481773 w 6891715"/>
                  <a:gd name="connsiteY2737" fmla="*/ 1899581 h 6367455"/>
                  <a:gd name="connsiteX2738" fmla="*/ 2466909 w 6891715"/>
                  <a:gd name="connsiteY2738" fmla="*/ 1901823 h 6367455"/>
                  <a:gd name="connsiteX2739" fmla="*/ 2457421 w 6891715"/>
                  <a:gd name="connsiteY2739" fmla="*/ 1886126 h 6367455"/>
                  <a:gd name="connsiteX2740" fmla="*/ 2465643 w 6891715"/>
                  <a:gd name="connsiteY2740" fmla="*/ 1873312 h 6367455"/>
                  <a:gd name="connsiteX2741" fmla="*/ 2489996 w 6891715"/>
                  <a:gd name="connsiteY2741" fmla="*/ 1878117 h 6367455"/>
                  <a:gd name="connsiteX2742" fmla="*/ 2480192 w 6891715"/>
                  <a:gd name="connsiteY2742" fmla="*/ 1861459 h 6367455"/>
                  <a:gd name="connsiteX2743" fmla="*/ 2492842 w 6891715"/>
                  <a:gd name="connsiteY2743" fmla="*/ 1857935 h 6367455"/>
                  <a:gd name="connsiteX2744" fmla="*/ 2459002 w 6891715"/>
                  <a:gd name="connsiteY2744" fmla="*/ 1847363 h 6367455"/>
                  <a:gd name="connsiteX2745" fmla="*/ 2482407 w 6891715"/>
                  <a:gd name="connsiteY2745" fmla="*/ 1843199 h 6367455"/>
                  <a:gd name="connsiteX2746" fmla="*/ 3837960 w 6891715"/>
                  <a:gd name="connsiteY2746" fmla="*/ 1809756 h 6367455"/>
                  <a:gd name="connsiteX2747" fmla="*/ 3848063 w 6891715"/>
                  <a:gd name="connsiteY2747" fmla="*/ 1824547 h 6367455"/>
                  <a:gd name="connsiteX2748" fmla="*/ 3840654 w 6891715"/>
                  <a:gd name="connsiteY2748" fmla="*/ 1835157 h 6367455"/>
                  <a:gd name="connsiteX2749" fmla="*/ 3825838 w 6891715"/>
                  <a:gd name="connsiteY2749" fmla="*/ 1826797 h 6367455"/>
                  <a:gd name="connsiteX2750" fmla="*/ 4013480 w 6891715"/>
                  <a:gd name="connsiteY2750" fmla="*/ 1541468 h 6367455"/>
                  <a:gd name="connsiteX2751" fmla="*/ 4030625 w 6891715"/>
                  <a:gd name="connsiteY2751" fmla="*/ 1544222 h 6367455"/>
                  <a:gd name="connsiteX2752" fmla="*/ 4046500 w 6891715"/>
                  <a:gd name="connsiteY2752" fmla="*/ 1546364 h 6367455"/>
                  <a:gd name="connsiteX2753" fmla="*/ 4042372 w 6891715"/>
                  <a:gd name="connsiteY2753" fmla="*/ 1550343 h 6367455"/>
                  <a:gd name="connsiteX2754" fmla="*/ 4030625 w 6891715"/>
                  <a:gd name="connsiteY2754" fmla="*/ 1554627 h 6367455"/>
                  <a:gd name="connsiteX2755" fmla="*/ 4032847 w 6891715"/>
                  <a:gd name="connsiteY2755" fmla="*/ 1564726 h 6367455"/>
                  <a:gd name="connsiteX2756" fmla="*/ 4027450 w 6891715"/>
                  <a:gd name="connsiteY2756" fmla="*/ 1566868 h 6367455"/>
                  <a:gd name="connsiteX2757" fmla="*/ 4018877 w 6891715"/>
                  <a:gd name="connsiteY2757" fmla="*/ 1554627 h 6367455"/>
                  <a:gd name="connsiteX2758" fmla="*/ 4016655 w 6891715"/>
                  <a:gd name="connsiteY2758" fmla="*/ 1563808 h 6367455"/>
                  <a:gd name="connsiteX2759" fmla="*/ 4005225 w 6891715"/>
                  <a:gd name="connsiteY2759" fmla="*/ 1557687 h 6367455"/>
                  <a:gd name="connsiteX2760" fmla="*/ 4005225 w 6891715"/>
                  <a:gd name="connsiteY2760" fmla="*/ 1546670 h 6367455"/>
                  <a:gd name="connsiteX2761" fmla="*/ 5063053 w 6891715"/>
                  <a:gd name="connsiteY2761" fmla="*/ 1519232 h 6367455"/>
                  <a:gd name="connsiteX2762" fmla="*/ 5070842 w 6891715"/>
                  <a:gd name="connsiteY2762" fmla="*/ 1527746 h 6367455"/>
                  <a:gd name="connsiteX2763" fmla="*/ 5067414 w 6891715"/>
                  <a:gd name="connsiteY2763" fmla="*/ 1537522 h 6367455"/>
                  <a:gd name="connsiteX2764" fmla="*/ 5075204 w 6891715"/>
                  <a:gd name="connsiteY2764" fmla="*/ 1546351 h 6367455"/>
                  <a:gd name="connsiteX2765" fmla="*/ 5068349 w 6891715"/>
                  <a:gd name="connsiteY2765" fmla="*/ 1565270 h 6367455"/>
                  <a:gd name="connsiteX2766" fmla="*/ 5062741 w 6891715"/>
                  <a:gd name="connsiteY2766" fmla="*/ 1548243 h 6367455"/>
                  <a:gd name="connsiteX2767" fmla="*/ 5041866 w 6891715"/>
                  <a:gd name="connsiteY2767" fmla="*/ 1538152 h 6367455"/>
                  <a:gd name="connsiteX2768" fmla="*/ 5048720 w 6891715"/>
                  <a:gd name="connsiteY2768" fmla="*/ 1523332 h 6367455"/>
                  <a:gd name="connsiteX2769" fmla="*/ 5056198 w 6891715"/>
                  <a:gd name="connsiteY2769" fmla="*/ 1530584 h 6367455"/>
                  <a:gd name="connsiteX2770" fmla="*/ 5070441 w 6891715"/>
                  <a:gd name="connsiteY2770" fmla="*/ 1517646 h 6367455"/>
                  <a:gd name="connsiteX2771" fmla="*/ 5086316 w 6891715"/>
                  <a:gd name="connsiteY2771" fmla="*/ 1521333 h 6367455"/>
                  <a:gd name="connsiteX2772" fmla="*/ 5074652 w 6891715"/>
                  <a:gd name="connsiteY2772" fmla="*/ 1527171 h 6367455"/>
                  <a:gd name="connsiteX2773" fmla="*/ 2793654 w 6891715"/>
                  <a:gd name="connsiteY2773" fmla="*/ 1403349 h 6367455"/>
                  <a:gd name="connsiteX2774" fmla="*/ 2808259 w 6891715"/>
                  <a:gd name="connsiteY2774" fmla="*/ 1420428 h 6367455"/>
                  <a:gd name="connsiteX2775" fmla="*/ 2796829 w 6891715"/>
                  <a:gd name="connsiteY2775" fmla="*/ 1431595 h 6367455"/>
                  <a:gd name="connsiteX2776" fmla="*/ 2778096 w 6891715"/>
                  <a:gd name="connsiteY2776" fmla="*/ 1431924 h 6367455"/>
                  <a:gd name="connsiteX2777" fmla="*/ 2782859 w 6891715"/>
                  <a:gd name="connsiteY2777" fmla="*/ 1409918 h 6367455"/>
                  <a:gd name="connsiteX2778" fmla="*/ 303818 w 6891715"/>
                  <a:gd name="connsiteY2778" fmla="*/ 1397948 h 6367455"/>
                  <a:gd name="connsiteX2779" fmla="*/ 310168 w 6891715"/>
                  <a:gd name="connsiteY2779" fmla="*/ 1402076 h 6367455"/>
                  <a:gd name="connsiteX2780" fmla="*/ 305088 w 6891715"/>
                  <a:gd name="connsiteY2780" fmla="*/ 1417633 h 6367455"/>
                  <a:gd name="connsiteX2781" fmla="*/ 309215 w 6891715"/>
                  <a:gd name="connsiteY2781" fmla="*/ 1431603 h 6367455"/>
                  <a:gd name="connsiteX2782" fmla="*/ 316518 w 6891715"/>
                  <a:gd name="connsiteY2782" fmla="*/ 1433826 h 6367455"/>
                  <a:gd name="connsiteX2783" fmla="*/ 315882 w 6891715"/>
                  <a:gd name="connsiteY2783" fmla="*/ 1449383 h 6367455"/>
                  <a:gd name="connsiteX2784" fmla="*/ 327630 w 6891715"/>
                  <a:gd name="connsiteY2784" fmla="*/ 1448113 h 6367455"/>
                  <a:gd name="connsiteX2785" fmla="*/ 329218 w 6891715"/>
                  <a:gd name="connsiteY2785" fmla="*/ 1426206 h 6367455"/>
                  <a:gd name="connsiteX2786" fmla="*/ 336838 w 6891715"/>
                  <a:gd name="connsiteY2786" fmla="*/ 1413506 h 6367455"/>
                  <a:gd name="connsiteX2787" fmla="*/ 350490 w 6891715"/>
                  <a:gd name="connsiteY2787" fmla="*/ 1432238 h 6367455"/>
                  <a:gd name="connsiteX2788" fmla="*/ 349855 w 6891715"/>
                  <a:gd name="connsiteY2788" fmla="*/ 1447161 h 6367455"/>
                  <a:gd name="connsiteX2789" fmla="*/ 367635 w 6891715"/>
                  <a:gd name="connsiteY2789" fmla="*/ 1441446 h 6367455"/>
                  <a:gd name="connsiteX2790" fmla="*/ 357158 w 6891715"/>
                  <a:gd name="connsiteY2790" fmla="*/ 1456368 h 6367455"/>
                  <a:gd name="connsiteX2791" fmla="*/ 368905 w 6891715"/>
                  <a:gd name="connsiteY2791" fmla="*/ 1466845 h 6367455"/>
                  <a:gd name="connsiteX2792" fmla="*/ 365095 w 6891715"/>
                  <a:gd name="connsiteY2792" fmla="*/ 1497326 h 6367455"/>
                  <a:gd name="connsiteX2793" fmla="*/ 350173 w 6891715"/>
                  <a:gd name="connsiteY2793" fmla="*/ 1511296 h 6367455"/>
                  <a:gd name="connsiteX2794" fmla="*/ 365095 w 6891715"/>
                  <a:gd name="connsiteY2794" fmla="*/ 1514471 h 6367455"/>
                  <a:gd name="connsiteX2795" fmla="*/ 368587 w 6891715"/>
                  <a:gd name="connsiteY2795" fmla="*/ 1537331 h 6367455"/>
                  <a:gd name="connsiteX2796" fmla="*/ 372397 w 6891715"/>
                  <a:gd name="connsiteY2796" fmla="*/ 1525583 h 6367455"/>
                  <a:gd name="connsiteX2797" fmla="*/ 385098 w 6891715"/>
                  <a:gd name="connsiteY2797" fmla="*/ 1524630 h 6367455"/>
                  <a:gd name="connsiteX2798" fmla="*/ 390495 w 6891715"/>
                  <a:gd name="connsiteY2798" fmla="*/ 1536378 h 6367455"/>
                  <a:gd name="connsiteX2799" fmla="*/ 372715 w 6891715"/>
                  <a:gd name="connsiteY2799" fmla="*/ 1545903 h 6367455"/>
                  <a:gd name="connsiteX2800" fmla="*/ 383510 w 6891715"/>
                  <a:gd name="connsiteY2800" fmla="*/ 1544633 h 6367455"/>
                  <a:gd name="connsiteX2801" fmla="*/ 382558 w 6891715"/>
                  <a:gd name="connsiteY2801" fmla="*/ 1564635 h 6367455"/>
                  <a:gd name="connsiteX2802" fmla="*/ 365413 w 6891715"/>
                  <a:gd name="connsiteY2802" fmla="*/ 1565905 h 6367455"/>
                  <a:gd name="connsiteX2803" fmla="*/ 352078 w 6891715"/>
                  <a:gd name="connsiteY2803" fmla="*/ 1579875 h 6367455"/>
                  <a:gd name="connsiteX2804" fmla="*/ 361603 w 6891715"/>
                  <a:gd name="connsiteY2804" fmla="*/ 1593210 h 6367455"/>
                  <a:gd name="connsiteX2805" fmla="*/ 349220 w 6891715"/>
                  <a:gd name="connsiteY2805" fmla="*/ 1608133 h 6367455"/>
                  <a:gd name="connsiteX2806" fmla="*/ 347950 w 6891715"/>
                  <a:gd name="connsiteY2806" fmla="*/ 1621785 h 6367455"/>
                  <a:gd name="connsiteX2807" fmla="*/ 336520 w 6891715"/>
                  <a:gd name="connsiteY2807" fmla="*/ 1623055 h 6367455"/>
                  <a:gd name="connsiteX2808" fmla="*/ 327313 w 6891715"/>
                  <a:gd name="connsiteY2808" fmla="*/ 1634485 h 6367455"/>
                  <a:gd name="connsiteX2809" fmla="*/ 318740 w 6891715"/>
                  <a:gd name="connsiteY2809" fmla="*/ 1639248 h 6367455"/>
                  <a:gd name="connsiteX2810" fmla="*/ 313025 w 6891715"/>
                  <a:gd name="connsiteY2810" fmla="*/ 1622103 h 6367455"/>
                  <a:gd name="connsiteX2811" fmla="*/ 298103 w 6891715"/>
                  <a:gd name="connsiteY2811" fmla="*/ 1602418 h 6367455"/>
                  <a:gd name="connsiteX2812" fmla="*/ 291753 w 6891715"/>
                  <a:gd name="connsiteY2812" fmla="*/ 1616388 h 6367455"/>
                  <a:gd name="connsiteX2813" fmla="*/ 300643 w 6891715"/>
                  <a:gd name="connsiteY2813" fmla="*/ 1628770 h 6367455"/>
                  <a:gd name="connsiteX2814" fmla="*/ 301913 w 6891715"/>
                  <a:gd name="connsiteY2814" fmla="*/ 1637025 h 6367455"/>
                  <a:gd name="connsiteX2815" fmla="*/ 286990 w 6891715"/>
                  <a:gd name="connsiteY2815" fmla="*/ 1645598 h 6367455"/>
                  <a:gd name="connsiteX2816" fmla="*/ 285085 w 6891715"/>
                  <a:gd name="connsiteY2816" fmla="*/ 1666870 h 6367455"/>
                  <a:gd name="connsiteX2817" fmla="*/ 313343 w 6891715"/>
                  <a:gd name="connsiteY2817" fmla="*/ 1651630 h 6367455"/>
                  <a:gd name="connsiteX2818" fmla="*/ 317788 w 6891715"/>
                  <a:gd name="connsiteY2818" fmla="*/ 1655758 h 6367455"/>
                  <a:gd name="connsiteX2819" fmla="*/ 295880 w 6891715"/>
                  <a:gd name="connsiteY2819" fmla="*/ 1676078 h 6367455"/>
                  <a:gd name="connsiteX2820" fmla="*/ 279053 w 6891715"/>
                  <a:gd name="connsiteY2820" fmla="*/ 1708781 h 6367455"/>
                  <a:gd name="connsiteX2821" fmla="*/ 255875 w 6891715"/>
                  <a:gd name="connsiteY2821" fmla="*/ 1711320 h 6367455"/>
                  <a:gd name="connsiteX2822" fmla="*/ 242223 w 6891715"/>
                  <a:gd name="connsiteY2822" fmla="*/ 1742753 h 6367455"/>
                  <a:gd name="connsiteX2823" fmla="*/ 220950 w 6891715"/>
                  <a:gd name="connsiteY2823" fmla="*/ 1748468 h 6367455"/>
                  <a:gd name="connsiteX2824" fmla="*/ 217775 w 6891715"/>
                  <a:gd name="connsiteY2824" fmla="*/ 1744340 h 6367455"/>
                  <a:gd name="connsiteX2825" fmla="*/ 228570 w 6891715"/>
                  <a:gd name="connsiteY2825" fmla="*/ 1739896 h 6367455"/>
                  <a:gd name="connsiteX2826" fmla="*/ 231745 w 6891715"/>
                  <a:gd name="connsiteY2826" fmla="*/ 1730370 h 6367455"/>
                  <a:gd name="connsiteX2827" fmla="*/ 224125 w 6891715"/>
                  <a:gd name="connsiteY2827" fmla="*/ 1722115 h 6367455"/>
                  <a:gd name="connsiteX2828" fmla="*/ 222855 w 6891715"/>
                  <a:gd name="connsiteY2828" fmla="*/ 1703383 h 6367455"/>
                  <a:gd name="connsiteX2829" fmla="*/ 207933 w 6891715"/>
                  <a:gd name="connsiteY2829" fmla="*/ 1701160 h 6367455"/>
                  <a:gd name="connsiteX2830" fmla="*/ 204123 w 6891715"/>
                  <a:gd name="connsiteY2830" fmla="*/ 1710685 h 6367455"/>
                  <a:gd name="connsiteX2831" fmla="*/ 207298 w 6891715"/>
                  <a:gd name="connsiteY2831" fmla="*/ 1720210 h 6367455"/>
                  <a:gd name="connsiteX2832" fmla="*/ 199995 w 6891715"/>
                  <a:gd name="connsiteY2832" fmla="*/ 1729736 h 6367455"/>
                  <a:gd name="connsiteX2833" fmla="*/ 175865 w 6891715"/>
                  <a:gd name="connsiteY2833" fmla="*/ 1737355 h 6367455"/>
                  <a:gd name="connsiteX2834" fmla="*/ 163165 w 6891715"/>
                  <a:gd name="connsiteY2834" fmla="*/ 1761486 h 6367455"/>
                  <a:gd name="connsiteX2835" fmla="*/ 110778 w 6891715"/>
                  <a:gd name="connsiteY2835" fmla="*/ 1815778 h 6367455"/>
                  <a:gd name="connsiteX2836" fmla="*/ 87283 w 6891715"/>
                  <a:gd name="connsiteY2836" fmla="*/ 1817048 h 6367455"/>
                  <a:gd name="connsiteX2837" fmla="*/ 63470 w 6891715"/>
                  <a:gd name="connsiteY2837" fmla="*/ 1831018 h 6367455"/>
                  <a:gd name="connsiteX2838" fmla="*/ 35848 w 6891715"/>
                  <a:gd name="connsiteY2838" fmla="*/ 1825938 h 6367455"/>
                  <a:gd name="connsiteX2839" fmla="*/ 40293 w 6891715"/>
                  <a:gd name="connsiteY2839" fmla="*/ 1849433 h 6367455"/>
                  <a:gd name="connsiteX2840" fmla="*/ 0 w 6891715"/>
                  <a:gd name="connsiteY2840" fmla="*/ 1865398 h 6367455"/>
                  <a:gd name="connsiteX2841" fmla="*/ 51895 w 6891715"/>
                  <a:gd name="connsiteY2841" fmla="*/ 1757672 h 6367455"/>
                  <a:gd name="connsiteX2842" fmla="*/ 234199 w 6891715"/>
                  <a:gd name="connsiteY2842" fmla="*/ 1457591 h 6367455"/>
                  <a:gd name="connsiteX2843" fmla="*/ 269276 w 6891715"/>
                  <a:gd name="connsiteY2843" fmla="*/ 1410682 h 6367455"/>
                  <a:gd name="connsiteX2844" fmla="*/ 273020 w 6891715"/>
                  <a:gd name="connsiteY2844" fmla="*/ 1407473 h 6367455"/>
                  <a:gd name="connsiteX2845" fmla="*/ 3781388 w 6891715"/>
                  <a:gd name="connsiteY2845" fmla="*/ 1397007 h 6367455"/>
                  <a:gd name="connsiteX2846" fmla="*/ 3780753 w 6891715"/>
                  <a:gd name="connsiteY2846" fmla="*/ 1419999 h 6367455"/>
                  <a:gd name="connsiteX2847" fmla="*/ 3775672 w 6891715"/>
                  <a:gd name="connsiteY2847" fmla="*/ 1425582 h 6367455"/>
                  <a:gd name="connsiteX2848" fmla="*/ 3770275 w 6891715"/>
                  <a:gd name="connsiteY2848" fmla="*/ 1413431 h 6367455"/>
                  <a:gd name="connsiteX2849" fmla="*/ 3776308 w 6891715"/>
                  <a:gd name="connsiteY2849" fmla="*/ 1403577 h 6367455"/>
                  <a:gd name="connsiteX2850" fmla="*/ 2893984 w 6891715"/>
                  <a:gd name="connsiteY2850" fmla="*/ 1212850 h 6367455"/>
                  <a:gd name="connsiteX2851" fmla="*/ 2912798 w 6891715"/>
                  <a:gd name="connsiteY2851" fmla="*/ 1234757 h 6367455"/>
                  <a:gd name="connsiteX2852" fmla="*/ 2919384 w 6891715"/>
                  <a:gd name="connsiteY2852" fmla="*/ 1260157 h 6367455"/>
                  <a:gd name="connsiteX2853" fmla="*/ 2902763 w 6891715"/>
                  <a:gd name="connsiteY2853" fmla="*/ 1260475 h 6367455"/>
                  <a:gd name="connsiteX2854" fmla="*/ 2904646 w 6891715"/>
                  <a:gd name="connsiteY2854" fmla="*/ 1246504 h 6367455"/>
                  <a:gd name="connsiteX2855" fmla="*/ 2894924 w 6891715"/>
                  <a:gd name="connsiteY2855" fmla="*/ 1231582 h 6367455"/>
                  <a:gd name="connsiteX2856" fmla="*/ 2893984 w 6891715"/>
                  <a:gd name="connsiteY2856" fmla="*/ 1212850 h 6367455"/>
                  <a:gd name="connsiteX2857" fmla="*/ 5710203 w 6891715"/>
                  <a:gd name="connsiteY2857" fmla="*/ 1139822 h 6367455"/>
                  <a:gd name="connsiteX2858" fmla="*/ 5727666 w 6891715"/>
                  <a:gd name="connsiteY2858" fmla="*/ 1152205 h 6367455"/>
                  <a:gd name="connsiteX2859" fmla="*/ 5723382 w 6891715"/>
                  <a:gd name="connsiteY2859" fmla="*/ 1173160 h 6367455"/>
                  <a:gd name="connsiteX2860" fmla="*/ 5711521 w 6891715"/>
                  <a:gd name="connsiteY2860" fmla="*/ 1162048 h 6367455"/>
                  <a:gd name="connsiteX2861" fmla="*/ 5710203 w 6891715"/>
                  <a:gd name="connsiteY2861" fmla="*/ 1139822 h 6367455"/>
                  <a:gd name="connsiteX2862" fmla="*/ 3040668 w 6891715"/>
                  <a:gd name="connsiteY2862" fmla="*/ 1009652 h 6367455"/>
                  <a:gd name="connsiteX2863" fmla="*/ 3052733 w 6891715"/>
                  <a:gd name="connsiteY2863" fmla="*/ 1019177 h 6367455"/>
                  <a:gd name="connsiteX2864" fmla="*/ 3020983 w 6891715"/>
                  <a:gd name="connsiteY2864" fmla="*/ 1028702 h 6367455"/>
                  <a:gd name="connsiteX2865" fmla="*/ 3017808 w 6891715"/>
                  <a:gd name="connsiteY2865" fmla="*/ 1020765 h 6367455"/>
                  <a:gd name="connsiteX2866" fmla="*/ 3072139 w 6891715"/>
                  <a:gd name="connsiteY2866" fmla="*/ 911226 h 6367455"/>
                  <a:gd name="connsiteX2867" fmla="*/ 3073371 w 6891715"/>
                  <a:gd name="connsiteY2867" fmla="*/ 926933 h 6367455"/>
                  <a:gd name="connsiteX2868" fmla="*/ 3052733 w 6891715"/>
                  <a:gd name="connsiteY2868" fmla="*/ 930276 h 6367455"/>
                  <a:gd name="connsiteX2869" fmla="*/ 3107021 w 6891715"/>
                  <a:gd name="connsiteY2869" fmla="*/ 901700 h 6367455"/>
                  <a:gd name="connsiteX2870" fmla="*/ 3120991 w 6891715"/>
                  <a:gd name="connsiteY2870" fmla="*/ 928449 h 6367455"/>
                  <a:gd name="connsiteX2871" fmla="*/ 3105116 w 6891715"/>
                  <a:gd name="connsiteY2871" fmla="*/ 944563 h 6367455"/>
                  <a:gd name="connsiteX2872" fmla="*/ 3098766 w 6891715"/>
                  <a:gd name="connsiteY2872" fmla="*/ 934895 h 6367455"/>
                  <a:gd name="connsiteX2873" fmla="*/ 3098766 w 6891715"/>
                  <a:gd name="connsiteY2873" fmla="*/ 925226 h 6367455"/>
                  <a:gd name="connsiteX2874" fmla="*/ 3105751 w 6891715"/>
                  <a:gd name="connsiteY2874" fmla="*/ 916525 h 6367455"/>
                  <a:gd name="connsiteX2875" fmla="*/ 3099360 w 6891715"/>
                  <a:gd name="connsiteY2875" fmla="*/ 876300 h 6367455"/>
                  <a:gd name="connsiteX2876" fmla="*/ 3105116 w 6891715"/>
                  <a:gd name="connsiteY2876" fmla="*/ 884929 h 6367455"/>
                  <a:gd name="connsiteX2877" fmla="*/ 3093284 w 6891715"/>
                  <a:gd name="connsiteY2877" fmla="*/ 896433 h 6367455"/>
                  <a:gd name="connsiteX2878" fmla="*/ 3091365 w 6891715"/>
                  <a:gd name="connsiteY2878" fmla="*/ 914648 h 6367455"/>
                  <a:gd name="connsiteX2879" fmla="*/ 3079858 w 6891715"/>
                  <a:gd name="connsiteY2879" fmla="*/ 925513 h 6367455"/>
                  <a:gd name="connsiteX2880" fmla="*/ 3079538 w 6891715"/>
                  <a:gd name="connsiteY2880" fmla="*/ 905061 h 6367455"/>
                  <a:gd name="connsiteX2881" fmla="*/ 3060671 w 6891715"/>
                  <a:gd name="connsiteY2881" fmla="*/ 906659 h 6367455"/>
                  <a:gd name="connsiteX2882" fmla="*/ 3062270 w 6891715"/>
                  <a:gd name="connsiteY2882" fmla="*/ 893877 h 6367455"/>
                  <a:gd name="connsiteX2883" fmla="*/ 3082736 w 6891715"/>
                  <a:gd name="connsiteY2883" fmla="*/ 885248 h 6367455"/>
                  <a:gd name="connsiteX2884" fmla="*/ 2895676 w 6891715"/>
                  <a:gd name="connsiteY2884" fmla="*/ 835022 h 6367455"/>
                  <a:gd name="connsiteX2885" fmla="*/ 2900080 w 6891715"/>
                  <a:gd name="connsiteY2885" fmla="*/ 843367 h 6367455"/>
                  <a:gd name="connsiteX2886" fmla="*/ 2899450 w 6891715"/>
                  <a:gd name="connsiteY2886" fmla="*/ 855243 h 6367455"/>
                  <a:gd name="connsiteX2887" fmla="*/ 2906370 w 6891715"/>
                  <a:gd name="connsiteY2887" fmla="*/ 852034 h 6367455"/>
                  <a:gd name="connsiteX2888" fmla="*/ 2906684 w 6891715"/>
                  <a:gd name="connsiteY2888" fmla="*/ 860700 h 6367455"/>
                  <a:gd name="connsiteX2889" fmla="*/ 2893160 w 6891715"/>
                  <a:gd name="connsiteY2889" fmla="*/ 863910 h 6367455"/>
                  <a:gd name="connsiteX2890" fmla="*/ 2884040 w 6891715"/>
                  <a:gd name="connsiteY2890" fmla="*/ 886378 h 6367455"/>
                  <a:gd name="connsiteX2891" fmla="*/ 2873346 w 6891715"/>
                  <a:gd name="connsiteY2891" fmla="*/ 893760 h 6367455"/>
                  <a:gd name="connsiteX2892" fmla="*/ 2879321 w 6891715"/>
                  <a:gd name="connsiteY2892" fmla="*/ 876748 h 6367455"/>
                  <a:gd name="connsiteX2893" fmla="*/ 2877121 w 6891715"/>
                  <a:gd name="connsiteY2893" fmla="*/ 857490 h 6367455"/>
                  <a:gd name="connsiteX2894" fmla="*/ 2890959 w 6891715"/>
                  <a:gd name="connsiteY2894" fmla="*/ 854280 h 6367455"/>
                  <a:gd name="connsiteX2895" fmla="*/ 2912575 w 6891715"/>
                  <a:gd name="connsiteY2895" fmla="*/ 822322 h 6367455"/>
                  <a:gd name="connsiteX2896" fmla="*/ 2923896 w 6891715"/>
                  <a:gd name="connsiteY2896" fmla="*/ 829854 h 6367455"/>
                  <a:gd name="connsiteX2897" fmla="*/ 2925733 w 6891715"/>
                  <a:gd name="connsiteY2897" fmla="*/ 836130 h 6367455"/>
                  <a:gd name="connsiteX2898" fmla="*/ 2922673 w 6891715"/>
                  <a:gd name="connsiteY2898" fmla="*/ 849310 h 6367455"/>
                  <a:gd name="connsiteX2899" fmla="*/ 2912575 w 6891715"/>
                  <a:gd name="connsiteY2899" fmla="*/ 848682 h 6367455"/>
                  <a:gd name="connsiteX2900" fmla="*/ 2904312 w 6891715"/>
                  <a:gd name="connsiteY2900" fmla="*/ 841465 h 6367455"/>
                  <a:gd name="connsiteX2901" fmla="*/ 2900333 w 6891715"/>
                  <a:gd name="connsiteY2901" fmla="*/ 830795 h 6367455"/>
                  <a:gd name="connsiteX2902" fmla="*/ 2915634 w 6891715"/>
                  <a:gd name="connsiteY2902" fmla="*/ 832050 h 6367455"/>
                  <a:gd name="connsiteX2903" fmla="*/ 3115497 w 6891715"/>
                  <a:gd name="connsiteY2903" fmla="*/ 820737 h 6367455"/>
                  <a:gd name="connsiteX2904" fmla="*/ 3128970 w 6891715"/>
                  <a:gd name="connsiteY2904" fmla="*/ 829700 h 6367455"/>
                  <a:gd name="connsiteX2905" fmla="*/ 3132104 w 6891715"/>
                  <a:gd name="connsiteY2905" fmla="*/ 840826 h 6367455"/>
                  <a:gd name="connsiteX2906" fmla="*/ 3125211 w 6891715"/>
                  <a:gd name="connsiteY2906" fmla="*/ 850098 h 6367455"/>
                  <a:gd name="connsiteX2907" fmla="*/ 3108291 w 6891715"/>
                  <a:gd name="connsiteY2907" fmla="*/ 855662 h 6367455"/>
                  <a:gd name="connsiteX2908" fmla="*/ 3112364 w 6891715"/>
                  <a:gd name="connsiteY2908" fmla="*/ 841135 h 6367455"/>
                  <a:gd name="connsiteX2909" fmla="*/ 2986079 w 6891715"/>
                  <a:gd name="connsiteY2909" fmla="*/ 784222 h 6367455"/>
                  <a:gd name="connsiteX2910" fmla="*/ 2989234 w 6891715"/>
                  <a:gd name="connsiteY2910" fmla="*/ 792794 h 6367455"/>
                  <a:gd name="connsiteX2911" fmla="*/ 2950732 w 6891715"/>
                  <a:gd name="connsiteY2911" fmla="*/ 835022 h 6367455"/>
                  <a:gd name="connsiteX2912" fmla="*/ 2938108 w 6891715"/>
                  <a:gd name="connsiteY2912" fmla="*/ 829942 h 6367455"/>
                  <a:gd name="connsiteX2913" fmla="*/ 2936846 w 6891715"/>
                  <a:gd name="connsiteY2913" fmla="*/ 815337 h 6367455"/>
                  <a:gd name="connsiteX2914" fmla="*/ 2944104 w 6891715"/>
                  <a:gd name="connsiteY2914" fmla="*/ 803589 h 6367455"/>
                  <a:gd name="connsiteX2915" fmla="*/ 2956728 w 6891715"/>
                  <a:gd name="connsiteY2915" fmla="*/ 805494 h 6367455"/>
                  <a:gd name="connsiteX2916" fmla="*/ 2963040 w 6891715"/>
                  <a:gd name="connsiteY2916" fmla="*/ 796922 h 6367455"/>
                  <a:gd name="connsiteX2917" fmla="*/ 2969036 w 6891715"/>
                  <a:gd name="connsiteY2917" fmla="*/ 784539 h 6367455"/>
                  <a:gd name="connsiteX2918" fmla="*/ 3181826 w 6891715"/>
                  <a:gd name="connsiteY2918" fmla="*/ 777876 h 6367455"/>
                  <a:gd name="connsiteX2919" fmla="*/ 3189253 w 6891715"/>
                  <a:gd name="connsiteY2919" fmla="*/ 786862 h 6367455"/>
                  <a:gd name="connsiteX2920" fmla="*/ 3181181 w 6891715"/>
                  <a:gd name="connsiteY2920" fmla="*/ 793751 h 6367455"/>
                  <a:gd name="connsiteX2921" fmla="*/ 3170203 w 6891715"/>
                  <a:gd name="connsiteY2921" fmla="*/ 787760 h 6367455"/>
                  <a:gd name="connsiteX2922" fmla="*/ 2989234 w 6891715"/>
                  <a:gd name="connsiteY2922" fmla="*/ 760410 h 6367455"/>
                  <a:gd name="connsiteX2923" fmla="*/ 3000346 w 6891715"/>
                  <a:gd name="connsiteY2923" fmla="*/ 771020 h 6367455"/>
                  <a:gd name="connsiteX2924" fmla="*/ 2997078 w 6891715"/>
                  <a:gd name="connsiteY2924" fmla="*/ 785810 h 6367455"/>
                  <a:gd name="connsiteX2925" fmla="*/ 2989559 w 6891715"/>
                  <a:gd name="connsiteY2925" fmla="*/ 779380 h 6367455"/>
                  <a:gd name="connsiteX2926" fmla="*/ 2989234 w 6891715"/>
                  <a:gd name="connsiteY2926" fmla="*/ 760410 h 6367455"/>
                  <a:gd name="connsiteX2927" fmla="*/ 3084673 w 6891715"/>
                  <a:gd name="connsiteY2927" fmla="*/ 733425 h 6367455"/>
                  <a:gd name="connsiteX2928" fmla="*/ 3095591 w 6891715"/>
                  <a:gd name="connsiteY2928" fmla="*/ 744629 h 6367455"/>
                  <a:gd name="connsiteX2929" fmla="*/ 3089491 w 6891715"/>
                  <a:gd name="connsiteY2929" fmla="*/ 761915 h 6367455"/>
                  <a:gd name="connsiteX2930" fmla="*/ 3078568 w 6891715"/>
                  <a:gd name="connsiteY2930" fmla="*/ 778881 h 6367455"/>
                  <a:gd name="connsiteX2931" fmla="*/ 3073427 w 6891715"/>
                  <a:gd name="connsiteY2931" fmla="*/ 784323 h 6367455"/>
                  <a:gd name="connsiteX2932" fmla="*/ 3061541 w 6891715"/>
                  <a:gd name="connsiteY2932" fmla="*/ 788805 h 6367455"/>
                  <a:gd name="connsiteX2933" fmla="*/ 3062825 w 6891715"/>
                  <a:gd name="connsiteY2933" fmla="*/ 799369 h 6367455"/>
                  <a:gd name="connsiteX2934" fmla="*/ 3065074 w 6891715"/>
                  <a:gd name="connsiteY2934" fmla="*/ 811213 h 6367455"/>
                  <a:gd name="connsiteX2935" fmla="*/ 3056400 w 6891715"/>
                  <a:gd name="connsiteY2935" fmla="*/ 808972 h 6367455"/>
                  <a:gd name="connsiteX2936" fmla="*/ 3054472 w 6891715"/>
                  <a:gd name="connsiteY2936" fmla="*/ 788805 h 6367455"/>
                  <a:gd name="connsiteX2937" fmla="*/ 3063789 w 6891715"/>
                  <a:gd name="connsiteY2937" fmla="*/ 766077 h 6367455"/>
                  <a:gd name="connsiteX2938" fmla="*/ 3045477 w 6891715"/>
                  <a:gd name="connsiteY2938" fmla="*/ 773119 h 6367455"/>
                  <a:gd name="connsiteX2939" fmla="*/ 3028448 w 6891715"/>
                  <a:gd name="connsiteY2939" fmla="*/ 802890 h 6367455"/>
                  <a:gd name="connsiteX2940" fmla="*/ 3016882 w 6891715"/>
                  <a:gd name="connsiteY2940" fmla="*/ 795527 h 6367455"/>
                  <a:gd name="connsiteX2941" fmla="*/ 3014633 w 6891715"/>
                  <a:gd name="connsiteY2941" fmla="*/ 784643 h 6367455"/>
                  <a:gd name="connsiteX2942" fmla="*/ 3028127 w 6891715"/>
                  <a:gd name="connsiteY2942" fmla="*/ 766397 h 6367455"/>
                  <a:gd name="connsiteX2943" fmla="*/ 3045477 w 6891715"/>
                  <a:gd name="connsiteY2943" fmla="*/ 749431 h 6367455"/>
                  <a:gd name="connsiteX2944" fmla="*/ 3065396 w 6891715"/>
                  <a:gd name="connsiteY2944" fmla="*/ 743989 h 6367455"/>
                  <a:gd name="connsiteX2945" fmla="*/ 3205129 w 6891715"/>
                  <a:gd name="connsiteY2945" fmla="*/ 719138 h 6367455"/>
                  <a:gd name="connsiteX2946" fmla="*/ 3203253 w 6891715"/>
                  <a:gd name="connsiteY2946" fmla="*/ 736387 h 6367455"/>
                  <a:gd name="connsiteX2947" fmla="*/ 3189807 w 6891715"/>
                  <a:gd name="connsiteY2947" fmla="*/ 739776 h 6367455"/>
                  <a:gd name="connsiteX2948" fmla="*/ 3184491 w 6891715"/>
                  <a:gd name="connsiteY2948" fmla="*/ 726222 h 6367455"/>
                  <a:gd name="connsiteX2949" fmla="*/ 3048002 w 6891715"/>
                  <a:gd name="connsiteY2949" fmla="*/ 700087 h 6367455"/>
                  <a:gd name="connsiteX2950" fmla="*/ 3055726 w 6891715"/>
                  <a:gd name="connsiteY2950" fmla="*/ 703262 h 6367455"/>
                  <a:gd name="connsiteX2951" fmla="*/ 3059084 w 6891715"/>
                  <a:gd name="connsiteY2951" fmla="*/ 711517 h 6367455"/>
                  <a:gd name="connsiteX2952" fmla="*/ 3057069 w 6891715"/>
                  <a:gd name="connsiteY2952" fmla="*/ 725170 h 6367455"/>
                  <a:gd name="connsiteX2953" fmla="*/ 3044980 w 6891715"/>
                  <a:gd name="connsiteY2953" fmla="*/ 725487 h 6367455"/>
                  <a:gd name="connsiteX2954" fmla="*/ 3041621 w 6891715"/>
                  <a:gd name="connsiteY2954" fmla="*/ 709612 h 6367455"/>
                  <a:gd name="connsiteX2955" fmla="*/ 3147591 w 6891715"/>
                  <a:gd name="connsiteY2955" fmla="*/ 608011 h 6367455"/>
                  <a:gd name="connsiteX2956" fmla="*/ 3157047 w 6891715"/>
                  <a:gd name="connsiteY2956" fmla="*/ 609291 h 6367455"/>
                  <a:gd name="connsiteX2957" fmla="*/ 3163667 w 6891715"/>
                  <a:gd name="connsiteY2957" fmla="*/ 632651 h 6367455"/>
                  <a:gd name="connsiteX2958" fmla="*/ 3154210 w 6891715"/>
                  <a:gd name="connsiteY2958" fmla="*/ 648332 h 6367455"/>
                  <a:gd name="connsiteX2959" fmla="*/ 3165873 w 6891715"/>
                  <a:gd name="connsiteY2959" fmla="*/ 659212 h 6367455"/>
                  <a:gd name="connsiteX2960" fmla="*/ 3165873 w 6891715"/>
                  <a:gd name="connsiteY2960" fmla="*/ 666572 h 6367455"/>
                  <a:gd name="connsiteX2961" fmla="*/ 3150428 w 6891715"/>
                  <a:gd name="connsiteY2961" fmla="*/ 687053 h 6367455"/>
                  <a:gd name="connsiteX2962" fmla="*/ 3152319 w 6891715"/>
                  <a:gd name="connsiteY2962" fmla="*/ 699533 h 6367455"/>
                  <a:gd name="connsiteX2963" fmla="*/ 3167134 w 6891715"/>
                  <a:gd name="connsiteY2963" fmla="*/ 696333 h 6367455"/>
                  <a:gd name="connsiteX2964" fmla="*/ 3173439 w 6891715"/>
                  <a:gd name="connsiteY2964" fmla="*/ 675853 h 6367455"/>
                  <a:gd name="connsiteX2965" fmla="*/ 3178482 w 6891715"/>
                  <a:gd name="connsiteY2965" fmla="*/ 657932 h 6367455"/>
                  <a:gd name="connsiteX2966" fmla="*/ 3193298 w 6891715"/>
                  <a:gd name="connsiteY2966" fmla="*/ 651212 h 6367455"/>
                  <a:gd name="connsiteX2967" fmla="*/ 3183211 w 6891715"/>
                  <a:gd name="connsiteY2967" fmla="*/ 634571 h 6367455"/>
                  <a:gd name="connsiteX2968" fmla="*/ 3192983 w 6891715"/>
                  <a:gd name="connsiteY2968" fmla="*/ 621771 h 6367455"/>
                  <a:gd name="connsiteX2969" fmla="*/ 3196765 w 6891715"/>
                  <a:gd name="connsiteY2969" fmla="*/ 625611 h 6367455"/>
                  <a:gd name="connsiteX2970" fmla="*/ 3199602 w 6891715"/>
                  <a:gd name="connsiteY2970" fmla="*/ 629131 h 6367455"/>
                  <a:gd name="connsiteX2971" fmla="*/ 3200548 w 6891715"/>
                  <a:gd name="connsiteY2971" fmla="*/ 631051 h 6367455"/>
                  <a:gd name="connsiteX2972" fmla="*/ 3201178 w 6891715"/>
                  <a:gd name="connsiteY2972" fmla="*/ 632331 h 6367455"/>
                  <a:gd name="connsiteX2973" fmla="*/ 3202124 w 6891715"/>
                  <a:gd name="connsiteY2973" fmla="*/ 632971 h 6367455"/>
                  <a:gd name="connsiteX2974" fmla="*/ 3203070 w 6891715"/>
                  <a:gd name="connsiteY2974" fmla="*/ 633611 h 6367455"/>
                  <a:gd name="connsiteX2975" fmla="*/ 3204015 w 6891715"/>
                  <a:gd name="connsiteY2975" fmla="*/ 632971 h 6367455"/>
                  <a:gd name="connsiteX2976" fmla="*/ 3205592 w 6891715"/>
                  <a:gd name="connsiteY2976" fmla="*/ 632651 h 6367455"/>
                  <a:gd name="connsiteX2977" fmla="*/ 3207483 w 6891715"/>
                  <a:gd name="connsiteY2977" fmla="*/ 631691 h 6367455"/>
                  <a:gd name="connsiteX2978" fmla="*/ 3208744 w 6891715"/>
                  <a:gd name="connsiteY2978" fmla="*/ 631051 h 6367455"/>
                  <a:gd name="connsiteX2979" fmla="*/ 3220092 w 6891715"/>
                  <a:gd name="connsiteY2979" fmla="*/ 642572 h 6367455"/>
                  <a:gd name="connsiteX2980" fmla="*/ 3225766 w 6891715"/>
                  <a:gd name="connsiteY2980" fmla="*/ 654092 h 6367455"/>
                  <a:gd name="connsiteX2981" fmla="*/ 3206852 w 6891715"/>
                  <a:gd name="connsiteY2981" fmla="*/ 678093 h 6367455"/>
                  <a:gd name="connsiteX2982" fmla="*/ 3205276 w 6891715"/>
                  <a:gd name="connsiteY2982" fmla="*/ 700173 h 6367455"/>
                  <a:gd name="connsiteX2983" fmla="*/ 3185102 w 6891715"/>
                  <a:gd name="connsiteY2983" fmla="*/ 698253 h 6367455"/>
                  <a:gd name="connsiteX2984" fmla="*/ 3181319 w 6891715"/>
                  <a:gd name="connsiteY2984" fmla="*/ 716174 h 6367455"/>
                  <a:gd name="connsiteX2985" fmla="*/ 3173754 w 6891715"/>
                  <a:gd name="connsiteY2985" fmla="*/ 726734 h 6367455"/>
                  <a:gd name="connsiteX2986" fmla="*/ 3184472 w 6891715"/>
                  <a:gd name="connsiteY2986" fmla="*/ 743055 h 6367455"/>
                  <a:gd name="connsiteX2987" fmla="*/ 3173754 w 6891715"/>
                  <a:gd name="connsiteY2987" fmla="*/ 746255 h 6367455"/>
                  <a:gd name="connsiteX2988" fmla="*/ 3160199 w 6891715"/>
                  <a:gd name="connsiteY2988" fmla="*/ 738895 h 6367455"/>
                  <a:gd name="connsiteX2989" fmla="*/ 3157047 w 6891715"/>
                  <a:gd name="connsiteY2989" fmla="*/ 722894 h 6367455"/>
                  <a:gd name="connsiteX2990" fmla="*/ 3154525 w 6891715"/>
                  <a:gd name="connsiteY2990" fmla="*/ 730894 h 6367455"/>
                  <a:gd name="connsiteX2991" fmla="*/ 3152949 w 6891715"/>
                  <a:gd name="connsiteY2991" fmla="*/ 736974 h 6367455"/>
                  <a:gd name="connsiteX2992" fmla="*/ 3152004 w 6891715"/>
                  <a:gd name="connsiteY2992" fmla="*/ 739215 h 6367455"/>
                  <a:gd name="connsiteX2993" fmla="*/ 3151688 w 6891715"/>
                  <a:gd name="connsiteY2993" fmla="*/ 741135 h 6367455"/>
                  <a:gd name="connsiteX2994" fmla="*/ 3151373 w 6891715"/>
                  <a:gd name="connsiteY2994" fmla="*/ 743375 h 6367455"/>
                  <a:gd name="connsiteX2995" fmla="*/ 3149482 w 6891715"/>
                  <a:gd name="connsiteY2995" fmla="*/ 746895 h 6367455"/>
                  <a:gd name="connsiteX2996" fmla="*/ 3144123 w 6891715"/>
                  <a:gd name="connsiteY2996" fmla="*/ 756495 h 6367455"/>
                  <a:gd name="connsiteX2997" fmla="*/ 3136243 w 6891715"/>
                  <a:gd name="connsiteY2997" fmla="*/ 769935 h 6367455"/>
                  <a:gd name="connsiteX2998" fmla="*/ 3126786 w 6891715"/>
                  <a:gd name="connsiteY2998" fmla="*/ 760335 h 6367455"/>
                  <a:gd name="connsiteX2999" fmla="*/ 3129623 w 6891715"/>
                  <a:gd name="connsiteY2999" fmla="*/ 727694 h 6367455"/>
                  <a:gd name="connsiteX3000" fmla="*/ 3116384 w 6891715"/>
                  <a:gd name="connsiteY3000" fmla="*/ 740495 h 6367455"/>
                  <a:gd name="connsiteX3001" fmla="*/ 3105036 w 6891715"/>
                  <a:gd name="connsiteY3001" fmla="*/ 768975 h 6367455"/>
                  <a:gd name="connsiteX3002" fmla="*/ 3097785 w 6891715"/>
                  <a:gd name="connsiteY3002" fmla="*/ 767055 h 6367455"/>
                  <a:gd name="connsiteX3003" fmla="*/ 3107873 w 6891715"/>
                  <a:gd name="connsiteY3003" fmla="*/ 742415 h 6367455"/>
                  <a:gd name="connsiteX3004" fmla="*/ 3096209 w 6891715"/>
                  <a:gd name="connsiteY3004" fmla="*/ 740495 h 6367455"/>
                  <a:gd name="connsiteX3005" fmla="*/ 3094003 w 6891715"/>
                  <a:gd name="connsiteY3005" fmla="*/ 734094 h 6367455"/>
                  <a:gd name="connsiteX3006" fmla="*/ 3107557 w 6891715"/>
                  <a:gd name="connsiteY3006" fmla="*/ 727694 h 6367455"/>
                  <a:gd name="connsiteX3007" fmla="*/ 3099992 w 6891715"/>
                  <a:gd name="connsiteY3007" fmla="*/ 717134 h 6367455"/>
                  <a:gd name="connsiteX3008" fmla="*/ 3127101 w 6891715"/>
                  <a:gd name="connsiteY3008" fmla="*/ 687053 h 6367455"/>
                  <a:gd name="connsiteX3009" fmla="*/ 3127101 w 6891715"/>
                  <a:gd name="connsiteY3009" fmla="*/ 668172 h 6367455"/>
                  <a:gd name="connsiteX3010" fmla="*/ 3135297 w 6891715"/>
                  <a:gd name="connsiteY3010" fmla="*/ 656332 h 6367455"/>
                  <a:gd name="connsiteX3011" fmla="*/ 3128992 w 6891715"/>
                  <a:gd name="connsiteY3011" fmla="*/ 646732 h 6367455"/>
                  <a:gd name="connsiteX3012" fmla="*/ 3086809 w 6891715"/>
                  <a:gd name="connsiteY3012" fmla="*/ 601662 h 6367455"/>
                  <a:gd name="connsiteX3013" fmla="*/ 3100900 w 6891715"/>
                  <a:gd name="connsiteY3013" fmla="*/ 618490 h 6367455"/>
                  <a:gd name="connsiteX3014" fmla="*/ 3095575 w 6891715"/>
                  <a:gd name="connsiteY3014" fmla="*/ 628967 h 6367455"/>
                  <a:gd name="connsiteX3015" fmla="*/ 3100274 w 6891715"/>
                  <a:gd name="connsiteY3015" fmla="*/ 649287 h 6367455"/>
                  <a:gd name="connsiteX3016" fmla="*/ 3095888 w 6891715"/>
                  <a:gd name="connsiteY3016" fmla="*/ 658812 h 6367455"/>
                  <a:gd name="connsiteX3017" fmla="*/ 3117816 w 6891715"/>
                  <a:gd name="connsiteY3017" fmla="*/ 663575 h 6367455"/>
                  <a:gd name="connsiteX3018" fmla="*/ 3107478 w 6891715"/>
                  <a:gd name="connsiteY3018" fmla="*/ 680720 h 6367455"/>
                  <a:gd name="connsiteX3019" fmla="*/ 3092755 w 6891715"/>
                  <a:gd name="connsiteY3019" fmla="*/ 682625 h 6367455"/>
                  <a:gd name="connsiteX3020" fmla="*/ 3067073 w 6891715"/>
                  <a:gd name="connsiteY3020" fmla="*/ 700087 h 6367455"/>
                  <a:gd name="connsiteX3021" fmla="*/ 3054544 w 6891715"/>
                  <a:gd name="connsiteY3021" fmla="*/ 696912 h 6367455"/>
                  <a:gd name="connsiteX3022" fmla="*/ 3082423 w 6891715"/>
                  <a:gd name="connsiteY3022" fmla="*/ 661987 h 6367455"/>
                  <a:gd name="connsiteX3023" fmla="*/ 3052351 w 6891715"/>
                  <a:gd name="connsiteY3023" fmla="*/ 679767 h 6367455"/>
                  <a:gd name="connsiteX3024" fmla="*/ 3042953 w 6891715"/>
                  <a:gd name="connsiteY3024" fmla="*/ 679132 h 6367455"/>
                  <a:gd name="connsiteX3025" fmla="*/ 3029170 w 6891715"/>
                  <a:gd name="connsiteY3025" fmla="*/ 697230 h 6367455"/>
                  <a:gd name="connsiteX3026" fmla="*/ 3024158 w 6891715"/>
                  <a:gd name="connsiteY3026" fmla="*/ 683577 h 6367455"/>
                  <a:gd name="connsiteX3027" fmla="*/ 3034495 w 6891715"/>
                  <a:gd name="connsiteY3027" fmla="*/ 675957 h 6367455"/>
                  <a:gd name="connsiteX3028" fmla="*/ 3031050 w 6891715"/>
                  <a:gd name="connsiteY3028" fmla="*/ 662305 h 6367455"/>
                  <a:gd name="connsiteX3029" fmla="*/ 3042640 w 6891715"/>
                  <a:gd name="connsiteY3029" fmla="*/ 652780 h 6367455"/>
                  <a:gd name="connsiteX3030" fmla="*/ 3057363 w 6891715"/>
                  <a:gd name="connsiteY3030" fmla="*/ 649605 h 6367455"/>
                  <a:gd name="connsiteX3031" fmla="*/ 3071460 w 6891715"/>
                  <a:gd name="connsiteY3031" fmla="*/ 629285 h 6367455"/>
                  <a:gd name="connsiteX3032" fmla="*/ 3083990 w 6891715"/>
                  <a:gd name="connsiteY3032" fmla="*/ 628332 h 6367455"/>
                  <a:gd name="connsiteX3033" fmla="*/ 3079917 w 6891715"/>
                  <a:gd name="connsiteY3033" fmla="*/ 611187 h 6367455"/>
                  <a:gd name="connsiteX3034" fmla="*/ 3198778 w 6891715"/>
                  <a:gd name="connsiteY3034" fmla="*/ 596901 h 6367455"/>
                  <a:gd name="connsiteX3035" fmla="*/ 3208960 w 6891715"/>
                  <a:gd name="connsiteY3035" fmla="*/ 597864 h 6367455"/>
                  <a:gd name="connsiteX3036" fmla="*/ 3214215 w 6891715"/>
                  <a:gd name="connsiteY3036" fmla="*/ 603322 h 6367455"/>
                  <a:gd name="connsiteX3037" fmla="*/ 3219798 w 6891715"/>
                  <a:gd name="connsiteY3037" fmla="*/ 601074 h 6367455"/>
                  <a:gd name="connsiteX3038" fmla="*/ 3227353 w 6891715"/>
                  <a:gd name="connsiteY3038" fmla="*/ 611349 h 6367455"/>
                  <a:gd name="connsiteX3039" fmla="*/ 3217828 w 6891715"/>
                  <a:gd name="connsiteY3039" fmla="*/ 625476 h 6367455"/>
                  <a:gd name="connsiteX3040" fmla="*/ 3201405 w 6891715"/>
                  <a:gd name="connsiteY3040" fmla="*/ 609743 h 6367455"/>
                  <a:gd name="connsiteX3041" fmla="*/ 3164907 w 6891715"/>
                  <a:gd name="connsiteY3041" fmla="*/ 504825 h 6367455"/>
                  <a:gd name="connsiteX3042" fmla="*/ 3188311 w 6891715"/>
                  <a:gd name="connsiteY3042" fmla="*/ 509905 h 6367455"/>
                  <a:gd name="connsiteX3043" fmla="*/ 3190841 w 6891715"/>
                  <a:gd name="connsiteY3043" fmla="*/ 523558 h 6367455"/>
                  <a:gd name="connsiteX3044" fmla="*/ 3182302 w 6891715"/>
                  <a:gd name="connsiteY3044" fmla="*/ 535305 h 6367455"/>
                  <a:gd name="connsiteX3045" fmla="*/ 3184516 w 6891715"/>
                  <a:gd name="connsiteY3045" fmla="*/ 554355 h 6367455"/>
                  <a:gd name="connsiteX3046" fmla="*/ 3172181 w 6891715"/>
                  <a:gd name="connsiteY3046" fmla="*/ 566103 h 6367455"/>
                  <a:gd name="connsiteX3047" fmla="*/ 3164591 w 6891715"/>
                  <a:gd name="connsiteY3047" fmla="*/ 582930 h 6367455"/>
                  <a:gd name="connsiteX3048" fmla="*/ 3136444 w 6891715"/>
                  <a:gd name="connsiteY3048" fmla="*/ 592455 h 6367455"/>
                  <a:gd name="connsiteX3049" fmla="*/ 3124110 w 6891715"/>
                  <a:gd name="connsiteY3049" fmla="*/ 622300 h 6367455"/>
                  <a:gd name="connsiteX3050" fmla="*/ 3119998 w 6891715"/>
                  <a:gd name="connsiteY3050" fmla="*/ 619125 h 6367455"/>
                  <a:gd name="connsiteX3051" fmla="*/ 3120631 w 6891715"/>
                  <a:gd name="connsiteY3051" fmla="*/ 611823 h 6367455"/>
                  <a:gd name="connsiteX3052" fmla="*/ 3109878 w 6891715"/>
                  <a:gd name="connsiteY3052" fmla="*/ 602615 h 6367455"/>
                  <a:gd name="connsiteX3053" fmla="*/ 3132965 w 6891715"/>
                  <a:gd name="connsiteY3053" fmla="*/ 578803 h 6367455"/>
                  <a:gd name="connsiteX3054" fmla="*/ 3136127 w 6891715"/>
                  <a:gd name="connsiteY3054" fmla="*/ 555943 h 6367455"/>
                  <a:gd name="connsiteX3055" fmla="*/ 3151941 w 6891715"/>
                  <a:gd name="connsiteY3055" fmla="*/ 553403 h 6367455"/>
                  <a:gd name="connsiteX3056" fmla="*/ 3155736 w 6891715"/>
                  <a:gd name="connsiteY3056" fmla="*/ 542925 h 6367455"/>
                  <a:gd name="connsiteX3057" fmla="*/ 3151624 w 6891715"/>
                  <a:gd name="connsiteY3057" fmla="*/ 531495 h 6367455"/>
                  <a:gd name="connsiteX3058" fmla="*/ 3157950 w 6891715"/>
                  <a:gd name="connsiteY3058" fmla="*/ 523875 h 6367455"/>
                  <a:gd name="connsiteX3059" fmla="*/ 4364771 w 6891715"/>
                  <a:gd name="connsiteY3059" fmla="*/ 471424 h 6367455"/>
                  <a:gd name="connsiteX3060" fmla="*/ 4352063 w 6891715"/>
                  <a:gd name="connsiteY3060" fmla="*/ 473328 h 6367455"/>
                  <a:gd name="connsiteX3061" fmla="*/ 4349204 w 6891715"/>
                  <a:gd name="connsiteY3061" fmla="*/ 492370 h 6367455"/>
                  <a:gd name="connsiteX3062" fmla="*/ 4353334 w 6891715"/>
                  <a:gd name="connsiteY3062" fmla="*/ 505065 h 6367455"/>
                  <a:gd name="connsiteX3063" fmla="*/ 4345709 w 6891715"/>
                  <a:gd name="connsiteY3063" fmla="*/ 514269 h 6367455"/>
                  <a:gd name="connsiteX3064" fmla="*/ 4338402 w 6891715"/>
                  <a:gd name="connsiteY3064" fmla="*/ 505383 h 6367455"/>
                  <a:gd name="connsiteX3065" fmla="*/ 4341579 w 6891715"/>
                  <a:gd name="connsiteY3065" fmla="*/ 493005 h 6367455"/>
                  <a:gd name="connsiteX3066" fmla="*/ 4337131 w 6891715"/>
                  <a:gd name="connsiteY3066" fmla="*/ 479358 h 6367455"/>
                  <a:gd name="connsiteX3067" fmla="*/ 4322835 w 6891715"/>
                  <a:gd name="connsiteY3067" fmla="*/ 489514 h 6367455"/>
                  <a:gd name="connsiteX3068" fmla="*/ 4315210 w 6891715"/>
                  <a:gd name="connsiteY3068" fmla="*/ 501892 h 6367455"/>
                  <a:gd name="connsiteX3069" fmla="*/ 4319976 w 6891715"/>
                  <a:gd name="connsiteY3069" fmla="*/ 515538 h 6367455"/>
                  <a:gd name="connsiteX3070" fmla="*/ 4326647 w 6891715"/>
                  <a:gd name="connsiteY3070" fmla="*/ 515538 h 6367455"/>
                  <a:gd name="connsiteX3071" fmla="*/ 4334590 w 6891715"/>
                  <a:gd name="connsiteY3071" fmla="*/ 522203 h 6367455"/>
                  <a:gd name="connsiteX3072" fmla="*/ 4333319 w 6891715"/>
                  <a:gd name="connsiteY3072" fmla="*/ 536167 h 6367455"/>
                  <a:gd name="connsiteX3073" fmla="*/ 4321882 w 6891715"/>
                  <a:gd name="connsiteY3073" fmla="*/ 530455 h 6367455"/>
                  <a:gd name="connsiteX3074" fmla="*/ 4315210 w 6891715"/>
                  <a:gd name="connsiteY3074" fmla="*/ 539658 h 6367455"/>
                  <a:gd name="connsiteX3075" fmla="*/ 4297419 w 6891715"/>
                  <a:gd name="connsiteY3075" fmla="*/ 537119 h 6367455"/>
                  <a:gd name="connsiteX3076" fmla="*/ 4292971 w 6891715"/>
                  <a:gd name="connsiteY3076" fmla="*/ 550766 h 6367455"/>
                  <a:gd name="connsiteX3077" fmla="*/ 4282805 w 6891715"/>
                  <a:gd name="connsiteY3077" fmla="*/ 553940 h 6367455"/>
                  <a:gd name="connsiteX3078" fmla="*/ 4274862 w 6891715"/>
                  <a:gd name="connsiteY3078" fmla="*/ 552353 h 6367455"/>
                  <a:gd name="connsiteX3079" fmla="*/ 4260566 w 6891715"/>
                  <a:gd name="connsiteY3079" fmla="*/ 563778 h 6367455"/>
                  <a:gd name="connsiteX3080" fmla="*/ 4263425 w 6891715"/>
                  <a:gd name="connsiteY3080" fmla="*/ 579647 h 6367455"/>
                  <a:gd name="connsiteX3081" fmla="*/ 4256754 w 6891715"/>
                  <a:gd name="connsiteY3081" fmla="*/ 585677 h 6367455"/>
                  <a:gd name="connsiteX3082" fmla="*/ 4246270 w 6891715"/>
                  <a:gd name="connsiteY3082" fmla="*/ 586312 h 6367455"/>
                  <a:gd name="connsiteX3083" fmla="*/ 4233244 w 6891715"/>
                  <a:gd name="connsiteY3083" fmla="*/ 586946 h 6367455"/>
                  <a:gd name="connsiteX3084" fmla="*/ 4227843 w 6891715"/>
                  <a:gd name="connsiteY3084" fmla="*/ 601863 h 6367455"/>
                  <a:gd name="connsiteX3085" fmla="*/ 4232926 w 6891715"/>
                  <a:gd name="connsiteY3085" fmla="*/ 608210 h 6367455"/>
                  <a:gd name="connsiteX3086" fmla="*/ 4241504 w 6891715"/>
                  <a:gd name="connsiteY3086" fmla="*/ 605036 h 6367455"/>
                  <a:gd name="connsiteX3087" fmla="*/ 4247858 w 6891715"/>
                  <a:gd name="connsiteY3087" fmla="*/ 609797 h 6367455"/>
                  <a:gd name="connsiteX3088" fmla="*/ 4239280 w 6891715"/>
                  <a:gd name="connsiteY3088" fmla="*/ 612653 h 6367455"/>
                  <a:gd name="connsiteX3089" fmla="*/ 4244363 w 6891715"/>
                  <a:gd name="connsiteY3089" fmla="*/ 622174 h 6367455"/>
                  <a:gd name="connsiteX3090" fmla="*/ 4254530 w 6891715"/>
                  <a:gd name="connsiteY3090" fmla="*/ 624396 h 6367455"/>
                  <a:gd name="connsiteX3091" fmla="*/ 4259295 w 6891715"/>
                  <a:gd name="connsiteY3091" fmla="*/ 613288 h 6367455"/>
                  <a:gd name="connsiteX3092" fmla="*/ 4260248 w 6891715"/>
                  <a:gd name="connsiteY3092" fmla="*/ 619635 h 6367455"/>
                  <a:gd name="connsiteX3093" fmla="*/ 4269462 w 6891715"/>
                  <a:gd name="connsiteY3093" fmla="*/ 628204 h 6367455"/>
                  <a:gd name="connsiteX3094" fmla="*/ 4263108 w 6891715"/>
                  <a:gd name="connsiteY3094" fmla="*/ 631378 h 6367455"/>
                  <a:gd name="connsiteX3095" fmla="*/ 4252624 w 6891715"/>
                  <a:gd name="connsiteY3095" fmla="*/ 629791 h 6367455"/>
                  <a:gd name="connsiteX3096" fmla="*/ 4260566 w 6891715"/>
                  <a:gd name="connsiteY3096" fmla="*/ 643755 h 6367455"/>
                  <a:gd name="connsiteX3097" fmla="*/ 4275180 w 6891715"/>
                  <a:gd name="connsiteY3097" fmla="*/ 653594 h 6367455"/>
                  <a:gd name="connsiteX3098" fmla="*/ 4289477 w 6891715"/>
                  <a:gd name="connsiteY3098" fmla="*/ 646612 h 6367455"/>
                  <a:gd name="connsiteX3099" fmla="*/ 4287570 w 6891715"/>
                  <a:gd name="connsiteY3099" fmla="*/ 633599 h 6367455"/>
                  <a:gd name="connsiteX3100" fmla="*/ 4297101 w 6891715"/>
                  <a:gd name="connsiteY3100" fmla="*/ 628839 h 6367455"/>
                  <a:gd name="connsiteX3101" fmla="*/ 4302185 w 6891715"/>
                  <a:gd name="connsiteY3101" fmla="*/ 638360 h 6367455"/>
                  <a:gd name="connsiteX3102" fmla="*/ 4312669 w 6891715"/>
                  <a:gd name="connsiteY3102" fmla="*/ 637725 h 6367455"/>
                  <a:gd name="connsiteX3103" fmla="*/ 4312033 w 6891715"/>
                  <a:gd name="connsiteY3103" fmla="*/ 628204 h 6367455"/>
                  <a:gd name="connsiteX3104" fmla="*/ 4308221 w 6891715"/>
                  <a:gd name="connsiteY3104" fmla="*/ 616462 h 6367455"/>
                  <a:gd name="connsiteX3105" fmla="*/ 4317752 w 6891715"/>
                  <a:gd name="connsiteY3105" fmla="*/ 615827 h 6367455"/>
                  <a:gd name="connsiteX3106" fmla="*/ 4332048 w 6891715"/>
                  <a:gd name="connsiteY3106" fmla="*/ 624396 h 6367455"/>
                  <a:gd name="connsiteX3107" fmla="*/ 4339673 w 6891715"/>
                  <a:gd name="connsiteY3107" fmla="*/ 624396 h 6367455"/>
                  <a:gd name="connsiteX3108" fmla="*/ 4339547 w 6891715"/>
                  <a:gd name="connsiteY3108" fmla="*/ 624461 h 6367455"/>
                  <a:gd name="connsiteX3109" fmla="*/ 4339882 w 6891715"/>
                  <a:gd name="connsiteY3109" fmla="*/ 624461 h 6367455"/>
                  <a:gd name="connsiteX3110" fmla="*/ 4340199 w 6891715"/>
                  <a:gd name="connsiteY3110" fmla="*/ 623826 h 6367455"/>
                  <a:gd name="connsiteX3111" fmla="*/ 4341172 w 6891715"/>
                  <a:gd name="connsiteY3111" fmla="*/ 623340 h 6367455"/>
                  <a:gd name="connsiteX3112" fmla="*/ 4347298 w 6891715"/>
                  <a:gd name="connsiteY3112" fmla="*/ 612018 h 6367455"/>
                  <a:gd name="connsiteX3113" fmla="*/ 4332366 w 6891715"/>
                  <a:gd name="connsiteY3113" fmla="*/ 604402 h 6367455"/>
                  <a:gd name="connsiteX3114" fmla="*/ 4328236 w 6891715"/>
                  <a:gd name="connsiteY3114" fmla="*/ 605354 h 6367455"/>
                  <a:gd name="connsiteX3115" fmla="*/ 4317434 w 6891715"/>
                  <a:gd name="connsiteY3115" fmla="*/ 588216 h 6367455"/>
                  <a:gd name="connsiteX3116" fmla="*/ 4329189 w 6891715"/>
                  <a:gd name="connsiteY3116" fmla="*/ 567587 h 6367455"/>
                  <a:gd name="connsiteX3117" fmla="*/ 4344121 w 6891715"/>
                  <a:gd name="connsiteY3117" fmla="*/ 564731 h 6367455"/>
                  <a:gd name="connsiteX3118" fmla="*/ 4350793 w 6891715"/>
                  <a:gd name="connsiteY3118" fmla="*/ 555210 h 6367455"/>
                  <a:gd name="connsiteX3119" fmla="*/ 4348886 w 6891715"/>
                  <a:gd name="connsiteY3119" fmla="*/ 549814 h 6367455"/>
                  <a:gd name="connsiteX3120" fmla="*/ 4361912 w 6891715"/>
                  <a:gd name="connsiteY3120" fmla="*/ 539976 h 6367455"/>
                  <a:gd name="connsiteX3121" fmla="*/ 4359053 w 6891715"/>
                  <a:gd name="connsiteY3121" fmla="*/ 525059 h 6367455"/>
                  <a:gd name="connsiteX3122" fmla="*/ 4355876 w 6891715"/>
                  <a:gd name="connsiteY3122" fmla="*/ 522838 h 6367455"/>
                  <a:gd name="connsiteX3123" fmla="*/ 4355240 w 6891715"/>
                  <a:gd name="connsiteY3123" fmla="*/ 513634 h 6367455"/>
                  <a:gd name="connsiteX3124" fmla="*/ 4380021 w 6891715"/>
                  <a:gd name="connsiteY3124" fmla="*/ 502526 h 6367455"/>
                  <a:gd name="connsiteX3125" fmla="*/ 4384151 w 6891715"/>
                  <a:gd name="connsiteY3125" fmla="*/ 488879 h 6367455"/>
                  <a:gd name="connsiteX3126" fmla="*/ 4380339 w 6891715"/>
                  <a:gd name="connsiteY3126" fmla="*/ 476185 h 6367455"/>
                  <a:gd name="connsiteX3127" fmla="*/ 4369537 w 6891715"/>
                  <a:gd name="connsiteY3127" fmla="*/ 489514 h 6367455"/>
                  <a:gd name="connsiteX3128" fmla="*/ 4360959 w 6891715"/>
                  <a:gd name="connsiteY3128" fmla="*/ 501892 h 6367455"/>
                  <a:gd name="connsiteX3129" fmla="*/ 4359053 w 6891715"/>
                  <a:gd name="connsiteY3129" fmla="*/ 486023 h 6367455"/>
                  <a:gd name="connsiteX3130" fmla="*/ 4366360 w 6891715"/>
                  <a:gd name="connsiteY3130" fmla="*/ 478724 h 6367455"/>
                  <a:gd name="connsiteX3131" fmla="*/ 3304349 w 6891715"/>
                  <a:gd name="connsiteY3131" fmla="*/ 431801 h 6367455"/>
                  <a:gd name="connsiteX3132" fmla="*/ 3318916 w 6891715"/>
                  <a:gd name="connsiteY3132" fmla="*/ 437795 h 6367455"/>
                  <a:gd name="connsiteX3133" fmla="*/ 3327783 w 6891715"/>
                  <a:gd name="connsiteY3133" fmla="*/ 453570 h 6367455"/>
                  <a:gd name="connsiteX3134" fmla="*/ 3334751 w 6891715"/>
                  <a:gd name="connsiteY3134" fmla="*/ 432432 h 6367455"/>
                  <a:gd name="connsiteX3135" fmla="*/ 3344568 w 6891715"/>
                  <a:gd name="connsiteY3135" fmla="*/ 440950 h 6367455"/>
                  <a:gd name="connsiteX3136" fmla="*/ 3340451 w 6891715"/>
                  <a:gd name="connsiteY3136" fmla="*/ 462719 h 6367455"/>
                  <a:gd name="connsiteX3137" fmla="*/ 3344885 w 6891715"/>
                  <a:gd name="connsiteY3137" fmla="*/ 472183 h 6367455"/>
                  <a:gd name="connsiteX3138" fmla="*/ 3354069 w 6891715"/>
                  <a:gd name="connsiteY3138" fmla="*/ 456409 h 6367455"/>
                  <a:gd name="connsiteX3139" fmla="*/ 3367053 w 6891715"/>
                  <a:gd name="connsiteY3139" fmla="*/ 470290 h 6367455"/>
                  <a:gd name="connsiteX3140" fmla="*/ 3355335 w 6891715"/>
                  <a:gd name="connsiteY3140" fmla="*/ 475338 h 6367455"/>
                  <a:gd name="connsiteX3141" fmla="*/ 3360719 w 6891715"/>
                  <a:gd name="connsiteY3141" fmla="*/ 488904 h 6367455"/>
                  <a:gd name="connsiteX3142" fmla="*/ 3347101 w 6891715"/>
                  <a:gd name="connsiteY3142" fmla="*/ 510988 h 6367455"/>
                  <a:gd name="connsiteX3143" fmla="*/ 3346151 w 6891715"/>
                  <a:gd name="connsiteY3143" fmla="*/ 529917 h 6367455"/>
                  <a:gd name="connsiteX3144" fmla="*/ 3358185 w 6891715"/>
                  <a:gd name="connsiteY3144" fmla="*/ 549477 h 6367455"/>
                  <a:gd name="connsiteX3145" fmla="*/ 3320183 w 6891715"/>
                  <a:gd name="connsiteY3145" fmla="*/ 551055 h 6367455"/>
                  <a:gd name="connsiteX3146" fmla="*/ 3317016 w 6891715"/>
                  <a:gd name="connsiteY3146" fmla="*/ 534649 h 6367455"/>
                  <a:gd name="connsiteX3147" fmla="*/ 3296748 w 6891715"/>
                  <a:gd name="connsiteY3147" fmla="*/ 556733 h 6367455"/>
                  <a:gd name="connsiteX3148" fmla="*/ 3274897 w 6891715"/>
                  <a:gd name="connsiteY3148" fmla="*/ 555471 h 6367455"/>
                  <a:gd name="connsiteX3149" fmla="*/ 3256845 w 6891715"/>
                  <a:gd name="connsiteY3149" fmla="*/ 581026 h 6367455"/>
                  <a:gd name="connsiteX3150" fmla="*/ 3243228 w 6891715"/>
                  <a:gd name="connsiteY3150" fmla="*/ 566513 h 6367455"/>
                  <a:gd name="connsiteX3151" fmla="*/ 3249562 w 6891715"/>
                  <a:gd name="connsiteY3151" fmla="*/ 556102 h 6367455"/>
                  <a:gd name="connsiteX3152" fmla="*/ 3270780 w 6891715"/>
                  <a:gd name="connsiteY3152" fmla="*/ 552317 h 6367455"/>
                  <a:gd name="connsiteX3153" fmla="*/ 3271413 w 6891715"/>
                  <a:gd name="connsiteY3153" fmla="*/ 539066 h 6367455"/>
                  <a:gd name="connsiteX3154" fmla="*/ 3255579 w 6891715"/>
                  <a:gd name="connsiteY3154" fmla="*/ 533703 h 6367455"/>
                  <a:gd name="connsiteX3155" fmla="*/ 3252412 w 6891715"/>
                  <a:gd name="connsiteY3155" fmla="*/ 523292 h 6367455"/>
                  <a:gd name="connsiteX3156" fmla="*/ 3267296 w 6891715"/>
                  <a:gd name="connsiteY3156" fmla="*/ 516036 h 6367455"/>
                  <a:gd name="connsiteX3157" fmla="*/ 3250828 w 6891715"/>
                  <a:gd name="connsiteY3157" fmla="*/ 500261 h 6367455"/>
                  <a:gd name="connsiteX3158" fmla="*/ 3264763 w 6891715"/>
                  <a:gd name="connsiteY3158" fmla="*/ 481332 h 6367455"/>
                  <a:gd name="connsiteX3159" fmla="*/ 3300548 w 6891715"/>
                  <a:gd name="connsiteY3159" fmla="*/ 488588 h 6367455"/>
                  <a:gd name="connsiteX3160" fmla="*/ 3308782 w 6891715"/>
                  <a:gd name="connsiteY3160" fmla="*/ 480070 h 6367455"/>
                  <a:gd name="connsiteX3161" fmla="*/ 3286614 w 6891715"/>
                  <a:gd name="connsiteY3161" fmla="*/ 469975 h 6367455"/>
                  <a:gd name="connsiteX3162" fmla="*/ 3288831 w 6891715"/>
                  <a:gd name="connsiteY3162" fmla="*/ 456093 h 6367455"/>
                  <a:gd name="connsiteX3163" fmla="*/ 3310999 w 6891715"/>
                  <a:gd name="connsiteY3163" fmla="*/ 462088 h 6367455"/>
                  <a:gd name="connsiteX3164" fmla="*/ 3435951 w 6891715"/>
                  <a:gd name="connsiteY3164" fmla="*/ 361951 h 6367455"/>
                  <a:gd name="connsiteX3165" fmla="*/ 3459129 w 6891715"/>
                  <a:gd name="connsiteY3165" fmla="*/ 379352 h 6367455"/>
                  <a:gd name="connsiteX3166" fmla="*/ 3458494 w 6891715"/>
                  <a:gd name="connsiteY3166" fmla="*/ 393274 h 6367455"/>
                  <a:gd name="connsiteX3167" fmla="*/ 3438491 w 6891715"/>
                  <a:gd name="connsiteY3167" fmla="*/ 404980 h 6367455"/>
                  <a:gd name="connsiteX3168" fmla="*/ 3440714 w 6891715"/>
                  <a:gd name="connsiteY3168" fmla="*/ 424913 h 6367455"/>
                  <a:gd name="connsiteX3169" fmla="*/ 3394358 w 6891715"/>
                  <a:gd name="connsiteY3169" fmla="*/ 452439 h 6367455"/>
                  <a:gd name="connsiteX3170" fmla="*/ 3382928 w 6891715"/>
                  <a:gd name="connsiteY3170" fmla="*/ 442314 h 6367455"/>
                  <a:gd name="connsiteX3171" fmla="*/ 3371816 w 6891715"/>
                  <a:gd name="connsiteY3171" fmla="*/ 427444 h 6367455"/>
                  <a:gd name="connsiteX3172" fmla="*/ 3393088 w 6891715"/>
                  <a:gd name="connsiteY3172" fmla="*/ 427444 h 6367455"/>
                  <a:gd name="connsiteX3173" fmla="*/ 3385468 w 6891715"/>
                  <a:gd name="connsiteY3173" fmla="*/ 404031 h 6367455"/>
                  <a:gd name="connsiteX3174" fmla="*/ 3411821 w 6891715"/>
                  <a:gd name="connsiteY3174" fmla="*/ 400867 h 6367455"/>
                  <a:gd name="connsiteX3175" fmla="*/ 3418171 w 6891715"/>
                  <a:gd name="connsiteY3175" fmla="*/ 384098 h 6367455"/>
                  <a:gd name="connsiteX3176" fmla="*/ 3424521 w 6891715"/>
                  <a:gd name="connsiteY3176" fmla="*/ 395805 h 6367455"/>
                  <a:gd name="connsiteX3177" fmla="*/ 3429919 w 6891715"/>
                  <a:gd name="connsiteY3177" fmla="*/ 395488 h 6367455"/>
                  <a:gd name="connsiteX3178" fmla="*/ 3424521 w 6891715"/>
                  <a:gd name="connsiteY3178" fmla="*/ 373657 h 6367455"/>
                  <a:gd name="connsiteX3179" fmla="*/ 3528661 w 6891715"/>
                  <a:gd name="connsiteY3179" fmla="*/ 334961 h 6367455"/>
                  <a:gd name="connsiteX3180" fmla="*/ 3536916 w 6891715"/>
                  <a:gd name="connsiteY3180" fmla="*/ 337252 h 6367455"/>
                  <a:gd name="connsiteX3181" fmla="*/ 3529613 w 6891715"/>
                  <a:gd name="connsiteY3181" fmla="*/ 364093 h 6367455"/>
                  <a:gd name="connsiteX3182" fmla="*/ 3509928 w 6891715"/>
                  <a:gd name="connsiteY3182" fmla="*/ 366711 h 6367455"/>
                  <a:gd name="connsiteX3183" fmla="*/ 3505166 w 6891715"/>
                  <a:gd name="connsiteY3183" fmla="*/ 354600 h 6367455"/>
                  <a:gd name="connsiteX3184" fmla="*/ 3523263 w 6891715"/>
                  <a:gd name="connsiteY3184" fmla="*/ 347072 h 6367455"/>
                  <a:gd name="connsiteX3185" fmla="*/ 4276189 w 6891715"/>
                  <a:gd name="connsiteY3185" fmla="*/ 308170 h 6367455"/>
                  <a:gd name="connsiteX3186" fmla="*/ 4271925 w 6891715"/>
                  <a:gd name="connsiteY3186" fmla="*/ 310848 h 6367455"/>
                  <a:gd name="connsiteX3187" fmla="*/ 4272040 w 6891715"/>
                  <a:gd name="connsiteY3187" fmla="*/ 311192 h 6367455"/>
                  <a:gd name="connsiteX3188" fmla="*/ 3488655 w 6891715"/>
                  <a:gd name="connsiteY3188" fmla="*/ 279400 h 6367455"/>
                  <a:gd name="connsiteX3189" fmla="*/ 3501355 w 6891715"/>
                  <a:gd name="connsiteY3189" fmla="*/ 287882 h 6367455"/>
                  <a:gd name="connsiteX3190" fmla="*/ 3495958 w 6891715"/>
                  <a:gd name="connsiteY3190" fmla="*/ 298248 h 6367455"/>
                  <a:gd name="connsiteX3191" fmla="*/ 3498180 w 6891715"/>
                  <a:gd name="connsiteY3191" fmla="*/ 309557 h 6367455"/>
                  <a:gd name="connsiteX3192" fmla="*/ 3516278 w 6891715"/>
                  <a:gd name="connsiteY3192" fmla="*/ 322123 h 6367455"/>
                  <a:gd name="connsiteX3193" fmla="*/ 3497545 w 6891715"/>
                  <a:gd name="connsiteY3193" fmla="*/ 345054 h 6367455"/>
                  <a:gd name="connsiteX3194" fmla="*/ 3490560 w 6891715"/>
                  <a:gd name="connsiteY3194" fmla="*/ 364845 h 6367455"/>
                  <a:gd name="connsiteX3195" fmla="*/ 3473415 w 6891715"/>
                  <a:gd name="connsiteY3195" fmla="*/ 368300 h 6367455"/>
                  <a:gd name="connsiteX3196" fmla="*/ 3448015 w 6891715"/>
                  <a:gd name="connsiteY3196" fmla="*/ 342541 h 6367455"/>
                  <a:gd name="connsiteX3197" fmla="*/ 3445475 w 6891715"/>
                  <a:gd name="connsiteY3197" fmla="*/ 316468 h 6367455"/>
                  <a:gd name="connsiteX3198" fmla="*/ 3433728 w 6891715"/>
                  <a:gd name="connsiteY3198" fmla="*/ 314269 h 6367455"/>
                  <a:gd name="connsiteX3199" fmla="*/ 3433728 w 6891715"/>
                  <a:gd name="connsiteY3199" fmla="*/ 302960 h 6367455"/>
                  <a:gd name="connsiteX3200" fmla="*/ 3438808 w 6891715"/>
                  <a:gd name="connsiteY3200" fmla="*/ 289138 h 6367455"/>
                  <a:gd name="connsiteX3201" fmla="*/ 3454683 w 6891715"/>
                  <a:gd name="connsiteY3201" fmla="*/ 296678 h 6367455"/>
                  <a:gd name="connsiteX3202" fmla="*/ 3479130 w 6891715"/>
                  <a:gd name="connsiteY3202" fmla="*/ 296364 h 6367455"/>
                  <a:gd name="connsiteX3203" fmla="*/ 3466748 w 6891715"/>
                  <a:gd name="connsiteY3203" fmla="*/ 317096 h 6367455"/>
                  <a:gd name="connsiteX3204" fmla="*/ 3478495 w 6891715"/>
                  <a:gd name="connsiteY3204" fmla="*/ 340028 h 6367455"/>
                  <a:gd name="connsiteX3205" fmla="*/ 3478495 w 6891715"/>
                  <a:gd name="connsiteY3205" fmla="*/ 328719 h 6367455"/>
                  <a:gd name="connsiteX3206" fmla="*/ 3494053 w 6891715"/>
                  <a:gd name="connsiteY3206" fmla="*/ 309557 h 6367455"/>
                  <a:gd name="connsiteX3207" fmla="*/ 3621053 w 6891715"/>
                  <a:gd name="connsiteY3207" fmla="*/ 250824 h 6367455"/>
                  <a:gd name="connsiteX3208" fmla="*/ 3633753 w 6891715"/>
                  <a:gd name="connsiteY3208" fmla="*/ 259353 h 6367455"/>
                  <a:gd name="connsiteX3209" fmla="*/ 3618195 w 6891715"/>
                  <a:gd name="connsiteY3209" fmla="*/ 280201 h 6367455"/>
                  <a:gd name="connsiteX3210" fmla="*/ 3627720 w 6891715"/>
                  <a:gd name="connsiteY3210" fmla="*/ 304208 h 6367455"/>
                  <a:gd name="connsiteX3211" fmla="*/ 3615973 w 6891715"/>
                  <a:gd name="connsiteY3211" fmla="*/ 312737 h 6367455"/>
                  <a:gd name="connsiteX3212" fmla="*/ 3601050 w 6891715"/>
                  <a:gd name="connsiteY3212" fmla="*/ 303577 h 6367455"/>
                  <a:gd name="connsiteX3213" fmla="*/ 3603273 w 6891715"/>
                  <a:gd name="connsiteY3213" fmla="*/ 292837 h 6367455"/>
                  <a:gd name="connsiteX3214" fmla="*/ 3595653 w 6891715"/>
                  <a:gd name="connsiteY3214" fmla="*/ 274199 h 6367455"/>
                  <a:gd name="connsiteX3215" fmla="*/ 3604860 w 6891715"/>
                  <a:gd name="connsiteY3215" fmla="*/ 268830 h 6367455"/>
                  <a:gd name="connsiteX3216" fmla="*/ 3610258 w 6891715"/>
                  <a:gd name="connsiteY3216" fmla="*/ 258405 h 6367455"/>
                  <a:gd name="connsiteX3217" fmla="*/ 3463697 w 6891715"/>
                  <a:gd name="connsiteY3217" fmla="*/ 247649 h 6367455"/>
                  <a:gd name="connsiteX3218" fmla="*/ 3468654 w 6891715"/>
                  <a:gd name="connsiteY3218" fmla="*/ 252812 h 6367455"/>
                  <a:gd name="connsiteX3219" fmla="*/ 3466904 w 6891715"/>
                  <a:gd name="connsiteY3219" fmla="*/ 273140 h 6367455"/>
                  <a:gd name="connsiteX3220" fmla="*/ 3463988 w 6891715"/>
                  <a:gd name="connsiteY3220" fmla="*/ 287337 h 6367455"/>
                  <a:gd name="connsiteX3221" fmla="*/ 3454366 w 6891715"/>
                  <a:gd name="connsiteY3221" fmla="*/ 273140 h 6367455"/>
                  <a:gd name="connsiteX3222" fmla="*/ 3514243 w 6891715"/>
                  <a:gd name="connsiteY3222" fmla="*/ 244475 h 6367455"/>
                  <a:gd name="connsiteX3223" fmla="*/ 3523940 w 6891715"/>
                  <a:gd name="connsiteY3223" fmla="*/ 256388 h 6367455"/>
                  <a:gd name="connsiteX3224" fmla="*/ 3525232 w 6891715"/>
                  <a:gd name="connsiteY3224" fmla="*/ 268946 h 6367455"/>
                  <a:gd name="connsiteX3225" fmla="*/ 3543655 w 6891715"/>
                  <a:gd name="connsiteY3225" fmla="*/ 271200 h 6367455"/>
                  <a:gd name="connsiteX3226" fmla="*/ 3546887 w 6891715"/>
                  <a:gd name="connsiteY3226" fmla="*/ 284080 h 6367455"/>
                  <a:gd name="connsiteX3227" fmla="*/ 3557553 w 6891715"/>
                  <a:gd name="connsiteY3227" fmla="*/ 287944 h 6367455"/>
                  <a:gd name="connsiteX3228" fmla="*/ 3554644 w 6891715"/>
                  <a:gd name="connsiteY3228" fmla="*/ 304044 h 6367455"/>
                  <a:gd name="connsiteX3229" fmla="*/ 3540746 w 6891715"/>
                  <a:gd name="connsiteY3229" fmla="*/ 312737 h 6367455"/>
                  <a:gd name="connsiteX3230" fmla="*/ 3524586 w 6891715"/>
                  <a:gd name="connsiteY3230" fmla="*/ 294706 h 6367455"/>
                  <a:gd name="connsiteX3231" fmla="*/ 3514890 w 6891715"/>
                  <a:gd name="connsiteY3231" fmla="*/ 285046 h 6367455"/>
                  <a:gd name="connsiteX3232" fmla="*/ 3517476 w 6891715"/>
                  <a:gd name="connsiteY3232" fmla="*/ 269268 h 6367455"/>
                  <a:gd name="connsiteX3233" fmla="*/ 3503578 w 6891715"/>
                  <a:gd name="connsiteY3233" fmla="*/ 253168 h 6367455"/>
                  <a:gd name="connsiteX3234" fmla="*/ 3570253 w 6891715"/>
                  <a:gd name="connsiteY3234" fmla="*/ 234949 h 6367455"/>
                  <a:gd name="connsiteX3235" fmla="*/ 3579778 w 6891715"/>
                  <a:gd name="connsiteY3235" fmla="*/ 251203 h 6367455"/>
                  <a:gd name="connsiteX3236" fmla="*/ 3571205 w 6891715"/>
                  <a:gd name="connsiteY3236" fmla="*/ 257174 h 6367455"/>
                  <a:gd name="connsiteX3237" fmla="*/ 3563903 w 6891715"/>
                  <a:gd name="connsiteY3237" fmla="*/ 249213 h 6367455"/>
                  <a:gd name="connsiteX3238" fmla="*/ 3564855 w 6891715"/>
                  <a:gd name="connsiteY3238" fmla="*/ 239261 h 6367455"/>
                  <a:gd name="connsiteX3239" fmla="*/ 3805219 w 6891715"/>
                  <a:gd name="connsiteY3239" fmla="*/ 211137 h 6367455"/>
                  <a:gd name="connsiteX3240" fmla="*/ 3835518 w 6891715"/>
                  <a:gd name="connsiteY3240" fmla="*/ 224790 h 6367455"/>
                  <a:gd name="connsiteX3241" fmla="*/ 3846478 w 6891715"/>
                  <a:gd name="connsiteY3241" fmla="*/ 244792 h 6367455"/>
                  <a:gd name="connsiteX3242" fmla="*/ 3843254 w 6891715"/>
                  <a:gd name="connsiteY3242" fmla="*/ 252412 h 6367455"/>
                  <a:gd name="connsiteX3243" fmla="*/ 3818435 w 6891715"/>
                  <a:gd name="connsiteY3243" fmla="*/ 250190 h 6367455"/>
                  <a:gd name="connsiteX3244" fmla="*/ 3782978 w 6891715"/>
                  <a:gd name="connsiteY3244" fmla="*/ 229552 h 6367455"/>
                  <a:gd name="connsiteX3245" fmla="*/ 3716499 w 6891715"/>
                  <a:gd name="connsiteY3245" fmla="*/ 206375 h 6367455"/>
                  <a:gd name="connsiteX3246" fmla="*/ 3732178 w 6891715"/>
                  <a:gd name="connsiteY3246" fmla="*/ 217487 h 6367455"/>
                  <a:gd name="connsiteX3247" fmla="*/ 3721516 w 6891715"/>
                  <a:gd name="connsiteY3247" fmla="*/ 233363 h 6367455"/>
                  <a:gd name="connsiteX3248" fmla="*/ 3706778 w 6891715"/>
                  <a:gd name="connsiteY3248" fmla="*/ 208280 h 6367455"/>
                  <a:gd name="connsiteX3249" fmla="*/ 3892555 w 6891715"/>
                  <a:gd name="connsiteY3249" fmla="*/ 152400 h 6367455"/>
                  <a:gd name="connsiteX3250" fmla="*/ 3891607 w 6891715"/>
                  <a:gd name="connsiteY3250" fmla="*/ 170764 h 6367455"/>
                  <a:gd name="connsiteX3251" fmla="*/ 3900454 w 6891715"/>
                  <a:gd name="connsiteY3251" fmla="*/ 183652 h 6367455"/>
                  <a:gd name="connsiteX3252" fmla="*/ 3893187 w 6891715"/>
                  <a:gd name="connsiteY3252" fmla="*/ 195573 h 6367455"/>
                  <a:gd name="connsiteX3253" fmla="*/ 3880232 w 6891715"/>
                  <a:gd name="connsiteY3253" fmla="*/ 211682 h 6367455"/>
                  <a:gd name="connsiteX3254" fmla="*/ 3858431 w 6891715"/>
                  <a:gd name="connsiteY3254" fmla="*/ 239713 h 6367455"/>
                  <a:gd name="connsiteX3255" fmla="*/ 3847056 w 6891715"/>
                  <a:gd name="connsiteY3255" fmla="*/ 236491 h 6367455"/>
                  <a:gd name="connsiteX3256" fmla="*/ 3847056 w 6891715"/>
                  <a:gd name="connsiteY3256" fmla="*/ 209749 h 6367455"/>
                  <a:gd name="connsiteX3257" fmla="*/ 3835366 w 6891715"/>
                  <a:gd name="connsiteY3257" fmla="*/ 197184 h 6367455"/>
                  <a:gd name="connsiteX3258" fmla="*/ 3845477 w 6891715"/>
                  <a:gd name="connsiteY3258" fmla="*/ 175597 h 6367455"/>
                  <a:gd name="connsiteX3259" fmla="*/ 3859379 w 6891715"/>
                  <a:gd name="connsiteY3259" fmla="*/ 186230 h 6367455"/>
                  <a:gd name="connsiteX3260" fmla="*/ 3862538 w 6891715"/>
                  <a:gd name="connsiteY3260" fmla="*/ 172376 h 6367455"/>
                  <a:gd name="connsiteX3261" fmla="*/ 3883076 w 6891715"/>
                  <a:gd name="connsiteY3261" fmla="*/ 158199 h 6367455"/>
                  <a:gd name="connsiteX3262" fmla="*/ 3911566 w 6891715"/>
                  <a:gd name="connsiteY3262" fmla="*/ 117476 h 6367455"/>
                  <a:gd name="connsiteX3263" fmla="*/ 3927580 w 6891715"/>
                  <a:gd name="connsiteY3263" fmla="*/ 122238 h 6367455"/>
                  <a:gd name="connsiteX3264" fmla="*/ 3940141 w 6891715"/>
                  <a:gd name="connsiteY3264" fmla="*/ 148591 h 6367455"/>
                  <a:gd name="connsiteX3265" fmla="*/ 3932918 w 6891715"/>
                  <a:gd name="connsiteY3265" fmla="*/ 162243 h 6367455"/>
                  <a:gd name="connsiteX3266" fmla="*/ 3918474 w 6891715"/>
                  <a:gd name="connsiteY3266" fmla="*/ 169864 h 6367455"/>
                  <a:gd name="connsiteX3267" fmla="*/ 3912822 w 6891715"/>
                  <a:gd name="connsiteY3267" fmla="*/ 142558 h 6367455"/>
                  <a:gd name="connsiteX3268" fmla="*/ 3911566 w 6891715"/>
                  <a:gd name="connsiteY3268" fmla="*/ 117476 h 6367455"/>
                  <a:gd name="connsiteX3269" fmla="*/ 3882623 w 6891715"/>
                  <a:gd name="connsiteY3269" fmla="*/ 82550 h 6367455"/>
                  <a:gd name="connsiteX3270" fmla="*/ 3889341 w 6891715"/>
                  <a:gd name="connsiteY3270" fmla="*/ 101343 h 6367455"/>
                  <a:gd name="connsiteX3271" fmla="*/ 3872388 w 6891715"/>
                  <a:gd name="connsiteY3271" fmla="*/ 111216 h 6367455"/>
                  <a:gd name="connsiteX3272" fmla="*/ 3852236 w 6891715"/>
                  <a:gd name="connsiteY3272" fmla="*/ 124912 h 6367455"/>
                  <a:gd name="connsiteX3273" fmla="*/ 3842640 w 6891715"/>
                  <a:gd name="connsiteY3273" fmla="*/ 147527 h 6367455"/>
                  <a:gd name="connsiteX3274" fmla="*/ 3811932 w 6891715"/>
                  <a:gd name="connsiteY3274" fmla="*/ 167593 h 6367455"/>
                  <a:gd name="connsiteX3275" fmla="*/ 3800417 w 6891715"/>
                  <a:gd name="connsiteY3275" fmla="*/ 182563 h 6367455"/>
                  <a:gd name="connsiteX3276" fmla="*/ 3792740 w 6891715"/>
                  <a:gd name="connsiteY3276" fmla="*/ 163771 h 6367455"/>
                  <a:gd name="connsiteX3277" fmla="*/ 3782184 w 6891715"/>
                  <a:gd name="connsiteY3277" fmla="*/ 174282 h 6367455"/>
                  <a:gd name="connsiteX3278" fmla="*/ 3762352 w 6891715"/>
                  <a:gd name="connsiteY3278" fmla="*/ 178741 h 6367455"/>
                  <a:gd name="connsiteX3279" fmla="*/ 3763951 w 6891715"/>
                  <a:gd name="connsiteY3279" fmla="*/ 163771 h 6367455"/>
                  <a:gd name="connsiteX3280" fmla="*/ 3760753 w 6891715"/>
                  <a:gd name="connsiteY3280" fmla="*/ 144979 h 6367455"/>
                  <a:gd name="connsiteX3281" fmla="*/ 3783783 w 6891715"/>
                  <a:gd name="connsiteY3281" fmla="*/ 138290 h 6367455"/>
                  <a:gd name="connsiteX3282" fmla="*/ 3794659 w 6891715"/>
                  <a:gd name="connsiteY3282" fmla="*/ 121409 h 6367455"/>
                  <a:gd name="connsiteX3283" fmla="*/ 3808413 w 6891715"/>
                  <a:gd name="connsiteY3283" fmla="*/ 128735 h 6367455"/>
                  <a:gd name="connsiteX3284" fmla="*/ 3806494 w 6891715"/>
                  <a:gd name="connsiteY3284" fmla="*/ 142431 h 6367455"/>
                  <a:gd name="connsiteX3285" fmla="*/ 3826646 w 6891715"/>
                  <a:gd name="connsiteY3285" fmla="*/ 134468 h 6367455"/>
                  <a:gd name="connsiteX3286" fmla="*/ 3823447 w 6891715"/>
                  <a:gd name="connsiteY3286" fmla="*/ 118861 h 6367455"/>
                  <a:gd name="connsiteX3287" fmla="*/ 3858313 w 6891715"/>
                  <a:gd name="connsiteY3287" fmla="*/ 100706 h 6367455"/>
                  <a:gd name="connsiteX3288" fmla="*/ 3867909 w 6891715"/>
                  <a:gd name="connsiteY3288" fmla="*/ 104846 h 6367455"/>
                  <a:gd name="connsiteX3289" fmla="*/ 3873987 w 6891715"/>
                  <a:gd name="connsiteY3289" fmla="*/ 88921 h 6367455"/>
                  <a:gd name="connsiteX3290" fmla="*/ 3954178 w 6891715"/>
                  <a:gd name="connsiteY3290" fmla="*/ 46037 h 6367455"/>
                  <a:gd name="connsiteX3291" fmla="*/ 3965541 w 6891715"/>
                  <a:gd name="connsiteY3291" fmla="*/ 53654 h 6367455"/>
                  <a:gd name="connsiteX3292" fmla="*/ 3964204 w 6891715"/>
                  <a:gd name="connsiteY3292" fmla="*/ 74067 h 6367455"/>
                  <a:gd name="connsiteX3293" fmla="*/ 3953175 w 6891715"/>
                  <a:gd name="connsiteY3293" fmla="*/ 76200 h 6367455"/>
                  <a:gd name="connsiteX3294" fmla="*/ 3955514 w 6891715"/>
                  <a:gd name="connsiteY3294" fmla="*/ 67974 h 6367455"/>
                  <a:gd name="connsiteX3295" fmla="*/ 3946491 w 6891715"/>
                  <a:gd name="connsiteY3295" fmla="*/ 64318 h 6367455"/>
                  <a:gd name="connsiteX3296" fmla="*/ 4240178 w 6891715"/>
                  <a:gd name="connsiteY3296" fmla="*/ 42862 h 6367455"/>
                  <a:gd name="connsiteX3297" fmla="*/ 4253469 w 6891715"/>
                  <a:gd name="connsiteY3297" fmla="*/ 43488 h 6367455"/>
                  <a:gd name="connsiteX3298" fmla="*/ 4254466 w 6891715"/>
                  <a:gd name="connsiteY3298" fmla="*/ 63500 h 6367455"/>
                  <a:gd name="connsiteX3299" fmla="*/ 4283567 w 6891715"/>
                  <a:gd name="connsiteY3299" fmla="*/ 2124 h 6367455"/>
                  <a:gd name="connsiteX3300" fmla="*/ 4289750 w 6891715"/>
                  <a:gd name="connsiteY3300" fmla="*/ 3880 h 6367455"/>
                  <a:gd name="connsiteX3301" fmla="*/ 4307921 w 6891715"/>
                  <a:gd name="connsiteY3301" fmla="*/ 26351 h 6367455"/>
                  <a:gd name="connsiteX3302" fmla="*/ 4311095 w 6891715"/>
                  <a:gd name="connsiteY3302" fmla="*/ 16826 h 6367455"/>
                  <a:gd name="connsiteX3303" fmla="*/ 4314150 w 6891715"/>
                  <a:gd name="connsiteY3303" fmla="*/ 10809 h 6367455"/>
                  <a:gd name="connsiteX3304" fmla="*/ 4334458 w 6891715"/>
                  <a:gd name="connsiteY3304" fmla="*/ 16576 h 6367455"/>
                  <a:gd name="connsiteX3305" fmla="*/ 4344797 w 6891715"/>
                  <a:gd name="connsiteY3305" fmla="*/ 20074 h 6367455"/>
                  <a:gd name="connsiteX3306" fmla="*/ 4331090 w 6891715"/>
                  <a:gd name="connsiteY3306" fmla="*/ 40956 h 6367455"/>
                  <a:gd name="connsiteX3307" fmla="*/ 4363145 w 6891715"/>
                  <a:gd name="connsiteY3307" fmla="*/ 29208 h 6367455"/>
                  <a:gd name="connsiteX3308" fmla="*/ 4366319 w 6891715"/>
                  <a:gd name="connsiteY3308" fmla="*/ 54291 h 6367455"/>
                  <a:gd name="connsiteX3309" fmla="*/ 4331407 w 6891715"/>
                  <a:gd name="connsiteY3309" fmla="*/ 89533 h 6367455"/>
                  <a:gd name="connsiteX3310" fmla="*/ 4304430 w 6891715"/>
                  <a:gd name="connsiteY3310" fmla="*/ 84453 h 6367455"/>
                  <a:gd name="connsiteX3311" fmla="*/ 4322203 w 6891715"/>
                  <a:gd name="connsiteY3311" fmla="*/ 103186 h 6367455"/>
                  <a:gd name="connsiteX3312" fmla="*/ 4318077 w 6891715"/>
                  <a:gd name="connsiteY3312" fmla="*/ 112711 h 6367455"/>
                  <a:gd name="connsiteX3313" fmla="*/ 4296178 w 6891715"/>
                  <a:gd name="connsiteY3313" fmla="*/ 128586 h 6367455"/>
                  <a:gd name="connsiteX3314" fmla="*/ 4289830 w 6891715"/>
                  <a:gd name="connsiteY3314" fmla="*/ 141603 h 6367455"/>
                  <a:gd name="connsiteX3315" fmla="*/ 4330772 w 6891715"/>
                  <a:gd name="connsiteY3315" fmla="*/ 120331 h 6367455"/>
                  <a:gd name="connsiteX3316" fmla="*/ 4344737 w 6891715"/>
                  <a:gd name="connsiteY3316" fmla="*/ 116838 h 6367455"/>
                  <a:gd name="connsiteX3317" fmla="*/ 4334263 w 6891715"/>
                  <a:gd name="connsiteY3317" fmla="*/ 162241 h 6367455"/>
                  <a:gd name="connsiteX3318" fmla="*/ 4311412 w 6891715"/>
                  <a:gd name="connsiteY3318" fmla="*/ 184466 h 6367455"/>
                  <a:gd name="connsiteX3319" fmla="*/ 4315538 w 6891715"/>
                  <a:gd name="connsiteY3319" fmla="*/ 192086 h 6367455"/>
                  <a:gd name="connsiteX3320" fmla="*/ 4331407 w 6891715"/>
                  <a:gd name="connsiteY3320" fmla="*/ 180338 h 6367455"/>
                  <a:gd name="connsiteX3321" fmla="*/ 4337755 w 6891715"/>
                  <a:gd name="connsiteY3321" fmla="*/ 183196 h 6367455"/>
                  <a:gd name="connsiteX3322" fmla="*/ 4336168 w 6891715"/>
                  <a:gd name="connsiteY3322" fmla="*/ 219391 h 6367455"/>
                  <a:gd name="connsiteX3323" fmla="*/ 4318712 w 6891715"/>
                  <a:gd name="connsiteY3323" fmla="*/ 285748 h 6367455"/>
                  <a:gd name="connsiteX3324" fmla="*/ 4278405 w 6891715"/>
                  <a:gd name="connsiteY3324" fmla="*/ 298766 h 6367455"/>
                  <a:gd name="connsiteX3325" fmla="*/ 4304430 w 6891715"/>
                  <a:gd name="connsiteY3325" fmla="*/ 295591 h 6367455"/>
                  <a:gd name="connsiteX3326" fmla="*/ 4326329 w 6891715"/>
                  <a:gd name="connsiteY3326" fmla="*/ 288606 h 6367455"/>
                  <a:gd name="connsiteX3327" fmla="*/ 4333946 w 6891715"/>
                  <a:gd name="connsiteY3327" fmla="*/ 251458 h 6367455"/>
                  <a:gd name="connsiteX3328" fmla="*/ 4359654 w 6891715"/>
                  <a:gd name="connsiteY3328" fmla="*/ 182561 h 6367455"/>
                  <a:gd name="connsiteX3329" fmla="*/ 4377109 w 6891715"/>
                  <a:gd name="connsiteY3329" fmla="*/ 186053 h 6367455"/>
                  <a:gd name="connsiteX3330" fmla="*/ 4357749 w 6891715"/>
                  <a:gd name="connsiteY3330" fmla="*/ 157796 h 6367455"/>
                  <a:gd name="connsiteX3331" fmla="*/ 4379331 w 6891715"/>
                  <a:gd name="connsiteY3331" fmla="*/ 98741 h 6367455"/>
                  <a:gd name="connsiteX3332" fmla="*/ 4394248 w 6891715"/>
                  <a:gd name="connsiteY3332" fmla="*/ 92391 h 6367455"/>
                  <a:gd name="connsiteX3333" fmla="*/ 4394883 w 6891715"/>
                  <a:gd name="connsiteY3333" fmla="*/ 62546 h 6367455"/>
                  <a:gd name="connsiteX3334" fmla="*/ 4419321 w 6891715"/>
                  <a:gd name="connsiteY3334" fmla="*/ 81278 h 6367455"/>
                  <a:gd name="connsiteX3335" fmla="*/ 4435189 w 6891715"/>
                  <a:gd name="connsiteY3335" fmla="*/ 79056 h 6367455"/>
                  <a:gd name="connsiteX3336" fmla="*/ 4449154 w 6891715"/>
                  <a:gd name="connsiteY3336" fmla="*/ 100011 h 6367455"/>
                  <a:gd name="connsiteX3337" fmla="*/ 4437729 w 6891715"/>
                  <a:gd name="connsiteY3337" fmla="*/ 117156 h 6367455"/>
                  <a:gd name="connsiteX3338" fmla="*/ 4451376 w 6891715"/>
                  <a:gd name="connsiteY3338" fmla="*/ 126681 h 6367455"/>
                  <a:gd name="connsiteX3339" fmla="*/ 4458675 w 6891715"/>
                  <a:gd name="connsiteY3339" fmla="*/ 120013 h 6367455"/>
                  <a:gd name="connsiteX3340" fmla="*/ 4482161 w 6891715"/>
                  <a:gd name="connsiteY3340" fmla="*/ 111441 h 6367455"/>
                  <a:gd name="connsiteX3341" fmla="*/ 4488509 w 6891715"/>
                  <a:gd name="connsiteY3341" fmla="*/ 142873 h 6367455"/>
                  <a:gd name="connsiteX3342" fmla="*/ 4505647 w 6891715"/>
                  <a:gd name="connsiteY3342" fmla="*/ 127951 h 6367455"/>
                  <a:gd name="connsiteX3343" fmla="*/ 4506282 w 6891715"/>
                  <a:gd name="connsiteY3343" fmla="*/ 111123 h 6367455"/>
                  <a:gd name="connsiteX3344" fmla="*/ 4521516 w 6891715"/>
                  <a:gd name="connsiteY3344" fmla="*/ 136523 h 6367455"/>
                  <a:gd name="connsiteX3345" fmla="*/ 4540559 w 6891715"/>
                  <a:gd name="connsiteY3345" fmla="*/ 139381 h 6367455"/>
                  <a:gd name="connsiteX3346" fmla="*/ 4539607 w 6891715"/>
                  <a:gd name="connsiteY3346" fmla="*/ 149858 h 6367455"/>
                  <a:gd name="connsiteX3347" fmla="*/ 4514217 w 6891715"/>
                  <a:gd name="connsiteY3347" fmla="*/ 161606 h 6367455"/>
                  <a:gd name="connsiteX3348" fmla="*/ 4529133 w 6891715"/>
                  <a:gd name="connsiteY3348" fmla="*/ 173353 h 6367455"/>
                  <a:gd name="connsiteX3349" fmla="*/ 4551032 w 6891715"/>
                  <a:gd name="connsiteY3349" fmla="*/ 160336 h 6367455"/>
                  <a:gd name="connsiteX3350" fmla="*/ 4578644 w 6891715"/>
                  <a:gd name="connsiteY3350" fmla="*/ 163511 h 6367455"/>
                  <a:gd name="connsiteX3351" fmla="*/ 4584357 w 6891715"/>
                  <a:gd name="connsiteY3351" fmla="*/ 186371 h 6367455"/>
                  <a:gd name="connsiteX3352" fmla="*/ 4600226 w 6891715"/>
                  <a:gd name="connsiteY3352" fmla="*/ 183196 h 6367455"/>
                  <a:gd name="connsiteX3353" fmla="*/ 4606891 w 6891715"/>
                  <a:gd name="connsiteY3353" fmla="*/ 226376 h 6367455"/>
                  <a:gd name="connsiteX3354" fmla="*/ 4574201 w 6891715"/>
                  <a:gd name="connsiteY3354" fmla="*/ 233678 h 6367455"/>
                  <a:gd name="connsiteX3355" fmla="*/ 4536116 w 6891715"/>
                  <a:gd name="connsiteY3355" fmla="*/ 270826 h 6367455"/>
                  <a:gd name="connsiteX3356" fmla="*/ 4517390 w 6891715"/>
                  <a:gd name="connsiteY3356" fmla="*/ 274318 h 6367455"/>
                  <a:gd name="connsiteX3357" fmla="*/ 4494222 w 6891715"/>
                  <a:gd name="connsiteY3357" fmla="*/ 287336 h 6367455"/>
                  <a:gd name="connsiteX3358" fmla="*/ 4451693 w 6891715"/>
                  <a:gd name="connsiteY3358" fmla="*/ 276223 h 6367455"/>
                  <a:gd name="connsiteX3359" fmla="*/ 4412656 w 6891715"/>
                  <a:gd name="connsiteY3359" fmla="*/ 272413 h 6367455"/>
                  <a:gd name="connsiteX3360" fmla="*/ 4376475 w 6891715"/>
                  <a:gd name="connsiteY3360" fmla="*/ 260031 h 6367455"/>
                  <a:gd name="connsiteX3361" fmla="*/ 4383140 w 6891715"/>
                  <a:gd name="connsiteY3361" fmla="*/ 276541 h 6367455"/>
                  <a:gd name="connsiteX3362" fmla="*/ 4374570 w 6891715"/>
                  <a:gd name="connsiteY3362" fmla="*/ 288288 h 6367455"/>
                  <a:gd name="connsiteX3363" fmla="*/ 4402182 w 6891715"/>
                  <a:gd name="connsiteY3363" fmla="*/ 287336 h 6367455"/>
                  <a:gd name="connsiteX3364" fmla="*/ 4435189 w 6891715"/>
                  <a:gd name="connsiteY3364" fmla="*/ 298131 h 6367455"/>
                  <a:gd name="connsiteX3365" fmla="*/ 4464706 w 6891715"/>
                  <a:gd name="connsiteY3365" fmla="*/ 321308 h 6367455"/>
                  <a:gd name="connsiteX3366" fmla="*/ 4459945 w 6891715"/>
                  <a:gd name="connsiteY3366" fmla="*/ 338135 h 6367455"/>
                  <a:gd name="connsiteX3367" fmla="*/ 4498665 w 6891715"/>
                  <a:gd name="connsiteY3367" fmla="*/ 340040 h 6367455"/>
                  <a:gd name="connsiteX3368" fmla="*/ 4507552 w 6891715"/>
                  <a:gd name="connsiteY3368" fmla="*/ 363853 h 6367455"/>
                  <a:gd name="connsiteX3369" fmla="*/ 4491048 w 6891715"/>
                  <a:gd name="connsiteY3369" fmla="*/ 379728 h 6367455"/>
                  <a:gd name="connsiteX3370" fmla="*/ 4511043 w 6891715"/>
                  <a:gd name="connsiteY3370" fmla="*/ 395920 h 6367455"/>
                  <a:gd name="connsiteX3371" fmla="*/ 4513582 w 6891715"/>
                  <a:gd name="connsiteY3371" fmla="*/ 424178 h 6367455"/>
                  <a:gd name="connsiteX3372" fmla="*/ 4502474 w 6891715"/>
                  <a:gd name="connsiteY3372" fmla="*/ 461325 h 6367455"/>
                  <a:gd name="connsiteX3373" fmla="*/ 4444711 w 6891715"/>
                  <a:gd name="connsiteY3373" fmla="*/ 494345 h 6367455"/>
                  <a:gd name="connsiteX3374" fmla="*/ 4432650 w 6891715"/>
                  <a:gd name="connsiteY3374" fmla="*/ 482915 h 6367455"/>
                  <a:gd name="connsiteX3375" fmla="*/ 4441220 w 6891715"/>
                  <a:gd name="connsiteY3375" fmla="*/ 501648 h 6367455"/>
                  <a:gd name="connsiteX3376" fmla="*/ 4435824 w 6891715"/>
                  <a:gd name="connsiteY3376" fmla="*/ 513078 h 6367455"/>
                  <a:gd name="connsiteX3377" fmla="*/ 4445346 w 6891715"/>
                  <a:gd name="connsiteY3377" fmla="*/ 501330 h 6367455"/>
                  <a:gd name="connsiteX3378" fmla="*/ 4506917 w 6891715"/>
                  <a:gd name="connsiteY3378" fmla="*/ 470533 h 6367455"/>
                  <a:gd name="connsiteX3379" fmla="*/ 4524373 w 6891715"/>
                  <a:gd name="connsiteY3379" fmla="*/ 436560 h 6367455"/>
                  <a:gd name="connsiteX3380" fmla="*/ 4529133 w 6891715"/>
                  <a:gd name="connsiteY3380" fmla="*/ 400683 h 6367455"/>
                  <a:gd name="connsiteX3381" fmla="*/ 4549445 w 6891715"/>
                  <a:gd name="connsiteY3381" fmla="*/ 412113 h 6367455"/>
                  <a:gd name="connsiteX3382" fmla="*/ 4552302 w 6891715"/>
                  <a:gd name="connsiteY3382" fmla="*/ 390205 h 6367455"/>
                  <a:gd name="connsiteX3383" fmla="*/ 4541511 w 6891715"/>
                  <a:gd name="connsiteY3383" fmla="*/ 379410 h 6367455"/>
                  <a:gd name="connsiteX3384" fmla="*/ 4532942 w 6891715"/>
                  <a:gd name="connsiteY3384" fmla="*/ 380680 h 6367455"/>
                  <a:gd name="connsiteX3385" fmla="*/ 4534211 w 6891715"/>
                  <a:gd name="connsiteY3385" fmla="*/ 355598 h 6367455"/>
                  <a:gd name="connsiteX3386" fmla="*/ 4555476 w 6891715"/>
                  <a:gd name="connsiteY3386" fmla="*/ 379410 h 6367455"/>
                  <a:gd name="connsiteX3387" fmla="*/ 4577692 w 6891715"/>
                  <a:gd name="connsiteY3387" fmla="*/ 375918 h 6367455"/>
                  <a:gd name="connsiteX3388" fmla="*/ 4584992 w 6891715"/>
                  <a:gd name="connsiteY3388" fmla="*/ 388618 h 6367455"/>
                  <a:gd name="connsiteX3389" fmla="*/ 4585033 w 6891715"/>
                  <a:gd name="connsiteY3389" fmla="*/ 388603 h 6367455"/>
                  <a:gd name="connsiteX3390" fmla="*/ 4609485 w 6891715"/>
                  <a:gd name="connsiteY3390" fmla="*/ 386381 h 6367455"/>
                  <a:gd name="connsiteX3391" fmla="*/ 4641240 w 6891715"/>
                  <a:gd name="connsiteY3391" fmla="*/ 393364 h 6367455"/>
                  <a:gd name="connsiteX3392" fmla="*/ 4647591 w 6891715"/>
                  <a:gd name="connsiteY3392" fmla="*/ 411458 h 6367455"/>
                  <a:gd name="connsiteX3393" fmla="*/ 4631078 w 6891715"/>
                  <a:gd name="connsiteY3393" fmla="*/ 429235 h 6367455"/>
                  <a:gd name="connsiteX3394" fmla="*/ 4635207 w 6891715"/>
                  <a:gd name="connsiteY3394" fmla="*/ 434631 h 6367455"/>
                  <a:gd name="connsiteX3395" fmla="*/ 4660611 w 6891715"/>
                  <a:gd name="connsiteY3395" fmla="*/ 409871 h 6367455"/>
                  <a:gd name="connsiteX3396" fmla="*/ 4681570 w 6891715"/>
                  <a:gd name="connsiteY3396" fmla="*/ 407649 h 6367455"/>
                  <a:gd name="connsiteX3397" fmla="*/ 4669820 w 6891715"/>
                  <a:gd name="connsiteY3397" fmla="*/ 397173 h 6367455"/>
                  <a:gd name="connsiteX3398" fmla="*/ 4676171 w 6891715"/>
                  <a:gd name="connsiteY3398" fmla="*/ 367969 h 6367455"/>
                  <a:gd name="connsiteX3399" fmla="*/ 4692049 w 6891715"/>
                  <a:gd name="connsiteY3399" fmla="*/ 374000 h 6367455"/>
                  <a:gd name="connsiteX3400" fmla="*/ 4702211 w 6891715"/>
                  <a:gd name="connsiteY3400" fmla="*/ 354002 h 6367455"/>
                  <a:gd name="connsiteX3401" fmla="*/ 4694907 w 6891715"/>
                  <a:gd name="connsiteY3401" fmla="*/ 338130 h 6367455"/>
                  <a:gd name="connsiteX3402" fmla="*/ 4696495 w 6891715"/>
                  <a:gd name="connsiteY3402" fmla="*/ 325432 h 6367455"/>
                  <a:gd name="connsiteX3403" fmla="*/ 4741270 w 6891715"/>
                  <a:gd name="connsiteY3403" fmla="*/ 344161 h 6367455"/>
                  <a:gd name="connsiteX3404" fmla="*/ 4764769 w 6891715"/>
                  <a:gd name="connsiteY3404" fmla="*/ 374318 h 6367455"/>
                  <a:gd name="connsiteX3405" fmla="*/ 4780646 w 6891715"/>
                  <a:gd name="connsiteY3405" fmla="*/ 374318 h 6367455"/>
                  <a:gd name="connsiteX3406" fmla="*/ 4789220 w 6891715"/>
                  <a:gd name="connsiteY3406" fmla="*/ 387968 h 6367455"/>
                  <a:gd name="connsiteX3407" fmla="*/ 4804145 w 6891715"/>
                  <a:gd name="connsiteY3407" fmla="*/ 387650 h 6367455"/>
                  <a:gd name="connsiteX3408" fmla="*/ 4778106 w 6891715"/>
                  <a:gd name="connsiteY3408" fmla="*/ 430187 h 6367455"/>
                  <a:gd name="connsiteX3409" fmla="*/ 4739999 w 6891715"/>
                  <a:gd name="connsiteY3409" fmla="*/ 424156 h 6367455"/>
                  <a:gd name="connsiteX3410" fmla="*/ 4711102 w 6891715"/>
                  <a:gd name="connsiteY3410" fmla="*/ 399078 h 6367455"/>
                  <a:gd name="connsiteX3411" fmla="*/ 4693319 w 6891715"/>
                  <a:gd name="connsiteY3411" fmla="*/ 422251 h 6367455"/>
                  <a:gd name="connsiteX3412" fmla="*/ 4699670 w 6891715"/>
                  <a:gd name="connsiteY3412" fmla="*/ 444472 h 6367455"/>
                  <a:gd name="connsiteX3413" fmla="*/ 4717771 w 6891715"/>
                  <a:gd name="connsiteY3413" fmla="*/ 429870 h 6367455"/>
                  <a:gd name="connsiteX3414" fmla="*/ 4725392 w 6891715"/>
                  <a:gd name="connsiteY3414" fmla="*/ 440028 h 6367455"/>
                  <a:gd name="connsiteX3415" fmla="*/ 4739047 w 6891715"/>
                  <a:gd name="connsiteY3415" fmla="*/ 444155 h 6367455"/>
                  <a:gd name="connsiteX3416" fmla="*/ 4718088 w 6891715"/>
                  <a:gd name="connsiteY3416" fmla="*/ 463201 h 6367455"/>
                  <a:gd name="connsiteX3417" fmla="*/ 4727615 w 6891715"/>
                  <a:gd name="connsiteY3417" fmla="*/ 474629 h 6367455"/>
                  <a:gd name="connsiteX3418" fmla="*/ 4751749 w 6891715"/>
                  <a:gd name="connsiteY3418" fmla="*/ 458757 h 6367455"/>
                  <a:gd name="connsiteX3419" fmla="*/ 4799700 w 6891715"/>
                  <a:gd name="connsiteY3419" fmla="*/ 462566 h 6367455"/>
                  <a:gd name="connsiteX3420" fmla="*/ 4782869 w 6891715"/>
                  <a:gd name="connsiteY3420" fmla="*/ 493358 h 6367455"/>
                  <a:gd name="connsiteX3421" fmla="*/ 4787315 w 6891715"/>
                  <a:gd name="connsiteY3421" fmla="*/ 502564 h 6367455"/>
                  <a:gd name="connsiteX3422" fmla="*/ 4815577 w 6891715"/>
                  <a:gd name="connsiteY3422" fmla="*/ 474946 h 6367455"/>
                  <a:gd name="connsiteX3423" fmla="*/ 4817800 w 6891715"/>
                  <a:gd name="connsiteY3423" fmla="*/ 502564 h 6367455"/>
                  <a:gd name="connsiteX3424" fmla="*/ 4839076 w 6891715"/>
                  <a:gd name="connsiteY3424" fmla="*/ 525420 h 6367455"/>
                  <a:gd name="connsiteX3425" fmla="*/ 4829867 w 6891715"/>
                  <a:gd name="connsiteY3425" fmla="*/ 551767 h 6367455"/>
                  <a:gd name="connsiteX3426" fmla="*/ 4808591 w 6891715"/>
                  <a:gd name="connsiteY3426" fmla="*/ 559386 h 6367455"/>
                  <a:gd name="connsiteX3427" fmla="*/ 4796207 w 6891715"/>
                  <a:gd name="connsiteY3427" fmla="*/ 572401 h 6367455"/>
                  <a:gd name="connsiteX3428" fmla="*/ 4795571 w 6891715"/>
                  <a:gd name="connsiteY3428" fmla="*/ 616525 h 6367455"/>
                  <a:gd name="connsiteX3429" fmla="*/ 4770485 w 6891715"/>
                  <a:gd name="connsiteY3429" fmla="*/ 639698 h 6367455"/>
                  <a:gd name="connsiteX3430" fmla="*/ 4779059 w 6891715"/>
                  <a:gd name="connsiteY3430" fmla="*/ 656523 h 6367455"/>
                  <a:gd name="connsiteX3431" fmla="*/ 4802240 w 6891715"/>
                  <a:gd name="connsiteY3431" fmla="*/ 643825 h 6367455"/>
                  <a:gd name="connsiteX3432" fmla="*/ 4812402 w 6891715"/>
                  <a:gd name="connsiteY3432" fmla="*/ 577162 h 6367455"/>
                  <a:gd name="connsiteX3433" fmla="*/ 4848920 w 6891715"/>
                  <a:gd name="connsiteY3433" fmla="*/ 563512 h 6367455"/>
                  <a:gd name="connsiteX3434" fmla="*/ 4858130 w 6891715"/>
                  <a:gd name="connsiteY3434" fmla="*/ 516849 h 6367455"/>
                  <a:gd name="connsiteX3435" fmla="*/ 4876230 w 6891715"/>
                  <a:gd name="connsiteY3435" fmla="*/ 514627 h 6367455"/>
                  <a:gd name="connsiteX3436" fmla="*/ 4887662 w 6891715"/>
                  <a:gd name="connsiteY3436" fmla="*/ 506056 h 6367455"/>
                  <a:gd name="connsiteX3437" fmla="*/ 4939741 w 6891715"/>
                  <a:gd name="connsiteY3437" fmla="*/ 519071 h 6367455"/>
                  <a:gd name="connsiteX3438" fmla="*/ 4983246 w 6891715"/>
                  <a:gd name="connsiteY3438" fmla="*/ 527324 h 6367455"/>
                  <a:gd name="connsiteX3439" fmla="*/ 4993090 w 6891715"/>
                  <a:gd name="connsiteY3439" fmla="*/ 547005 h 6367455"/>
                  <a:gd name="connsiteX3440" fmla="*/ 5003252 w 6891715"/>
                  <a:gd name="connsiteY3440" fmla="*/ 537482 h 6367455"/>
                  <a:gd name="connsiteX3441" fmla="*/ 5007697 w 6891715"/>
                  <a:gd name="connsiteY3441" fmla="*/ 519706 h 6367455"/>
                  <a:gd name="connsiteX3442" fmla="*/ 5044851 w 6891715"/>
                  <a:gd name="connsiteY3442" fmla="*/ 530816 h 6367455"/>
                  <a:gd name="connsiteX3443" fmla="*/ 5063904 w 6891715"/>
                  <a:gd name="connsiteY3443" fmla="*/ 545418 h 6367455"/>
                  <a:gd name="connsiteX3444" fmla="*/ 5070256 w 6891715"/>
                  <a:gd name="connsiteY3444" fmla="*/ 536847 h 6367455"/>
                  <a:gd name="connsiteX3445" fmla="*/ 5077559 w 6891715"/>
                  <a:gd name="connsiteY3445" fmla="*/ 557164 h 6367455"/>
                  <a:gd name="connsiteX3446" fmla="*/ 5105186 w 6891715"/>
                  <a:gd name="connsiteY3446" fmla="*/ 555576 h 6367455"/>
                  <a:gd name="connsiteX3447" fmla="*/ 5125510 w 6891715"/>
                  <a:gd name="connsiteY3447" fmla="*/ 567957 h 6367455"/>
                  <a:gd name="connsiteX3448" fmla="*/ 5144563 w 6891715"/>
                  <a:gd name="connsiteY3448" fmla="*/ 587955 h 6367455"/>
                  <a:gd name="connsiteX3449" fmla="*/ 5164569 w 6891715"/>
                  <a:gd name="connsiteY3449" fmla="*/ 596209 h 6367455"/>
                  <a:gd name="connsiteX3450" fmla="*/ 5181082 w 6891715"/>
                  <a:gd name="connsiteY3450" fmla="*/ 617160 h 6367455"/>
                  <a:gd name="connsiteX3451" fmla="*/ 5206486 w 6891715"/>
                  <a:gd name="connsiteY3451" fmla="*/ 626366 h 6367455"/>
                  <a:gd name="connsiteX3452" fmla="*/ 5212837 w 6891715"/>
                  <a:gd name="connsiteY3452" fmla="*/ 641285 h 6367455"/>
                  <a:gd name="connsiteX3453" fmla="*/ 5241417 w 6891715"/>
                  <a:gd name="connsiteY3453" fmla="*/ 661602 h 6367455"/>
                  <a:gd name="connsiteX3454" fmla="*/ 5311279 w 6891715"/>
                  <a:gd name="connsiteY3454" fmla="*/ 734930 h 6367455"/>
                  <a:gd name="connsiteX3455" fmla="*/ 5318583 w 6891715"/>
                  <a:gd name="connsiteY3455" fmla="*/ 756199 h 6367455"/>
                  <a:gd name="connsiteX3456" fmla="*/ 5332555 w 6891715"/>
                  <a:gd name="connsiteY3456" fmla="*/ 761278 h 6367455"/>
                  <a:gd name="connsiteX3457" fmla="*/ 5346210 w 6891715"/>
                  <a:gd name="connsiteY3457" fmla="*/ 775880 h 6367455"/>
                  <a:gd name="connsiteX3458" fmla="*/ 5352561 w 6891715"/>
                  <a:gd name="connsiteY3458" fmla="*/ 771436 h 6367455"/>
                  <a:gd name="connsiteX3459" fmla="*/ 5337636 w 6891715"/>
                  <a:gd name="connsiteY3459" fmla="*/ 755881 h 6367455"/>
                  <a:gd name="connsiteX3460" fmla="*/ 5337636 w 6891715"/>
                  <a:gd name="connsiteY3460" fmla="*/ 740009 h 6367455"/>
                  <a:gd name="connsiteX3461" fmla="*/ 5366533 w 6891715"/>
                  <a:gd name="connsiteY3461" fmla="*/ 765087 h 6367455"/>
                  <a:gd name="connsiteX3462" fmla="*/ 5366533 w 6891715"/>
                  <a:gd name="connsiteY3462" fmla="*/ 776832 h 6367455"/>
                  <a:gd name="connsiteX3463" fmla="*/ 5379553 w 6891715"/>
                  <a:gd name="connsiteY3463" fmla="*/ 795561 h 6367455"/>
                  <a:gd name="connsiteX3464" fmla="*/ 5431632 w 6891715"/>
                  <a:gd name="connsiteY3464" fmla="*/ 816195 h 6367455"/>
                  <a:gd name="connsiteX3465" fmla="*/ 5448462 w 6891715"/>
                  <a:gd name="connsiteY3465" fmla="*/ 830797 h 6367455"/>
                  <a:gd name="connsiteX3466" fmla="*/ 5444969 w 6891715"/>
                  <a:gd name="connsiteY3466" fmla="*/ 806354 h 6367455"/>
                  <a:gd name="connsiteX3467" fmla="*/ 5491014 w 6891715"/>
                  <a:gd name="connsiteY3467" fmla="*/ 852383 h 6367455"/>
                  <a:gd name="connsiteX3468" fmla="*/ 5494190 w 6891715"/>
                  <a:gd name="connsiteY3468" fmla="*/ 864129 h 6367455"/>
                  <a:gd name="connsiteX3469" fmla="*/ 5506257 w 6891715"/>
                  <a:gd name="connsiteY3469" fmla="*/ 873334 h 6367455"/>
                  <a:gd name="connsiteX3470" fmla="*/ 5503081 w 6891715"/>
                  <a:gd name="connsiteY3470" fmla="*/ 891429 h 6367455"/>
                  <a:gd name="connsiteX3471" fmla="*/ 5514513 w 6891715"/>
                  <a:gd name="connsiteY3471" fmla="*/ 906031 h 6367455"/>
                  <a:gd name="connsiteX3472" fmla="*/ 5526263 w 6891715"/>
                  <a:gd name="connsiteY3472" fmla="*/ 892381 h 6367455"/>
                  <a:gd name="connsiteX3473" fmla="*/ 5547539 w 6891715"/>
                  <a:gd name="connsiteY3473" fmla="*/ 910158 h 6367455"/>
                  <a:gd name="connsiteX3474" fmla="*/ 5572943 w 6891715"/>
                  <a:gd name="connsiteY3474" fmla="*/ 919363 h 6367455"/>
                  <a:gd name="connsiteX3475" fmla="*/ 5563734 w 6891715"/>
                  <a:gd name="connsiteY3475" fmla="*/ 963488 h 6367455"/>
                  <a:gd name="connsiteX3476" fmla="*/ 5578977 w 6891715"/>
                  <a:gd name="connsiteY3476" fmla="*/ 981264 h 6367455"/>
                  <a:gd name="connsiteX3477" fmla="*/ 5575166 w 6891715"/>
                  <a:gd name="connsiteY3477" fmla="*/ 1032056 h 6367455"/>
                  <a:gd name="connsiteX3478" fmla="*/ 5580565 w 6891715"/>
                  <a:gd name="connsiteY3478" fmla="*/ 1047610 h 6367455"/>
                  <a:gd name="connsiteX3479" fmla="*/ 5598348 w 6891715"/>
                  <a:gd name="connsiteY3479" fmla="*/ 1037135 h 6367455"/>
                  <a:gd name="connsiteX3480" fmla="*/ 5602158 w 6891715"/>
                  <a:gd name="connsiteY3480" fmla="*/ 1068561 h 6367455"/>
                  <a:gd name="connsiteX3481" fmla="*/ 5560241 w 6891715"/>
                  <a:gd name="connsiteY3481" fmla="*/ 1152366 h 6367455"/>
                  <a:gd name="connsiteX3482" fmla="*/ 5498636 w 6891715"/>
                  <a:gd name="connsiteY3482" fmla="*/ 1245376 h 6367455"/>
                  <a:gd name="connsiteX3483" fmla="*/ 5427186 w 6891715"/>
                  <a:gd name="connsiteY3483" fmla="*/ 1279660 h 6367455"/>
                  <a:gd name="connsiteX3484" fmla="*/ 5357642 w 6891715"/>
                  <a:gd name="connsiteY3484" fmla="*/ 1305690 h 6367455"/>
                  <a:gd name="connsiteX3485" fmla="*/ 5268727 w 6891715"/>
                  <a:gd name="connsiteY3485" fmla="*/ 1295849 h 6367455"/>
                  <a:gd name="connsiteX3486" fmla="*/ 5197277 w 6891715"/>
                  <a:gd name="connsiteY3486" fmla="*/ 1259661 h 6367455"/>
                  <a:gd name="connsiteX3487" fmla="*/ 5135037 w 6891715"/>
                  <a:gd name="connsiteY3487" fmla="*/ 1254900 h 6367455"/>
                  <a:gd name="connsiteX3488" fmla="*/ 5093119 w 6891715"/>
                  <a:gd name="connsiteY3488" fmla="*/ 1236488 h 6367455"/>
                  <a:gd name="connsiteX3489" fmla="*/ 5080735 w 6891715"/>
                  <a:gd name="connsiteY3489" fmla="*/ 1242837 h 6367455"/>
                  <a:gd name="connsiteX3490" fmla="*/ 5045804 w 6891715"/>
                  <a:gd name="connsiteY3490" fmla="*/ 1221886 h 6367455"/>
                  <a:gd name="connsiteX3491" fmla="*/ 5036277 w 6891715"/>
                  <a:gd name="connsiteY3491" fmla="*/ 1231409 h 6367455"/>
                  <a:gd name="connsiteX3492" fmla="*/ 5026433 w 6891715"/>
                  <a:gd name="connsiteY3492" fmla="*/ 1206331 h 6367455"/>
                  <a:gd name="connsiteX3493" fmla="*/ 5001346 w 6891715"/>
                  <a:gd name="connsiteY3493" fmla="*/ 1207918 h 6367455"/>
                  <a:gd name="connsiteX3494" fmla="*/ 4972131 w 6891715"/>
                  <a:gd name="connsiteY3494" fmla="*/ 1180618 h 6367455"/>
                  <a:gd name="connsiteX3495" fmla="*/ 4954666 w 6891715"/>
                  <a:gd name="connsiteY3495" fmla="*/ 1206966 h 6367455"/>
                  <a:gd name="connsiteX3496" fmla="*/ 4930214 w 6891715"/>
                  <a:gd name="connsiteY3496" fmla="*/ 1185063 h 6367455"/>
                  <a:gd name="connsiteX3497" fmla="*/ 4939423 w 6891715"/>
                  <a:gd name="connsiteY3497" fmla="*/ 1161889 h 6367455"/>
                  <a:gd name="connsiteX3498" fmla="*/ 4920053 w 6891715"/>
                  <a:gd name="connsiteY3498" fmla="*/ 1156810 h 6367455"/>
                  <a:gd name="connsiteX3499" fmla="*/ 4915924 w 6891715"/>
                  <a:gd name="connsiteY3499" fmla="*/ 1144113 h 6367455"/>
                  <a:gd name="connsiteX3500" fmla="*/ 4900047 w 6891715"/>
                  <a:gd name="connsiteY3500" fmla="*/ 1147604 h 6367455"/>
                  <a:gd name="connsiteX3501" fmla="*/ 4886074 w 6891715"/>
                  <a:gd name="connsiteY3501" fmla="*/ 1166651 h 6367455"/>
                  <a:gd name="connsiteX3502" fmla="*/ 4856542 w 6891715"/>
                  <a:gd name="connsiteY3502" fmla="*/ 1143795 h 6367455"/>
                  <a:gd name="connsiteX3503" fmla="*/ 4852414 w 6891715"/>
                  <a:gd name="connsiteY3503" fmla="*/ 1151096 h 6367455"/>
                  <a:gd name="connsiteX3504" fmla="*/ 4820341 w 6891715"/>
                  <a:gd name="connsiteY3504" fmla="*/ 1139986 h 6367455"/>
                  <a:gd name="connsiteX3505" fmla="*/ 4815260 w 6891715"/>
                  <a:gd name="connsiteY3505" fmla="*/ 1127288 h 6367455"/>
                  <a:gd name="connsiteX3506" fmla="*/ 4794936 w 6891715"/>
                  <a:gd name="connsiteY3506" fmla="*/ 1123161 h 6367455"/>
                  <a:gd name="connsiteX3507" fmla="*/ 4782869 w 6891715"/>
                  <a:gd name="connsiteY3507" fmla="*/ 1074910 h 6367455"/>
                  <a:gd name="connsiteX3508" fmla="*/ 4758418 w 6891715"/>
                  <a:gd name="connsiteY3508" fmla="*/ 1057134 h 6367455"/>
                  <a:gd name="connsiteX3509" fmla="*/ 4710785 w 6891715"/>
                  <a:gd name="connsiteY3509" fmla="*/ 1055229 h 6367455"/>
                  <a:gd name="connsiteX3510" fmla="*/ 4706339 w 6891715"/>
                  <a:gd name="connsiteY3510" fmla="*/ 1060626 h 6367455"/>
                  <a:gd name="connsiteX3511" fmla="*/ 4718088 w 6891715"/>
                  <a:gd name="connsiteY3511" fmla="*/ 1066022 h 6367455"/>
                  <a:gd name="connsiteX3512" fmla="*/ 4736506 w 6891715"/>
                  <a:gd name="connsiteY3512" fmla="*/ 1087926 h 6367455"/>
                  <a:gd name="connsiteX3513" fmla="*/ 4752067 w 6891715"/>
                  <a:gd name="connsiteY3513" fmla="*/ 1083799 h 6367455"/>
                  <a:gd name="connsiteX3514" fmla="*/ 4746033 w 6891715"/>
                  <a:gd name="connsiteY3514" fmla="*/ 1108877 h 6367455"/>
                  <a:gd name="connsiteX3515" fmla="*/ 4759053 w 6891715"/>
                  <a:gd name="connsiteY3515" fmla="*/ 1138081 h 6367455"/>
                  <a:gd name="connsiteX3516" fmla="*/ 4770802 w 6891715"/>
                  <a:gd name="connsiteY3516" fmla="*/ 1142526 h 6367455"/>
                  <a:gd name="connsiteX3517" fmla="*/ 4787950 w 6891715"/>
                  <a:gd name="connsiteY3517" fmla="*/ 1166334 h 6367455"/>
                  <a:gd name="connsiteX3518" fmla="*/ 4812402 w 6891715"/>
                  <a:gd name="connsiteY3518" fmla="*/ 1176809 h 6367455"/>
                  <a:gd name="connsiteX3519" fmla="*/ 4798747 w 6891715"/>
                  <a:gd name="connsiteY3519" fmla="*/ 1188237 h 6367455"/>
                  <a:gd name="connsiteX3520" fmla="*/ 4800017 w 6891715"/>
                  <a:gd name="connsiteY3520" fmla="*/ 1204427 h 6367455"/>
                  <a:gd name="connsiteX3521" fmla="*/ 4820976 w 6891715"/>
                  <a:gd name="connsiteY3521" fmla="*/ 1203157 h 6367455"/>
                  <a:gd name="connsiteX3522" fmla="*/ 4861305 w 6891715"/>
                  <a:gd name="connsiteY3522" fmla="*/ 1231092 h 6367455"/>
                  <a:gd name="connsiteX3523" fmla="*/ 4857494 w 6891715"/>
                  <a:gd name="connsiteY3523" fmla="*/ 1245059 h 6367455"/>
                  <a:gd name="connsiteX3524" fmla="*/ 4829867 w 6891715"/>
                  <a:gd name="connsiteY3524" fmla="*/ 1250138 h 6367455"/>
                  <a:gd name="connsiteX3525" fmla="*/ 4842569 w 6891715"/>
                  <a:gd name="connsiteY3525" fmla="*/ 1262836 h 6367455"/>
                  <a:gd name="connsiteX3526" fmla="*/ 4866068 w 6891715"/>
                  <a:gd name="connsiteY3526" fmla="*/ 1259344 h 6367455"/>
                  <a:gd name="connsiteX3527" fmla="*/ 4900047 w 6891715"/>
                  <a:gd name="connsiteY3527" fmla="*/ 1267597 h 6367455"/>
                  <a:gd name="connsiteX3528" fmla="*/ 4911796 w 6891715"/>
                  <a:gd name="connsiteY3528" fmla="*/ 1281247 h 6367455"/>
                  <a:gd name="connsiteX3529" fmla="*/ 4907668 w 6891715"/>
                  <a:gd name="connsiteY3529" fmla="*/ 1299976 h 6367455"/>
                  <a:gd name="connsiteX3530" fmla="*/ 4925769 w 6891715"/>
                  <a:gd name="connsiteY3530" fmla="*/ 1296802 h 6367455"/>
                  <a:gd name="connsiteX3531" fmla="*/ 4955619 w 6891715"/>
                  <a:gd name="connsiteY3531" fmla="*/ 1312356 h 6367455"/>
                  <a:gd name="connsiteX3532" fmla="*/ 4965145 w 6891715"/>
                  <a:gd name="connsiteY3532" fmla="*/ 1341878 h 6367455"/>
                  <a:gd name="connsiteX3533" fmla="*/ 4974989 w 6891715"/>
                  <a:gd name="connsiteY3533" fmla="*/ 1352354 h 6367455"/>
                  <a:gd name="connsiteX3534" fmla="*/ 4953078 w 6891715"/>
                  <a:gd name="connsiteY3534" fmla="*/ 1385050 h 6367455"/>
                  <a:gd name="connsiteX3535" fmla="*/ 4964828 w 6891715"/>
                  <a:gd name="connsiteY3535" fmla="*/ 1413620 h 6367455"/>
                  <a:gd name="connsiteX3536" fmla="*/ 4955301 w 6891715"/>
                  <a:gd name="connsiteY3536" fmla="*/ 1422191 h 6367455"/>
                  <a:gd name="connsiteX3537" fmla="*/ 4953396 w 6891715"/>
                  <a:gd name="connsiteY3537" fmla="*/ 1459966 h 6367455"/>
                  <a:gd name="connsiteX3538" fmla="*/ 4928309 w 6891715"/>
                  <a:gd name="connsiteY3538" fmla="*/ 1458061 h 6367455"/>
                  <a:gd name="connsiteX3539" fmla="*/ 4919735 w 6891715"/>
                  <a:gd name="connsiteY3539" fmla="*/ 1476155 h 6367455"/>
                  <a:gd name="connsiteX3540" fmla="*/ 4937836 w 6891715"/>
                  <a:gd name="connsiteY3540" fmla="*/ 1485361 h 6367455"/>
                  <a:gd name="connsiteX3541" fmla="*/ 4938153 w 6891715"/>
                  <a:gd name="connsiteY3541" fmla="*/ 1501233 h 6367455"/>
                  <a:gd name="connsiteX3542" fmla="*/ 4949903 w 6891715"/>
                  <a:gd name="connsiteY3542" fmla="*/ 1508534 h 6367455"/>
                  <a:gd name="connsiteX3543" fmla="*/ 4966415 w 6891715"/>
                  <a:gd name="connsiteY3543" fmla="*/ 1581863 h 6367455"/>
                  <a:gd name="connsiteX3544" fmla="*/ 4984198 w 6891715"/>
                  <a:gd name="connsiteY3544" fmla="*/ 1575514 h 6367455"/>
                  <a:gd name="connsiteX3545" fmla="*/ 4987692 w 6891715"/>
                  <a:gd name="connsiteY3545" fmla="*/ 1601862 h 6367455"/>
                  <a:gd name="connsiteX3546" fmla="*/ 4976260 w 6891715"/>
                  <a:gd name="connsiteY3546" fmla="*/ 1619956 h 6367455"/>
                  <a:gd name="connsiteX3547" fmla="*/ 4996583 w 6891715"/>
                  <a:gd name="connsiteY3547" fmla="*/ 1643764 h 6367455"/>
                  <a:gd name="connsiteX3548" fmla="*/ 4983881 w 6891715"/>
                  <a:gd name="connsiteY3548" fmla="*/ 1654557 h 6367455"/>
                  <a:gd name="connsiteX3549" fmla="*/ 4949267 w 6891715"/>
                  <a:gd name="connsiteY3549" fmla="*/ 1672968 h 6367455"/>
                  <a:gd name="connsiteX3550" fmla="*/ 4924498 w 6891715"/>
                  <a:gd name="connsiteY3550" fmla="*/ 1736139 h 6367455"/>
                  <a:gd name="connsiteX3551" fmla="*/ 4927991 w 6891715"/>
                  <a:gd name="connsiteY3551" fmla="*/ 1790104 h 6367455"/>
                  <a:gd name="connsiteX3552" fmla="*/ 4928309 w 6891715"/>
                  <a:gd name="connsiteY3552" fmla="*/ 1829785 h 6367455"/>
                  <a:gd name="connsiteX3553" fmla="*/ 4920053 w 6891715"/>
                  <a:gd name="connsiteY3553" fmla="*/ 1845973 h 6367455"/>
                  <a:gd name="connsiteX3554" fmla="*/ 4939423 w 6891715"/>
                  <a:gd name="connsiteY3554" fmla="*/ 1862481 h 6367455"/>
                  <a:gd name="connsiteX3555" fmla="*/ 4939106 w 6891715"/>
                  <a:gd name="connsiteY3555" fmla="*/ 1842800 h 6367455"/>
                  <a:gd name="connsiteX3556" fmla="*/ 4946410 w 6891715"/>
                  <a:gd name="connsiteY3556" fmla="*/ 1838354 h 6367455"/>
                  <a:gd name="connsiteX3557" fmla="*/ 4965145 w 6891715"/>
                  <a:gd name="connsiteY3557" fmla="*/ 1902478 h 6367455"/>
                  <a:gd name="connsiteX3558" fmla="*/ 4980070 w 6891715"/>
                  <a:gd name="connsiteY3558" fmla="*/ 1903113 h 6367455"/>
                  <a:gd name="connsiteX3559" fmla="*/ 4985786 w 6891715"/>
                  <a:gd name="connsiteY3559" fmla="*/ 1955808 h 6367455"/>
                  <a:gd name="connsiteX3560" fmla="*/ 4994043 w 6891715"/>
                  <a:gd name="connsiteY3560" fmla="*/ 1967553 h 6367455"/>
                  <a:gd name="connsiteX3561" fmla="*/ 4985151 w 6891715"/>
                  <a:gd name="connsiteY3561" fmla="*/ 1984060 h 6367455"/>
                  <a:gd name="connsiteX3562" fmla="*/ 4988009 w 6891715"/>
                  <a:gd name="connsiteY3562" fmla="*/ 1998028 h 6367455"/>
                  <a:gd name="connsiteX3563" fmla="*/ 4976895 w 6891715"/>
                  <a:gd name="connsiteY3563" fmla="*/ 1987870 h 6367455"/>
                  <a:gd name="connsiteX3564" fmla="*/ 4965780 w 6891715"/>
                  <a:gd name="connsiteY3564" fmla="*/ 1999297 h 6367455"/>
                  <a:gd name="connsiteX3565" fmla="*/ 4957206 w 6891715"/>
                  <a:gd name="connsiteY3565" fmla="*/ 1998028 h 6367455"/>
                  <a:gd name="connsiteX3566" fmla="*/ 4946727 w 6891715"/>
                  <a:gd name="connsiteY3566" fmla="*/ 1994853 h 6367455"/>
                  <a:gd name="connsiteX3567" fmla="*/ 4939423 w 6891715"/>
                  <a:gd name="connsiteY3567" fmla="*/ 2005011 h 6367455"/>
                  <a:gd name="connsiteX3568" fmla="*/ 4955936 w 6891715"/>
                  <a:gd name="connsiteY3568" fmla="*/ 2009455 h 6367455"/>
                  <a:gd name="connsiteX3569" fmla="*/ 4958477 w 6891715"/>
                  <a:gd name="connsiteY3569" fmla="*/ 2033898 h 6367455"/>
                  <a:gd name="connsiteX3570" fmla="*/ 4972131 w 6891715"/>
                  <a:gd name="connsiteY3570" fmla="*/ 2042785 h 6367455"/>
                  <a:gd name="connsiteX3571" fmla="*/ 4983881 w 6891715"/>
                  <a:gd name="connsiteY3571" fmla="*/ 2034851 h 6367455"/>
                  <a:gd name="connsiteX3572" fmla="*/ 4997218 w 6891715"/>
                  <a:gd name="connsiteY3572" fmla="*/ 2049452 h 6367455"/>
                  <a:gd name="connsiteX3573" fmla="*/ 5015319 w 6891715"/>
                  <a:gd name="connsiteY3573" fmla="*/ 2044054 h 6367455"/>
                  <a:gd name="connsiteX3574" fmla="*/ 5030244 w 6891715"/>
                  <a:gd name="connsiteY3574" fmla="*/ 2048499 h 6367455"/>
                  <a:gd name="connsiteX3575" fmla="*/ 5025798 w 6891715"/>
                  <a:gd name="connsiteY3575" fmla="*/ 2064052 h 6367455"/>
                  <a:gd name="connsiteX3576" fmla="*/ 5043581 w 6891715"/>
                  <a:gd name="connsiteY3576" fmla="*/ 2102463 h 6367455"/>
                  <a:gd name="connsiteX3577" fmla="*/ 5045169 w 6891715"/>
                  <a:gd name="connsiteY3577" fmla="*/ 2118018 h 6367455"/>
                  <a:gd name="connsiteX3578" fmla="*/ 5040405 w 6891715"/>
                  <a:gd name="connsiteY3578" fmla="*/ 2132937 h 6367455"/>
                  <a:gd name="connsiteX3579" fmla="*/ 5028974 w 6891715"/>
                  <a:gd name="connsiteY3579" fmla="*/ 2133890 h 6367455"/>
                  <a:gd name="connsiteX3580" fmla="*/ 5026751 w 6891715"/>
                  <a:gd name="connsiteY3580" fmla="*/ 2141191 h 6367455"/>
                  <a:gd name="connsiteX3581" fmla="*/ 5018177 w 6891715"/>
                  <a:gd name="connsiteY3581" fmla="*/ 2138652 h 6367455"/>
                  <a:gd name="connsiteX3582" fmla="*/ 5012143 w 6891715"/>
                  <a:gd name="connsiteY3582" fmla="*/ 2125955 h 6367455"/>
                  <a:gd name="connsiteX3583" fmla="*/ 5004204 w 6891715"/>
                  <a:gd name="connsiteY3583" fmla="*/ 2117065 h 6367455"/>
                  <a:gd name="connsiteX3584" fmla="*/ 4996583 w 6891715"/>
                  <a:gd name="connsiteY3584" fmla="*/ 2118018 h 6367455"/>
                  <a:gd name="connsiteX3585" fmla="*/ 4998488 w 6891715"/>
                  <a:gd name="connsiteY3585" fmla="*/ 2132937 h 6367455"/>
                  <a:gd name="connsiteX3586" fmla="*/ 5006427 w 6891715"/>
                  <a:gd name="connsiteY3586" fmla="*/ 2136113 h 6367455"/>
                  <a:gd name="connsiteX3587" fmla="*/ 5004204 w 6891715"/>
                  <a:gd name="connsiteY3587" fmla="*/ 2151032 h 6367455"/>
                  <a:gd name="connsiteX3588" fmla="*/ 5001981 w 6891715"/>
                  <a:gd name="connsiteY3588" fmla="*/ 2160238 h 6367455"/>
                  <a:gd name="connsiteX3589" fmla="*/ 5005792 w 6891715"/>
                  <a:gd name="connsiteY3589" fmla="*/ 2170080 h 6367455"/>
                  <a:gd name="connsiteX3590" fmla="*/ 4995313 w 6891715"/>
                  <a:gd name="connsiteY3590" fmla="*/ 2165635 h 6367455"/>
                  <a:gd name="connsiteX3591" fmla="*/ 4988009 w 6891715"/>
                  <a:gd name="connsiteY3591" fmla="*/ 2158969 h 6367455"/>
                  <a:gd name="connsiteX3592" fmla="*/ 4981976 w 6891715"/>
                  <a:gd name="connsiteY3592" fmla="*/ 2138652 h 6367455"/>
                  <a:gd name="connsiteX3593" fmla="*/ 4976260 w 6891715"/>
                  <a:gd name="connsiteY3593" fmla="*/ 2125002 h 6367455"/>
                  <a:gd name="connsiteX3594" fmla="*/ 4967051 w 6891715"/>
                  <a:gd name="connsiteY3594" fmla="*/ 2115479 h 6367455"/>
                  <a:gd name="connsiteX3595" fmla="*/ 4967686 w 6891715"/>
                  <a:gd name="connsiteY3595" fmla="*/ 2094209 h 6367455"/>
                  <a:gd name="connsiteX3596" fmla="*/ 4958477 w 6891715"/>
                  <a:gd name="connsiteY3596" fmla="*/ 2072941 h 6367455"/>
                  <a:gd name="connsiteX3597" fmla="*/ 4947362 w 6891715"/>
                  <a:gd name="connsiteY3597" fmla="*/ 2050720 h 6367455"/>
                  <a:gd name="connsiteX3598" fmla="*/ 4944822 w 6891715"/>
                  <a:gd name="connsiteY3598" fmla="*/ 2070402 h 6367455"/>
                  <a:gd name="connsiteX3599" fmla="*/ 4943552 w 6891715"/>
                  <a:gd name="connsiteY3599" fmla="*/ 2082147 h 6367455"/>
                  <a:gd name="connsiteX3600" fmla="*/ 4965145 w 6891715"/>
                  <a:gd name="connsiteY3600" fmla="*/ 2104685 h 6367455"/>
                  <a:gd name="connsiteX3601" fmla="*/ 4967051 w 6891715"/>
                  <a:gd name="connsiteY3601" fmla="*/ 2115479 h 6367455"/>
                  <a:gd name="connsiteX3602" fmla="*/ 4967686 w 6891715"/>
                  <a:gd name="connsiteY3602" fmla="*/ 2132303 h 6367455"/>
                  <a:gd name="connsiteX3603" fmla="*/ 4957206 w 6891715"/>
                  <a:gd name="connsiteY3603" fmla="*/ 2125637 h 6367455"/>
                  <a:gd name="connsiteX3604" fmla="*/ 4952443 w 6891715"/>
                  <a:gd name="connsiteY3604" fmla="*/ 2108495 h 6367455"/>
                  <a:gd name="connsiteX3605" fmla="*/ 4940058 w 6891715"/>
                  <a:gd name="connsiteY3605" fmla="*/ 2096748 h 6367455"/>
                  <a:gd name="connsiteX3606" fmla="*/ 4937518 w 6891715"/>
                  <a:gd name="connsiteY3606" fmla="*/ 2110399 h 6367455"/>
                  <a:gd name="connsiteX3607" fmla="*/ 4956889 w 6891715"/>
                  <a:gd name="connsiteY3607" fmla="*/ 2131033 h 6367455"/>
                  <a:gd name="connsiteX3608" fmla="*/ 4965145 w 6891715"/>
                  <a:gd name="connsiteY3608" fmla="*/ 2146905 h 6367455"/>
                  <a:gd name="connsiteX3609" fmla="*/ 4949267 w 6891715"/>
                  <a:gd name="connsiteY3609" fmla="*/ 2143413 h 6367455"/>
                  <a:gd name="connsiteX3610" fmla="*/ 4949903 w 6891715"/>
                  <a:gd name="connsiteY3610" fmla="*/ 2154842 h 6367455"/>
                  <a:gd name="connsiteX3611" fmla="*/ 4963240 w 6891715"/>
                  <a:gd name="connsiteY3611" fmla="*/ 2169127 h 6367455"/>
                  <a:gd name="connsiteX3612" fmla="*/ 4973402 w 6891715"/>
                  <a:gd name="connsiteY3612" fmla="*/ 2196745 h 6367455"/>
                  <a:gd name="connsiteX3613" fmla="*/ 4967051 w 6891715"/>
                  <a:gd name="connsiteY3613" fmla="*/ 2196428 h 6367455"/>
                  <a:gd name="connsiteX3614" fmla="*/ 4953396 w 6891715"/>
                  <a:gd name="connsiteY3614" fmla="*/ 2182460 h 6367455"/>
                  <a:gd name="connsiteX3615" fmla="*/ 4945457 w 6891715"/>
                  <a:gd name="connsiteY3615" fmla="*/ 2181190 h 6367455"/>
                  <a:gd name="connsiteX3616" fmla="*/ 4938153 w 6891715"/>
                  <a:gd name="connsiteY3616" fmla="*/ 2167222 h 6367455"/>
                  <a:gd name="connsiteX3617" fmla="*/ 4928626 w 6891715"/>
                  <a:gd name="connsiteY3617" fmla="*/ 2161826 h 6367455"/>
                  <a:gd name="connsiteX3618" fmla="*/ 4927356 w 6891715"/>
                  <a:gd name="connsiteY3618" fmla="*/ 2180872 h 6367455"/>
                  <a:gd name="connsiteX3619" fmla="*/ 4943869 w 6891715"/>
                  <a:gd name="connsiteY3619" fmla="*/ 2184364 h 6367455"/>
                  <a:gd name="connsiteX3620" fmla="*/ 4950855 w 6891715"/>
                  <a:gd name="connsiteY3620" fmla="*/ 2196110 h 6367455"/>
                  <a:gd name="connsiteX3621" fmla="*/ 4953713 w 6891715"/>
                  <a:gd name="connsiteY3621" fmla="*/ 2212935 h 6367455"/>
                  <a:gd name="connsiteX3622" fmla="*/ 4942599 w 6891715"/>
                  <a:gd name="connsiteY3622" fmla="*/ 2203094 h 6367455"/>
                  <a:gd name="connsiteX3623" fmla="*/ 4937836 w 6891715"/>
                  <a:gd name="connsiteY3623" fmla="*/ 2210394 h 6367455"/>
                  <a:gd name="connsiteX3624" fmla="*/ 4943234 w 6891715"/>
                  <a:gd name="connsiteY3624" fmla="*/ 2216745 h 6367455"/>
                  <a:gd name="connsiteX3625" fmla="*/ 4929262 w 6891715"/>
                  <a:gd name="connsiteY3625" fmla="*/ 2217696 h 6367455"/>
                  <a:gd name="connsiteX3626" fmla="*/ 4928944 w 6891715"/>
                  <a:gd name="connsiteY3626" fmla="*/ 2225950 h 6367455"/>
                  <a:gd name="connsiteX3627" fmla="*/ 4964510 w 6891715"/>
                  <a:gd name="connsiteY3627" fmla="*/ 2254202 h 6367455"/>
                  <a:gd name="connsiteX3628" fmla="*/ 5023893 w 6891715"/>
                  <a:gd name="connsiteY3628" fmla="*/ 2285313 h 6367455"/>
                  <a:gd name="connsiteX3629" fmla="*/ 5039770 w 6891715"/>
                  <a:gd name="connsiteY3629" fmla="*/ 2294200 h 6367455"/>
                  <a:gd name="connsiteX3630" fmla="*/ 5049297 w 6891715"/>
                  <a:gd name="connsiteY3630" fmla="*/ 2332612 h 6367455"/>
                  <a:gd name="connsiteX3631" fmla="*/ 5048979 w 6891715"/>
                  <a:gd name="connsiteY3631" fmla="*/ 2345945 h 6367455"/>
                  <a:gd name="connsiteX3632" fmla="*/ 5039770 w 6891715"/>
                  <a:gd name="connsiteY3632" fmla="*/ 2368801 h 6367455"/>
                  <a:gd name="connsiteX3633" fmla="*/ 5044851 w 6891715"/>
                  <a:gd name="connsiteY3633" fmla="*/ 2386896 h 6367455"/>
                  <a:gd name="connsiteX3634" fmla="*/ 5065492 w 6891715"/>
                  <a:gd name="connsiteY3634" fmla="*/ 2398325 h 6367455"/>
                  <a:gd name="connsiteX3635" fmla="*/ 5096612 w 6891715"/>
                  <a:gd name="connsiteY3635" fmla="*/ 2379912 h 6367455"/>
                  <a:gd name="connsiteX3636" fmla="*/ 5105822 w 6891715"/>
                  <a:gd name="connsiteY3636" fmla="*/ 2353882 h 6367455"/>
                  <a:gd name="connsiteX3637" fmla="*/ 5123922 w 6891715"/>
                  <a:gd name="connsiteY3637" fmla="*/ 2344994 h 6367455"/>
                  <a:gd name="connsiteX3638" fmla="*/ 5134719 w 6891715"/>
                  <a:gd name="connsiteY3638" fmla="*/ 2303725 h 6367455"/>
                  <a:gd name="connsiteX3639" fmla="*/ 5125510 w 6891715"/>
                  <a:gd name="connsiteY3639" fmla="*/ 2289122 h 6367455"/>
                  <a:gd name="connsiteX3640" fmla="*/ 5135037 w 6891715"/>
                  <a:gd name="connsiteY3640" fmla="*/ 2287218 h 6367455"/>
                  <a:gd name="connsiteX3641" fmla="*/ 5136307 w 6891715"/>
                  <a:gd name="connsiteY3641" fmla="*/ 2275472 h 6367455"/>
                  <a:gd name="connsiteX3642" fmla="*/ 5108362 w 6891715"/>
                  <a:gd name="connsiteY3642" fmla="*/ 2253568 h 6367455"/>
                  <a:gd name="connsiteX3643" fmla="*/ 5102011 w 6891715"/>
                  <a:gd name="connsiteY3643" fmla="*/ 2215792 h 6367455"/>
                  <a:gd name="connsiteX3644" fmla="*/ 5089626 w 6891715"/>
                  <a:gd name="connsiteY3644" fmla="*/ 2202777 h 6367455"/>
                  <a:gd name="connsiteX3645" fmla="*/ 5053743 w 6891715"/>
                  <a:gd name="connsiteY3645" fmla="*/ 2169127 h 6367455"/>
                  <a:gd name="connsiteX3646" fmla="*/ 5050885 w 6891715"/>
                  <a:gd name="connsiteY3646" fmla="*/ 2151985 h 6367455"/>
                  <a:gd name="connsiteX3647" fmla="*/ 5054378 w 6891715"/>
                  <a:gd name="connsiteY3647" fmla="*/ 2136430 h 6367455"/>
                  <a:gd name="connsiteX3648" fmla="*/ 5063269 w 6891715"/>
                  <a:gd name="connsiteY3648" fmla="*/ 2119922 h 6367455"/>
                  <a:gd name="connsiteX3649" fmla="*/ 5062317 w 6891715"/>
                  <a:gd name="connsiteY3649" fmla="*/ 2108177 h 6367455"/>
                  <a:gd name="connsiteX3650" fmla="*/ 5053108 w 6891715"/>
                  <a:gd name="connsiteY3650" fmla="*/ 2100558 h 6367455"/>
                  <a:gd name="connsiteX3651" fmla="*/ 5054378 w 6891715"/>
                  <a:gd name="connsiteY3651" fmla="*/ 2089131 h 6367455"/>
                  <a:gd name="connsiteX3652" fmla="*/ 5061046 w 6891715"/>
                  <a:gd name="connsiteY3652" fmla="*/ 2078655 h 6367455"/>
                  <a:gd name="connsiteX3653" fmla="*/ 5058506 w 6891715"/>
                  <a:gd name="connsiteY3653" fmla="*/ 2054530 h 6367455"/>
                  <a:gd name="connsiteX3654" fmla="*/ 5041993 w 6891715"/>
                  <a:gd name="connsiteY3654" fmla="*/ 2037070 h 6367455"/>
                  <a:gd name="connsiteX3655" fmla="*/ 5029291 w 6891715"/>
                  <a:gd name="connsiteY3655" fmla="*/ 2038023 h 6367455"/>
                  <a:gd name="connsiteX3656" fmla="*/ 5023575 w 6891715"/>
                  <a:gd name="connsiteY3656" fmla="*/ 2023105 h 6367455"/>
                  <a:gd name="connsiteX3657" fmla="*/ 5007697 w 6891715"/>
                  <a:gd name="connsiteY3657" fmla="*/ 2018344 h 6367455"/>
                  <a:gd name="connsiteX3658" fmla="*/ 4999123 w 6891715"/>
                  <a:gd name="connsiteY3658" fmla="*/ 2020248 h 6367455"/>
                  <a:gd name="connsiteX3659" fmla="*/ 4983246 w 6891715"/>
                  <a:gd name="connsiteY3659" fmla="*/ 2015487 h 6367455"/>
                  <a:gd name="connsiteX3660" fmla="*/ 4982611 w 6891715"/>
                  <a:gd name="connsiteY3660" fmla="*/ 2008186 h 6367455"/>
                  <a:gd name="connsiteX3661" fmla="*/ 4988009 w 6891715"/>
                  <a:gd name="connsiteY3661" fmla="*/ 1998028 h 6367455"/>
                  <a:gd name="connsiteX3662" fmla="*/ 5000076 w 6891715"/>
                  <a:gd name="connsiteY3662" fmla="*/ 1981203 h 6367455"/>
                  <a:gd name="connsiteX3663" fmla="*/ 4994043 w 6891715"/>
                  <a:gd name="connsiteY3663" fmla="*/ 1967553 h 6367455"/>
                  <a:gd name="connsiteX3664" fmla="*/ 5002617 w 6891715"/>
                  <a:gd name="connsiteY3664" fmla="*/ 1951682 h 6367455"/>
                  <a:gd name="connsiteX3665" fmla="*/ 4999123 w 6891715"/>
                  <a:gd name="connsiteY3665" fmla="*/ 1929461 h 6367455"/>
                  <a:gd name="connsiteX3666" fmla="*/ 4995630 w 6891715"/>
                  <a:gd name="connsiteY3666" fmla="*/ 1894542 h 6367455"/>
                  <a:gd name="connsiteX3667" fmla="*/ 5009285 w 6891715"/>
                  <a:gd name="connsiteY3667" fmla="*/ 1902161 h 6367455"/>
                  <a:gd name="connsiteX3668" fmla="*/ 5047709 w 6891715"/>
                  <a:gd name="connsiteY3668" fmla="*/ 1893273 h 6367455"/>
                  <a:gd name="connsiteX3669" fmla="*/ 5039135 w 6891715"/>
                  <a:gd name="connsiteY3669" fmla="*/ 1881527 h 6367455"/>
                  <a:gd name="connsiteX3670" fmla="*/ 5005157 w 6891715"/>
                  <a:gd name="connsiteY3670" fmla="*/ 1876766 h 6367455"/>
                  <a:gd name="connsiteX3671" fmla="*/ 5002617 w 6891715"/>
                  <a:gd name="connsiteY3671" fmla="*/ 1850418 h 6367455"/>
                  <a:gd name="connsiteX3672" fmla="*/ 4992137 w 6891715"/>
                  <a:gd name="connsiteY3672" fmla="*/ 1848195 h 6367455"/>
                  <a:gd name="connsiteX3673" fmla="*/ 4983563 w 6891715"/>
                  <a:gd name="connsiteY3673" fmla="*/ 1833911 h 6367455"/>
                  <a:gd name="connsiteX3674" fmla="*/ 4946092 w 6891715"/>
                  <a:gd name="connsiteY3674" fmla="*/ 1793913 h 6367455"/>
                  <a:gd name="connsiteX3675" fmla="*/ 4935295 w 6891715"/>
                  <a:gd name="connsiteY3675" fmla="*/ 1787882 h 6367455"/>
                  <a:gd name="connsiteX3676" fmla="*/ 4931167 w 6891715"/>
                  <a:gd name="connsiteY3676" fmla="*/ 1776771 h 6367455"/>
                  <a:gd name="connsiteX3677" fmla="*/ 4927674 w 6891715"/>
                  <a:gd name="connsiteY3677" fmla="*/ 1736774 h 6367455"/>
                  <a:gd name="connsiteX3678" fmla="*/ 4952125 w 6891715"/>
                  <a:gd name="connsiteY3678" fmla="*/ 1676460 h 6367455"/>
                  <a:gd name="connsiteX3679" fmla="*/ 4991820 w 6891715"/>
                  <a:gd name="connsiteY3679" fmla="*/ 1677730 h 6367455"/>
                  <a:gd name="connsiteX3680" fmla="*/ 4996901 w 6891715"/>
                  <a:gd name="connsiteY3680" fmla="*/ 1692332 h 6367455"/>
                  <a:gd name="connsiteX3681" fmla="*/ 5009603 w 6891715"/>
                  <a:gd name="connsiteY3681" fmla="*/ 1701855 h 6367455"/>
                  <a:gd name="connsiteX3682" fmla="*/ 5029926 w 6891715"/>
                  <a:gd name="connsiteY3682" fmla="*/ 1718680 h 6367455"/>
                  <a:gd name="connsiteX3683" fmla="*/ 5046757 w 6891715"/>
                  <a:gd name="connsiteY3683" fmla="*/ 1713283 h 6367455"/>
                  <a:gd name="connsiteX3684" fmla="*/ 5056283 w 6891715"/>
                  <a:gd name="connsiteY3684" fmla="*/ 1697411 h 6367455"/>
                  <a:gd name="connsiteX3685" fmla="*/ 5071208 w 6891715"/>
                  <a:gd name="connsiteY3685" fmla="*/ 1709791 h 6367455"/>
                  <a:gd name="connsiteX3686" fmla="*/ 5083910 w 6891715"/>
                  <a:gd name="connsiteY3686" fmla="*/ 1736774 h 6367455"/>
                  <a:gd name="connsiteX3687" fmla="*/ 5105504 w 6891715"/>
                  <a:gd name="connsiteY3687" fmla="*/ 1744075 h 6367455"/>
                  <a:gd name="connsiteX3688" fmla="*/ 5111855 w 6891715"/>
                  <a:gd name="connsiteY3688" fmla="*/ 1778041 h 6367455"/>
                  <a:gd name="connsiteX3689" fmla="*/ 5136307 w 6891715"/>
                  <a:gd name="connsiteY3689" fmla="*/ 1784072 h 6367455"/>
                  <a:gd name="connsiteX3690" fmla="*/ 5148056 w 6891715"/>
                  <a:gd name="connsiteY3690" fmla="*/ 1794230 h 6367455"/>
                  <a:gd name="connsiteX3691" fmla="*/ 5180129 w 6891715"/>
                  <a:gd name="connsiteY3691" fmla="*/ 1806611 h 6367455"/>
                  <a:gd name="connsiteX3692" fmla="*/ 5208709 w 6891715"/>
                  <a:gd name="connsiteY3692" fmla="*/ 1806293 h 6367455"/>
                  <a:gd name="connsiteX3693" fmla="*/ 5222364 w 6891715"/>
                  <a:gd name="connsiteY3693" fmla="*/ 1819944 h 6367455"/>
                  <a:gd name="connsiteX3694" fmla="*/ 5236019 w 6891715"/>
                  <a:gd name="connsiteY3694" fmla="*/ 1815817 h 6367455"/>
                  <a:gd name="connsiteX3695" fmla="*/ 5246815 w 6891715"/>
                  <a:gd name="connsiteY3695" fmla="*/ 1797723 h 6367455"/>
                  <a:gd name="connsiteX3696" fmla="*/ 5282381 w 6891715"/>
                  <a:gd name="connsiteY3696" fmla="*/ 1793278 h 6367455"/>
                  <a:gd name="connsiteX3697" fmla="*/ 5296671 w 6891715"/>
                  <a:gd name="connsiteY3697" fmla="*/ 1809785 h 6367455"/>
                  <a:gd name="connsiteX3698" fmla="*/ 5313184 w 6891715"/>
                  <a:gd name="connsiteY3698" fmla="*/ 1798040 h 6367455"/>
                  <a:gd name="connsiteX3699" fmla="*/ 5292226 w 6891715"/>
                  <a:gd name="connsiteY3699" fmla="*/ 1784707 h 6367455"/>
                  <a:gd name="connsiteX3700" fmla="*/ 5274760 w 6891715"/>
                  <a:gd name="connsiteY3700" fmla="*/ 1738361 h 6367455"/>
                  <a:gd name="connsiteX3701" fmla="*/ 5283969 w 6891715"/>
                  <a:gd name="connsiteY3701" fmla="*/ 1720267 h 6367455"/>
                  <a:gd name="connsiteX3702" fmla="*/ 5266821 w 6891715"/>
                  <a:gd name="connsiteY3702" fmla="*/ 1700585 h 6367455"/>
                  <a:gd name="connsiteX3703" fmla="*/ 5264598 w 6891715"/>
                  <a:gd name="connsiteY3703" fmla="*/ 1678682 h 6367455"/>
                  <a:gd name="connsiteX3704" fmla="*/ 5249038 w 6891715"/>
                  <a:gd name="connsiteY3704" fmla="*/ 1678682 h 6367455"/>
                  <a:gd name="connsiteX3705" fmla="*/ 5216013 w 6891715"/>
                  <a:gd name="connsiteY3705" fmla="*/ 1694871 h 6367455"/>
                  <a:gd name="connsiteX3706" fmla="*/ 5195689 w 6891715"/>
                  <a:gd name="connsiteY3706" fmla="*/ 1687253 h 6367455"/>
                  <a:gd name="connsiteX3707" fmla="*/ 5162346 w 6891715"/>
                  <a:gd name="connsiteY3707" fmla="*/ 1627892 h 6367455"/>
                  <a:gd name="connsiteX3708" fmla="*/ 5139482 w 6891715"/>
                  <a:gd name="connsiteY3708" fmla="*/ 1617734 h 6367455"/>
                  <a:gd name="connsiteX3709" fmla="*/ 5136307 w 6891715"/>
                  <a:gd name="connsiteY3709" fmla="*/ 1584085 h 6367455"/>
                  <a:gd name="connsiteX3710" fmla="*/ 5167745 w 6891715"/>
                  <a:gd name="connsiteY3710" fmla="*/ 1561229 h 6367455"/>
                  <a:gd name="connsiteX3711" fmla="*/ 5170920 w 6891715"/>
                  <a:gd name="connsiteY3711" fmla="*/ 1527581 h 6367455"/>
                  <a:gd name="connsiteX3712" fmla="*/ 5189021 w 6891715"/>
                  <a:gd name="connsiteY3712" fmla="*/ 1518057 h 6367455"/>
                  <a:gd name="connsiteX3713" fmla="*/ 5249673 w 6891715"/>
                  <a:gd name="connsiteY3713" fmla="*/ 1546944 h 6367455"/>
                  <a:gd name="connsiteX3714" fmla="*/ 5252214 w 6891715"/>
                  <a:gd name="connsiteY3714" fmla="*/ 1563769 h 6367455"/>
                  <a:gd name="connsiteX3715" fmla="*/ 5266821 w 6891715"/>
                  <a:gd name="connsiteY3715" fmla="*/ 1584402 h 6367455"/>
                  <a:gd name="connsiteX3716" fmla="*/ 5281746 w 6891715"/>
                  <a:gd name="connsiteY3716" fmla="*/ 1579323 h 6367455"/>
                  <a:gd name="connsiteX3717" fmla="*/ 5310326 w 6891715"/>
                  <a:gd name="connsiteY3717" fmla="*/ 1590434 h 6367455"/>
                  <a:gd name="connsiteX3718" fmla="*/ 5314772 w 6891715"/>
                  <a:gd name="connsiteY3718" fmla="*/ 1601227 h 6367455"/>
                  <a:gd name="connsiteX3719" fmla="*/ 5280794 w 6891715"/>
                  <a:gd name="connsiteY3719" fmla="*/ 1607893 h 6367455"/>
                  <a:gd name="connsiteX3720" fmla="*/ 5286510 w 6891715"/>
                  <a:gd name="connsiteY3720" fmla="*/ 1619003 h 6367455"/>
                  <a:gd name="connsiteX3721" fmla="*/ 5284287 w 6891715"/>
                  <a:gd name="connsiteY3721" fmla="*/ 1632971 h 6367455"/>
                  <a:gd name="connsiteX3722" fmla="*/ 5296036 w 6891715"/>
                  <a:gd name="connsiteY3722" fmla="*/ 1632971 h 6367455"/>
                  <a:gd name="connsiteX3723" fmla="*/ 5308421 w 6891715"/>
                  <a:gd name="connsiteY3723" fmla="*/ 1613924 h 6367455"/>
                  <a:gd name="connsiteX3724" fmla="*/ 5325251 w 6891715"/>
                  <a:gd name="connsiteY3724" fmla="*/ 1609163 h 6367455"/>
                  <a:gd name="connsiteX3725" fmla="*/ 5326521 w 6891715"/>
                  <a:gd name="connsiteY3725" fmla="*/ 1595830 h 6367455"/>
                  <a:gd name="connsiteX3726" fmla="*/ 5336048 w 6891715"/>
                  <a:gd name="connsiteY3726" fmla="*/ 1605988 h 6367455"/>
                  <a:gd name="connsiteX3727" fmla="*/ 5363675 w 6891715"/>
                  <a:gd name="connsiteY3727" fmla="*/ 1608845 h 6367455"/>
                  <a:gd name="connsiteX3728" fmla="*/ 5398606 w 6891715"/>
                  <a:gd name="connsiteY3728" fmla="*/ 1632971 h 6367455"/>
                  <a:gd name="connsiteX3729" fmla="*/ 5415437 w 6891715"/>
                  <a:gd name="connsiteY3729" fmla="*/ 1632971 h 6367455"/>
                  <a:gd name="connsiteX3730" fmla="*/ 5434807 w 6891715"/>
                  <a:gd name="connsiteY3730" fmla="*/ 1646303 h 6367455"/>
                  <a:gd name="connsiteX3731" fmla="*/ 5449415 w 6891715"/>
                  <a:gd name="connsiteY3731" fmla="*/ 1645351 h 6367455"/>
                  <a:gd name="connsiteX3732" fmla="*/ 5457036 w 6891715"/>
                  <a:gd name="connsiteY3732" fmla="*/ 1630431 h 6367455"/>
                  <a:gd name="connsiteX3733" fmla="*/ 5479265 w 6891715"/>
                  <a:gd name="connsiteY3733" fmla="*/ 1650112 h 6367455"/>
                  <a:gd name="connsiteX3734" fmla="*/ 5532296 w 6891715"/>
                  <a:gd name="connsiteY3734" fmla="*/ 1657096 h 6367455"/>
                  <a:gd name="connsiteX3735" fmla="*/ 5561829 w 6891715"/>
                  <a:gd name="connsiteY3735" fmla="*/ 1686618 h 6367455"/>
                  <a:gd name="connsiteX3736" fmla="*/ 5580247 w 6891715"/>
                  <a:gd name="connsiteY3736" fmla="*/ 1706299 h 6367455"/>
                  <a:gd name="connsiteX3737" fmla="*/ 5605016 w 6891715"/>
                  <a:gd name="connsiteY3737" fmla="*/ 1717410 h 6367455"/>
                  <a:gd name="connsiteX3738" fmla="*/ 5625975 w 6891715"/>
                  <a:gd name="connsiteY3738" fmla="*/ 1744710 h 6367455"/>
                  <a:gd name="connsiteX3739" fmla="*/ 5623117 w 6891715"/>
                  <a:gd name="connsiteY3739" fmla="*/ 1777089 h 6367455"/>
                  <a:gd name="connsiteX3740" fmla="*/ 5640265 w 6891715"/>
                  <a:gd name="connsiteY3740" fmla="*/ 1768836 h 6367455"/>
                  <a:gd name="connsiteX3741" fmla="*/ 5644075 w 6891715"/>
                  <a:gd name="connsiteY3741" fmla="*/ 1753915 h 6367455"/>
                  <a:gd name="connsiteX3742" fmla="*/ 5659000 w 6891715"/>
                  <a:gd name="connsiteY3742" fmla="*/ 1752963 h 6367455"/>
                  <a:gd name="connsiteX3743" fmla="*/ 5658683 w 6891715"/>
                  <a:gd name="connsiteY3743" fmla="*/ 1700268 h 6367455"/>
                  <a:gd name="connsiteX3744" fmla="*/ 5642805 w 6891715"/>
                  <a:gd name="connsiteY3744" fmla="*/ 1692967 h 6367455"/>
                  <a:gd name="connsiteX3745" fmla="*/ 5625657 w 6891715"/>
                  <a:gd name="connsiteY3745" fmla="*/ 1702490 h 6367455"/>
                  <a:gd name="connsiteX3746" fmla="*/ 5612955 w 6891715"/>
                  <a:gd name="connsiteY3746" fmla="*/ 1698364 h 6367455"/>
                  <a:gd name="connsiteX3747" fmla="*/ 5586598 w 6891715"/>
                  <a:gd name="connsiteY3747" fmla="*/ 1681856 h 6367455"/>
                  <a:gd name="connsiteX3748" fmla="*/ 5563099 w 6891715"/>
                  <a:gd name="connsiteY3748" fmla="*/ 1673603 h 6367455"/>
                  <a:gd name="connsiteX3749" fmla="*/ 5536107 w 6891715"/>
                  <a:gd name="connsiteY3749" fmla="*/ 1639954 h 6367455"/>
                  <a:gd name="connsiteX3750" fmla="*/ 5533884 w 6891715"/>
                  <a:gd name="connsiteY3750" fmla="*/ 1614877 h 6367455"/>
                  <a:gd name="connsiteX3751" fmla="*/ 5525310 w 6891715"/>
                  <a:gd name="connsiteY3751" fmla="*/ 1606306 h 6367455"/>
                  <a:gd name="connsiteX3752" fmla="*/ 5520864 w 6891715"/>
                  <a:gd name="connsiteY3752" fmla="*/ 1587577 h 6367455"/>
                  <a:gd name="connsiteX3753" fmla="*/ 5506892 w 6891715"/>
                  <a:gd name="connsiteY3753" fmla="*/ 1553928 h 6367455"/>
                  <a:gd name="connsiteX3754" fmla="*/ 5487839 w 6891715"/>
                  <a:gd name="connsiteY3754" fmla="*/ 1548849 h 6367455"/>
                  <a:gd name="connsiteX3755" fmla="*/ 5479265 w 6891715"/>
                  <a:gd name="connsiteY3755" fmla="*/ 1536469 h 6367455"/>
                  <a:gd name="connsiteX3756" fmla="*/ 5447510 w 6891715"/>
                  <a:gd name="connsiteY3756" fmla="*/ 1422825 h 6367455"/>
                  <a:gd name="connsiteX3757" fmla="*/ 5517689 w 6891715"/>
                  <a:gd name="connsiteY3757" fmla="*/ 1368543 h 6367455"/>
                  <a:gd name="connsiteX3758" fmla="*/ 5523087 w 6891715"/>
                  <a:gd name="connsiteY3758" fmla="*/ 1350766 h 6367455"/>
                  <a:gd name="connsiteX3759" fmla="*/ 5550397 w 6891715"/>
                  <a:gd name="connsiteY3759" fmla="*/ 1326958 h 6367455"/>
                  <a:gd name="connsiteX3760" fmla="*/ 5594537 w 6891715"/>
                  <a:gd name="connsiteY3760" fmla="*/ 1318070 h 6367455"/>
                  <a:gd name="connsiteX3761" fmla="*/ 5668209 w 6891715"/>
                  <a:gd name="connsiteY3761" fmla="*/ 1243789 h 6367455"/>
                  <a:gd name="connsiteX3762" fmla="*/ 5664081 w 6891715"/>
                  <a:gd name="connsiteY3762" fmla="*/ 1233314 h 6367455"/>
                  <a:gd name="connsiteX3763" fmla="*/ 5682817 w 6891715"/>
                  <a:gd name="connsiteY3763" fmla="*/ 1223790 h 6367455"/>
                  <a:gd name="connsiteX3764" fmla="*/ 5685992 w 6891715"/>
                  <a:gd name="connsiteY3764" fmla="*/ 1203474 h 6367455"/>
                  <a:gd name="connsiteX3765" fmla="*/ 5706633 w 6891715"/>
                  <a:gd name="connsiteY3765" fmla="*/ 1206649 h 6367455"/>
                  <a:gd name="connsiteX3766" fmla="*/ 5719971 w 6891715"/>
                  <a:gd name="connsiteY3766" fmla="*/ 1231726 h 6367455"/>
                  <a:gd name="connsiteX3767" fmla="*/ 5752361 w 6891715"/>
                  <a:gd name="connsiteY3767" fmla="*/ 1223156 h 6367455"/>
                  <a:gd name="connsiteX3768" fmla="*/ 5769827 w 6891715"/>
                  <a:gd name="connsiteY3768" fmla="*/ 1239662 h 6367455"/>
                  <a:gd name="connsiteX3769" fmla="*/ 5782211 w 6891715"/>
                  <a:gd name="connsiteY3769" fmla="*/ 1231092 h 6367455"/>
                  <a:gd name="connsiteX3770" fmla="*/ 5791103 w 6891715"/>
                  <a:gd name="connsiteY3770" fmla="*/ 1248233 h 6367455"/>
                  <a:gd name="connsiteX3771" fmla="*/ 5821906 w 6891715"/>
                  <a:gd name="connsiteY3771" fmla="*/ 1271724 h 6367455"/>
                  <a:gd name="connsiteX3772" fmla="*/ 5786975 w 6891715"/>
                  <a:gd name="connsiteY3772" fmla="*/ 1286961 h 6367455"/>
                  <a:gd name="connsiteX3773" fmla="*/ 5791738 w 6891715"/>
                  <a:gd name="connsiteY3773" fmla="*/ 1317435 h 6367455"/>
                  <a:gd name="connsiteX3774" fmla="*/ 5799994 w 6891715"/>
                  <a:gd name="connsiteY3774" fmla="*/ 1301563 h 6367455"/>
                  <a:gd name="connsiteX3775" fmla="*/ 5830162 w 6891715"/>
                  <a:gd name="connsiteY3775" fmla="*/ 1286644 h 6367455"/>
                  <a:gd name="connsiteX3776" fmla="*/ 5851756 w 6891715"/>
                  <a:gd name="connsiteY3776" fmla="*/ 1302198 h 6367455"/>
                  <a:gd name="connsiteX3777" fmla="*/ 5844452 w 6891715"/>
                  <a:gd name="connsiteY3777" fmla="*/ 1320292 h 6367455"/>
                  <a:gd name="connsiteX3778" fmla="*/ 5862870 w 6891715"/>
                  <a:gd name="connsiteY3778" fmla="*/ 1361242 h 6367455"/>
                  <a:gd name="connsiteX3779" fmla="*/ 5894943 w 6891715"/>
                  <a:gd name="connsiteY3779" fmla="*/ 1415842 h 6367455"/>
                  <a:gd name="connsiteX3780" fmla="*/ 5903517 w 6891715"/>
                  <a:gd name="connsiteY3780" fmla="*/ 1406319 h 6367455"/>
                  <a:gd name="connsiteX3781" fmla="*/ 5872397 w 6891715"/>
                  <a:gd name="connsiteY3781" fmla="*/ 1365051 h 6367455"/>
                  <a:gd name="connsiteX3782" fmla="*/ 5876842 w 6891715"/>
                  <a:gd name="connsiteY3782" fmla="*/ 1291723 h 6367455"/>
                  <a:gd name="connsiteX3783" fmla="*/ 5860965 w 6891715"/>
                  <a:gd name="connsiteY3783" fmla="*/ 1271406 h 6367455"/>
                  <a:gd name="connsiteX3784" fmla="*/ 5870174 w 6891715"/>
                  <a:gd name="connsiteY3784" fmla="*/ 1250455 h 6367455"/>
                  <a:gd name="connsiteX3785" fmla="*/ 5882558 w 6891715"/>
                  <a:gd name="connsiteY3785" fmla="*/ 1205061 h 6367455"/>
                  <a:gd name="connsiteX3786" fmla="*/ 5897166 w 6891715"/>
                  <a:gd name="connsiteY3786" fmla="*/ 1192364 h 6367455"/>
                  <a:gd name="connsiteX3787" fmla="*/ 5902882 w 6891715"/>
                  <a:gd name="connsiteY3787" fmla="*/ 1094274 h 6367455"/>
                  <a:gd name="connsiteX3788" fmla="*/ 5870491 w 6891715"/>
                  <a:gd name="connsiteY3788" fmla="*/ 1042849 h 6367455"/>
                  <a:gd name="connsiteX3789" fmla="*/ 5859059 w 6891715"/>
                  <a:gd name="connsiteY3789" fmla="*/ 1052689 h 6367455"/>
                  <a:gd name="connsiteX3790" fmla="*/ 5833337 w 6891715"/>
                  <a:gd name="connsiteY3790" fmla="*/ 1047610 h 6367455"/>
                  <a:gd name="connsiteX3791" fmla="*/ 5835878 w 6891715"/>
                  <a:gd name="connsiteY3791" fmla="*/ 979042 h 6367455"/>
                  <a:gd name="connsiteX3792" fmla="*/ 5853067 w 6891715"/>
                  <a:gd name="connsiteY3792" fmla="*/ 949041 h 6367455"/>
                  <a:gd name="connsiteX3793" fmla="*/ 6060620 w 6891715"/>
                  <a:gd name="connsiteY3793" fmla="*/ 1177406 h 6367455"/>
                  <a:gd name="connsiteX3794" fmla="*/ 6891715 w 6891715"/>
                  <a:gd name="connsiteY3794" fmla="*/ 3492496 h 6367455"/>
                  <a:gd name="connsiteX3795" fmla="*/ 6728088 w 6891715"/>
                  <a:gd name="connsiteY3795" fmla="*/ 4574786 h 6367455"/>
                  <a:gd name="connsiteX3796" fmla="*/ 6699847 w 6891715"/>
                  <a:gd name="connsiteY3796" fmla="*/ 4651948 h 6367455"/>
                  <a:gd name="connsiteX3797" fmla="*/ 6676768 w 6891715"/>
                  <a:gd name="connsiteY3797" fmla="*/ 4648009 h 6367455"/>
                  <a:gd name="connsiteX3798" fmla="*/ 6661525 w 6891715"/>
                  <a:gd name="connsiteY3798" fmla="*/ 4656897 h 6367455"/>
                  <a:gd name="connsiteX3799" fmla="*/ 6642472 w 6891715"/>
                  <a:gd name="connsiteY3799" fmla="*/ 4667056 h 6367455"/>
                  <a:gd name="connsiteX3800" fmla="*/ 6630405 w 6891715"/>
                  <a:gd name="connsiteY3800" fmla="*/ 4672135 h 6367455"/>
                  <a:gd name="connsiteX3801" fmla="*/ 6623101 w 6891715"/>
                  <a:gd name="connsiteY3801" fmla="*/ 4666421 h 6367455"/>
                  <a:gd name="connsiteX3802" fmla="*/ 6612622 w 6891715"/>
                  <a:gd name="connsiteY3802" fmla="*/ 4665151 h 6367455"/>
                  <a:gd name="connsiteX3803" fmla="*/ 6615162 w 6891715"/>
                  <a:gd name="connsiteY3803" fmla="*/ 4650548 h 6367455"/>
                  <a:gd name="connsiteX3804" fmla="*/ 6607541 w 6891715"/>
                  <a:gd name="connsiteY3804" fmla="*/ 4646104 h 6367455"/>
                  <a:gd name="connsiteX3805" fmla="*/ 6593251 w 6891715"/>
                  <a:gd name="connsiteY3805" fmla="*/ 4644517 h 6367455"/>
                  <a:gd name="connsiteX3806" fmla="*/ 6562448 w 6891715"/>
                  <a:gd name="connsiteY3806" fmla="*/ 4645787 h 6367455"/>
                  <a:gd name="connsiteX3807" fmla="*/ 6541172 w 6891715"/>
                  <a:gd name="connsiteY3807" fmla="*/ 4642295 h 6367455"/>
                  <a:gd name="connsiteX3808" fmla="*/ 6527200 w 6891715"/>
                  <a:gd name="connsiteY3808" fmla="*/ 4650548 h 6367455"/>
                  <a:gd name="connsiteX3809" fmla="*/ 6501161 w 6891715"/>
                  <a:gd name="connsiteY3809" fmla="*/ 4671818 h 6367455"/>
                  <a:gd name="connsiteX3810" fmla="*/ 6482743 w 6891715"/>
                  <a:gd name="connsiteY3810" fmla="*/ 4687373 h 6367455"/>
                  <a:gd name="connsiteX3811" fmla="*/ 6482425 w 6891715"/>
                  <a:gd name="connsiteY3811" fmla="*/ 4699753 h 6367455"/>
                  <a:gd name="connsiteX3812" fmla="*/ 6465277 w 6891715"/>
                  <a:gd name="connsiteY3812" fmla="*/ 4709912 h 6367455"/>
                  <a:gd name="connsiteX3813" fmla="*/ 6458926 w 6891715"/>
                  <a:gd name="connsiteY3813" fmla="*/ 4706737 h 6367455"/>
                  <a:gd name="connsiteX3814" fmla="*/ 6448447 w 6891715"/>
                  <a:gd name="connsiteY3814" fmla="*/ 4706420 h 6367455"/>
                  <a:gd name="connsiteX3815" fmla="*/ 6438920 w 6891715"/>
                  <a:gd name="connsiteY3815" fmla="*/ 4710229 h 6367455"/>
                  <a:gd name="connsiteX3816" fmla="*/ 6430346 w 6891715"/>
                  <a:gd name="connsiteY3816" fmla="*/ 4707689 h 6367455"/>
                  <a:gd name="connsiteX3817" fmla="*/ 6405895 w 6891715"/>
                  <a:gd name="connsiteY3817" fmla="*/ 4713403 h 6367455"/>
                  <a:gd name="connsiteX3818" fmla="*/ 6398591 w 6891715"/>
                  <a:gd name="connsiteY3818" fmla="*/ 4710229 h 6367455"/>
                  <a:gd name="connsiteX3819" fmla="*/ 6382714 w 6891715"/>
                  <a:gd name="connsiteY3819" fmla="*/ 4715308 h 6367455"/>
                  <a:gd name="connsiteX3820" fmla="*/ 6364296 w 6891715"/>
                  <a:gd name="connsiteY3820" fmla="*/ 4728324 h 6367455"/>
                  <a:gd name="connsiteX3821" fmla="*/ 6358897 w 6891715"/>
                  <a:gd name="connsiteY3821" fmla="*/ 4725149 h 6367455"/>
                  <a:gd name="connsiteX3822" fmla="*/ 6348418 w 6891715"/>
                  <a:gd name="connsiteY3822" fmla="*/ 4731181 h 6367455"/>
                  <a:gd name="connsiteX3823" fmla="*/ 6361755 w 6891715"/>
                  <a:gd name="connsiteY3823" fmla="*/ 4741022 h 6367455"/>
                  <a:gd name="connsiteX3824" fmla="*/ 6358580 w 6891715"/>
                  <a:gd name="connsiteY3824" fmla="*/ 4749275 h 6367455"/>
                  <a:gd name="connsiteX3825" fmla="*/ 6347783 w 6891715"/>
                  <a:gd name="connsiteY3825" fmla="*/ 4740704 h 6367455"/>
                  <a:gd name="connsiteX3826" fmla="*/ 6342702 w 6891715"/>
                  <a:gd name="connsiteY3826" fmla="*/ 4740387 h 6367455"/>
                  <a:gd name="connsiteX3827" fmla="*/ 6347783 w 6891715"/>
                  <a:gd name="connsiteY3827" fmla="*/ 4750863 h 6367455"/>
                  <a:gd name="connsiteX3828" fmla="*/ 6348711 w 6891715"/>
                  <a:gd name="connsiteY3828" fmla="*/ 4763242 h 6367455"/>
                  <a:gd name="connsiteX3829" fmla="*/ 6348727 w 6891715"/>
                  <a:gd name="connsiteY3829" fmla="*/ 4763250 h 6367455"/>
                  <a:gd name="connsiteX3830" fmla="*/ 6348713 w 6891715"/>
                  <a:gd name="connsiteY3830" fmla="*/ 4763266 h 6367455"/>
                  <a:gd name="connsiteX3831" fmla="*/ 6348735 w 6891715"/>
                  <a:gd name="connsiteY3831" fmla="*/ 4763561 h 6367455"/>
                  <a:gd name="connsiteX3832" fmla="*/ 6348545 w 6891715"/>
                  <a:gd name="connsiteY3832" fmla="*/ 4763458 h 6367455"/>
                  <a:gd name="connsiteX3833" fmla="*/ 6342059 w 6891715"/>
                  <a:gd name="connsiteY3833" fmla="*/ 4770869 h 6367455"/>
                  <a:gd name="connsiteX3834" fmla="*/ 6330309 w 6891715"/>
                  <a:gd name="connsiteY3834" fmla="*/ 4769282 h 6367455"/>
                  <a:gd name="connsiteX3835" fmla="*/ 6323958 w 6891715"/>
                  <a:gd name="connsiteY3835" fmla="*/ 4777535 h 6367455"/>
                  <a:gd name="connsiteX3836" fmla="*/ 6316337 w 6891715"/>
                  <a:gd name="connsiteY3836" fmla="*/ 4778488 h 6367455"/>
                  <a:gd name="connsiteX3837" fmla="*/ 6317925 w 6891715"/>
                  <a:gd name="connsiteY3837" fmla="*/ 4768964 h 6367455"/>
                  <a:gd name="connsiteX3838" fmla="*/ 6305858 w 6891715"/>
                  <a:gd name="connsiteY3838" fmla="*/ 4774043 h 6367455"/>
                  <a:gd name="connsiteX3839" fmla="*/ 6301094 w 6891715"/>
                  <a:gd name="connsiteY3839" fmla="*/ 4786424 h 6367455"/>
                  <a:gd name="connsiteX3840" fmla="*/ 6296013 w 6891715"/>
                  <a:gd name="connsiteY3840" fmla="*/ 4788328 h 6367455"/>
                  <a:gd name="connsiteX3841" fmla="*/ 6299189 w 6891715"/>
                  <a:gd name="connsiteY3841" fmla="*/ 4797852 h 6367455"/>
                  <a:gd name="connsiteX3842" fmla="*/ 6295696 w 6891715"/>
                  <a:gd name="connsiteY3842" fmla="*/ 4809597 h 6367455"/>
                  <a:gd name="connsiteX3843" fmla="*/ 6283946 w 6891715"/>
                  <a:gd name="connsiteY3843" fmla="*/ 4807057 h 6367455"/>
                  <a:gd name="connsiteX3844" fmla="*/ 6280771 w 6891715"/>
                  <a:gd name="connsiteY3844" fmla="*/ 4811184 h 6367455"/>
                  <a:gd name="connsiteX3845" fmla="*/ 6283629 w 6891715"/>
                  <a:gd name="connsiteY3845" fmla="*/ 4820707 h 6367455"/>
                  <a:gd name="connsiteX3846" fmla="*/ 6276008 w 6891715"/>
                  <a:gd name="connsiteY3846" fmla="*/ 4824834 h 6367455"/>
                  <a:gd name="connsiteX3847" fmla="*/ 6262353 w 6891715"/>
                  <a:gd name="connsiteY3847" fmla="*/ 4822294 h 6367455"/>
                  <a:gd name="connsiteX3848" fmla="*/ 6252826 w 6891715"/>
                  <a:gd name="connsiteY3848" fmla="*/ 4817850 h 6367455"/>
                  <a:gd name="connsiteX3849" fmla="*/ 6238219 w 6891715"/>
                  <a:gd name="connsiteY3849" fmla="*/ 4805788 h 6367455"/>
                  <a:gd name="connsiteX3850" fmla="*/ 6229645 w 6891715"/>
                  <a:gd name="connsiteY3850" fmla="*/ 4806740 h 6367455"/>
                  <a:gd name="connsiteX3851" fmla="*/ 6234090 w 6891715"/>
                  <a:gd name="connsiteY3851" fmla="*/ 4816263 h 6367455"/>
                  <a:gd name="connsiteX3852" fmla="*/ 6241077 w 6891715"/>
                  <a:gd name="connsiteY3852" fmla="*/ 4819437 h 6367455"/>
                  <a:gd name="connsiteX3853" fmla="*/ 6235678 w 6891715"/>
                  <a:gd name="connsiteY3853" fmla="*/ 4830230 h 6367455"/>
                  <a:gd name="connsiteX3854" fmla="*/ 6222023 w 6891715"/>
                  <a:gd name="connsiteY3854" fmla="*/ 4829913 h 6367455"/>
                  <a:gd name="connsiteX3855" fmla="*/ 6214402 w 6891715"/>
                  <a:gd name="connsiteY3855" fmla="*/ 4824199 h 6367455"/>
                  <a:gd name="connsiteX3856" fmla="*/ 6210274 w 6891715"/>
                  <a:gd name="connsiteY3856" fmla="*/ 4832770 h 6367455"/>
                  <a:gd name="connsiteX3857" fmla="*/ 6222659 w 6891715"/>
                  <a:gd name="connsiteY3857" fmla="*/ 4840389 h 6367455"/>
                  <a:gd name="connsiteX3858" fmla="*/ 6215990 w 6891715"/>
                  <a:gd name="connsiteY3858" fmla="*/ 4849594 h 6367455"/>
                  <a:gd name="connsiteX3859" fmla="*/ 6210591 w 6891715"/>
                  <a:gd name="connsiteY3859" fmla="*/ 4852769 h 6367455"/>
                  <a:gd name="connsiteX3860" fmla="*/ 6213767 w 6891715"/>
                  <a:gd name="connsiteY3860" fmla="*/ 4861340 h 6367455"/>
                  <a:gd name="connsiteX3861" fmla="*/ 6204558 w 6891715"/>
                  <a:gd name="connsiteY3861" fmla="*/ 4877847 h 6367455"/>
                  <a:gd name="connsiteX3862" fmla="*/ 6200747 w 6891715"/>
                  <a:gd name="connsiteY3862" fmla="*/ 4872133 h 6367455"/>
                  <a:gd name="connsiteX3863" fmla="*/ 6195666 w 6891715"/>
                  <a:gd name="connsiteY3863" fmla="*/ 4852134 h 6367455"/>
                  <a:gd name="connsiteX3864" fmla="*/ 6187410 w 6891715"/>
                  <a:gd name="connsiteY3864" fmla="*/ 4861657 h 6367455"/>
                  <a:gd name="connsiteX3865" fmla="*/ 6179154 w 6891715"/>
                  <a:gd name="connsiteY3865" fmla="*/ 4880386 h 6367455"/>
                  <a:gd name="connsiteX3866" fmla="*/ 6191538 w 6891715"/>
                  <a:gd name="connsiteY3866" fmla="*/ 4903877 h 6367455"/>
                  <a:gd name="connsiteX3867" fmla="*/ 6190268 w 6891715"/>
                  <a:gd name="connsiteY3867" fmla="*/ 4915305 h 6367455"/>
                  <a:gd name="connsiteX3868" fmla="*/ 6178201 w 6891715"/>
                  <a:gd name="connsiteY3868" fmla="*/ 4924510 h 6367455"/>
                  <a:gd name="connsiteX3869" fmla="*/ 6178519 w 6891715"/>
                  <a:gd name="connsiteY3869" fmla="*/ 4914035 h 6367455"/>
                  <a:gd name="connsiteX3870" fmla="*/ 6176296 w 6891715"/>
                  <a:gd name="connsiteY3870" fmla="*/ 4909591 h 6367455"/>
                  <a:gd name="connsiteX3871" fmla="*/ 6160418 w 6891715"/>
                  <a:gd name="connsiteY3871" fmla="*/ 4917844 h 6367455"/>
                  <a:gd name="connsiteX3872" fmla="*/ 6158830 w 6891715"/>
                  <a:gd name="connsiteY3872" fmla="*/ 4927050 h 6367455"/>
                  <a:gd name="connsiteX3873" fmla="*/ 6158513 w 6891715"/>
                  <a:gd name="connsiteY3873" fmla="*/ 4934034 h 6367455"/>
                  <a:gd name="connsiteX3874" fmla="*/ 6158513 w 6891715"/>
                  <a:gd name="connsiteY3874" fmla="*/ 4936891 h 6367455"/>
                  <a:gd name="connsiteX3875" fmla="*/ 6158513 w 6891715"/>
                  <a:gd name="connsiteY3875" fmla="*/ 4938795 h 6367455"/>
                  <a:gd name="connsiteX3876" fmla="*/ 6161688 w 6891715"/>
                  <a:gd name="connsiteY3876" fmla="*/ 4947366 h 6367455"/>
                  <a:gd name="connsiteX3877" fmla="*/ 6154067 w 6891715"/>
                  <a:gd name="connsiteY3877" fmla="*/ 4956572 h 6367455"/>
                  <a:gd name="connsiteX3878" fmla="*/ 6141365 w 6891715"/>
                  <a:gd name="connsiteY3878" fmla="*/ 4963556 h 6367455"/>
                  <a:gd name="connsiteX3879" fmla="*/ 6135649 w 6891715"/>
                  <a:gd name="connsiteY3879" fmla="*/ 4978475 h 6367455"/>
                  <a:gd name="connsiteX3880" fmla="*/ 6122312 w 6891715"/>
                  <a:gd name="connsiteY3880" fmla="*/ 4993712 h 6367455"/>
                  <a:gd name="connsiteX3881" fmla="*/ 6129933 w 6891715"/>
                  <a:gd name="connsiteY3881" fmla="*/ 5024187 h 6367455"/>
                  <a:gd name="connsiteX3882" fmla="*/ 6136919 w 6891715"/>
                  <a:gd name="connsiteY3882" fmla="*/ 5038472 h 6367455"/>
                  <a:gd name="connsiteX3883" fmla="*/ 6148668 w 6891715"/>
                  <a:gd name="connsiteY3883" fmla="*/ 5036250 h 6367455"/>
                  <a:gd name="connsiteX3884" fmla="*/ 6154384 w 6891715"/>
                  <a:gd name="connsiteY3884" fmla="*/ 5027044 h 6367455"/>
                  <a:gd name="connsiteX3885" fmla="*/ 6170897 w 6891715"/>
                  <a:gd name="connsiteY3885" fmla="*/ 5030853 h 6367455"/>
                  <a:gd name="connsiteX3886" fmla="*/ 6175661 w 6891715"/>
                  <a:gd name="connsiteY3886" fmla="*/ 5059423 h 6367455"/>
                  <a:gd name="connsiteX3887" fmla="*/ 6177248 w 6891715"/>
                  <a:gd name="connsiteY3887" fmla="*/ 5069898 h 6367455"/>
                  <a:gd name="connsiteX3888" fmla="*/ 6190268 w 6891715"/>
                  <a:gd name="connsiteY3888" fmla="*/ 5079739 h 6367455"/>
                  <a:gd name="connsiteX3889" fmla="*/ 6194396 w 6891715"/>
                  <a:gd name="connsiteY3889" fmla="*/ 5079739 h 6367455"/>
                  <a:gd name="connsiteX3890" fmla="*/ 6197254 w 6891715"/>
                  <a:gd name="connsiteY3890" fmla="*/ 5089262 h 6367455"/>
                  <a:gd name="connsiteX3891" fmla="*/ 6190586 w 6891715"/>
                  <a:gd name="connsiteY3891" fmla="*/ 5103864 h 6367455"/>
                  <a:gd name="connsiteX3892" fmla="*/ 6188680 w 6891715"/>
                  <a:gd name="connsiteY3892" fmla="*/ 5128307 h 6367455"/>
                  <a:gd name="connsiteX3893" fmla="*/ 6195031 w 6891715"/>
                  <a:gd name="connsiteY3893" fmla="*/ 5132434 h 6367455"/>
                  <a:gd name="connsiteX3894" fmla="*/ 6206146 w 6891715"/>
                  <a:gd name="connsiteY3894" fmla="*/ 5113705 h 6367455"/>
                  <a:gd name="connsiteX3895" fmla="*/ 6212814 w 6891715"/>
                  <a:gd name="connsiteY3895" fmla="*/ 5101325 h 6367455"/>
                  <a:gd name="connsiteX3896" fmla="*/ 6214085 w 6891715"/>
                  <a:gd name="connsiteY3896" fmla="*/ 5089897 h 6367455"/>
                  <a:gd name="connsiteX3897" fmla="*/ 6218213 w 6891715"/>
                  <a:gd name="connsiteY3897" fmla="*/ 5103547 h 6367455"/>
                  <a:gd name="connsiteX3898" fmla="*/ 6212179 w 6891715"/>
                  <a:gd name="connsiteY3898" fmla="*/ 5126403 h 6367455"/>
                  <a:gd name="connsiteX3899" fmla="*/ 6204240 w 6891715"/>
                  <a:gd name="connsiteY3899" fmla="*/ 5141957 h 6367455"/>
                  <a:gd name="connsiteX3900" fmla="*/ 6206146 w 6891715"/>
                  <a:gd name="connsiteY3900" fmla="*/ 5154972 h 6367455"/>
                  <a:gd name="connsiteX3901" fmla="*/ 6212814 w 6891715"/>
                  <a:gd name="connsiteY3901" fmla="*/ 5145767 h 6367455"/>
                  <a:gd name="connsiteX3902" fmla="*/ 6213449 w 6891715"/>
                  <a:gd name="connsiteY3902" fmla="*/ 5158464 h 6367455"/>
                  <a:gd name="connsiteX3903" fmla="*/ 6203605 w 6891715"/>
                  <a:gd name="connsiteY3903" fmla="*/ 5169575 h 6367455"/>
                  <a:gd name="connsiteX3904" fmla="*/ 6197889 w 6891715"/>
                  <a:gd name="connsiteY3904" fmla="*/ 5184177 h 6367455"/>
                  <a:gd name="connsiteX3905" fmla="*/ 6202970 w 6891715"/>
                  <a:gd name="connsiteY3905" fmla="*/ 5201319 h 6367455"/>
                  <a:gd name="connsiteX3906" fmla="*/ 6235678 w 6891715"/>
                  <a:gd name="connsiteY3906" fmla="*/ 5233698 h 6367455"/>
                  <a:gd name="connsiteX3907" fmla="*/ 6249333 w 6891715"/>
                  <a:gd name="connsiteY3907" fmla="*/ 5251157 h 6367455"/>
                  <a:gd name="connsiteX3908" fmla="*/ 6260130 w 6891715"/>
                  <a:gd name="connsiteY3908" fmla="*/ 5274330 h 6367455"/>
                  <a:gd name="connsiteX3909" fmla="*/ 6275690 w 6891715"/>
                  <a:gd name="connsiteY3909" fmla="*/ 5324168 h 6367455"/>
                  <a:gd name="connsiteX3910" fmla="*/ 6291250 w 6891715"/>
                  <a:gd name="connsiteY3910" fmla="*/ 5336232 h 6367455"/>
                  <a:gd name="connsiteX3911" fmla="*/ 6303952 w 6891715"/>
                  <a:gd name="connsiteY3911" fmla="*/ 5347977 h 6367455"/>
                  <a:gd name="connsiteX3912" fmla="*/ 6297190 w 6891715"/>
                  <a:gd name="connsiteY3912" fmla="*/ 5360853 h 6367455"/>
                  <a:gd name="connsiteX3913" fmla="*/ 6297448 w 6891715"/>
                  <a:gd name="connsiteY3913" fmla="*/ 5360940 h 6367455"/>
                  <a:gd name="connsiteX3914" fmla="*/ 6303928 w 6891715"/>
                  <a:gd name="connsiteY3914" fmla="*/ 5348597 h 6367455"/>
                  <a:gd name="connsiteX3915" fmla="*/ 6326471 w 6891715"/>
                  <a:gd name="connsiteY3915" fmla="*/ 5368282 h 6367455"/>
                  <a:gd name="connsiteX3916" fmla="*/ 6343298 w 6891715"/>
                  <a:gd name="connsiteY3916" fmla="*/ 5377172 h 6367455"/>
                  <a:gd name="connsiteX3917" fmla="*/ 6352738 w 6891715"/>
                  <a:gd name="connsiteY3917" fmla="*/ 5391437 h 6367455"/>
                  <a:gd name="connsiteX3918" fmla="*/ 6270138 w 6891715"/>
                  <a:gd name="connsiteY3918" fmla="*/ 5527402 h 6367455"/>
                  <a:gd name="connsiteX3919" fmla="*/ 6157685 w 6891715"/>
                  <a:gd name="connsiteY3919" fmla="*/ 5677783 h 6367455"/>
                  <a:gd name="connsiteX3920" fmla="*/ 6151028 w 6891715"/>
                  <a:gd name="connsiteY3920" fmla="*/ 5680333 h 6367455"/>
                  <a:gd name="connsiteX3921" fmla="*/ 6151528 w 6891715"/>
                  <a:gd name="connsiteY3921" fmla="*/ 5680898 h 6367455"/>
                  <a:gd name="connsiteX3922" fmla="*/ 6124790 w 6891715"/>
                  <a:gd name="connsiteY3922" fmla="*/ 5702235 h 6367455"/>
                  <a:gd name="connsiteX3923" fmla="*/ 6108874 w 6891715"/>
                  <a:gd name="connsiteY3923" fmla="*/ 5721342 h 6367455"/>
                  <a:gd name="connsiteX3924" fmla="*/ 6108664 w 6891715"/>
                  <a:gd name="connsiteY3924" fmla="*/ 5720387 h 6367455"/>
                  <a:gd name="connsiteX3925" fmla="*/ 6071278 w 6891715"/>
                  <a:gd name="connsiteY3925" fmla="*/ 5721342 h 6367455"/>
                  <a:gd name="connsiteX3926" fmla="*/ 6010443 w 6891715"/>
                  <a:gd name="connsiteY3926" fmla="*/ 5705105 h 6367455"/>
                  <a:gd name="connsiteX3927" fmla="*/ 5965134 w 6891715"/>
                  <a:gd name="connsiteY3927" fmla="*/ 5657668 h 6367455"/>
                  <a:gd name="connsiteX3928" fmla="*/ 5954821 w 6891715"/>
                  <a:gd name="connsiteY3928" fmla="*/ 5617474 h 6367455"/>
                  <a:gd name="connsiteX3929" fmla="*/ 5954631 w 6891715"/>
                  <a:gd name="connsiteY3929" fmla="*/ 5617583 h 6367455"/>
                  <a:gd name="connsiteX3930" fmla="*/ 5954678 w 6891715"/>
                  <a:gd name="connsiteY3930" fmla="*/ 5617604 h 6367455"/>
                  <a:gd name="connsiteX3931" fmla="*/ 5954550 w 6891715"/>
                  <a:gd name="connsiteY3931" fmla="*/ 5617629 h 6367455"/>
                  <a:gd name="connsiteX3932" fmla="*/ 5954176 w 6891715"/>
                  <a:gd name="connsiteY3932" fmla="*/ 5617843 h 6367455"/>
                  <a:gd name="connsiteX3933" fmla="*/ 5953959 w 6891715"/>
                  <a:gd name="connsiteY3933" fmla="*/ 5617746 h 6367455"/>
                  <a:gd name="connsiteX3934" fmla="*/ 5903234 w 6891715"/>
                  <a:gd name="connsiteY3934" fmla="*/ 5627755 h 6367455"/>
                  <a:gd name="connsiteX3935" fmla="*/ 5903869 w 6891715"/>
                  <a:gd name="connsiteY3935" fmla="*/ 5633783 h 6367455"/>
                  <a:gd name="connsiteX3936" fmla="*/ 5906092 w 6891715"/>
                  <a:gd name="connsiteY3936" fmla="*/ 5648375 h 6367455"/>
                  <a:gd name="connsiteX3937" fmla="*/ 5907044 w 6891715"/>
                  <a:gd name="connsiteY3937" fmla="*/ 5656623 h 6367455"/>
                  <a:gd name="connsiteX3938" fmla="*/ 5908632 w 6891715"/>
                  <a:gd name="connsiteY3938" fmla="*/ 5664871 h 6367455"/>
                  <a:gd name="connsiteX3939" fmla="*/ 5910220 w 6891715"/>
                  <a:gd name="connsiteY3939" fmla="*/ 5671850 h 6367455"/>
                  <a:gd name="connsiteX3940" fmla="*/ 5911808 w 6891715"/>
                  <a:gd name="connsiteY3940" fmla="*/ 5677243 h 6367455"/>
                  <a:gd name="connsiteX3941" fmla="*/ 5914031 w 6891715"/>
                  <a:gd name="connsiteY3941" fmla="*/ 5683270 h 6367455"/>
                  <a:gd name="connsiteX3942" fmla="*/ 5916253 w 6891715"/>
                  <a:gd name="connsiteY3942" fmla="*/ 5691835 h 6367455"/>
                  <a:gd name="connsiteX3943" fmla="*/ 5919111 w 6891715"/>
                  <a:gd name="connsiteY3943" fmla="*/ 5701987 h 6367455"/>
                  <a:gd name="connsiteX3944" fmla="*/ 5921017 w 6891715"/>
                  <a:gd name="connsiteY3944" fmla="*/ 5712772 h 6367455"/>
                  <a:gd name="connsiteX3945" fmla="*/ 5923240 w 6891715"/>
                  <a:gd name="connsiteY3945" fmla="*/ 5723558 h 6367455"/>
                  <a:gd name="connsiteX3946" fmla="*/ 5925145 w 6891715"/>
                  <a:gd name="connsiteY3946" fmla="*/ 5733075 h 6367455"/>
                  <a:gd name="connsiteX3947" fmla="*/ 5925780 w 6891715"/>
                  <a:gd name="connsiteY3947" fmla="*/ 5740371 h 6367455"/>
                  <a:gd name="connsiteX3948" fmla="*/ 5925780 w 6891715"/>
                  <a:gd name="connsiteY3948" fmla="*/ 5743226 h 6367455"/>
                  <a:gd name="connsiteX3949" fmla="*/ 5925463 w 6891715"/>
                  <a:gd name="connsiteY3949" fmla="*/ 5745130 h 6367455"/>
                  <a:gd name="connsiteX3950" fmla="*/ 5924828 w 6891715"/>
                  <a:gd name="connsiteY3950" fmla="*/ 5749888 h 6367455"/>
                  <a:gd name="connsiteX3951" fmla="*/ 5923875 w 6891715"/>
                  <a:gd name="connsiteY3951" fmla="*/ 5758453 h 6367455"/>
                  <a:gd name="connsiteX3952" fmla="*/ 5923240 w 6891715"/>
                  <a:gd name="connsiteY3952" fmla="*/ 5769874 h 6367455"/>
                  <a:gd name="connsiteX3953" fmla="*/ 5922605 w 6891715"/>
                  <a:gd name="connsiteY3953" fmla="*/ 5782563 h 6367455"/>
                  <a:gd name="connsiteX3954" fmla="*/ 5922605 w 6891715"/>
                  <a:gd name="connsiteY3954" fmla="*/ 5795252 h 6367455"/>
                  <a:gd name="connsiteX3955" fmla="*/ 5922287 w 6891715"/>
                  <a:gd name="connsiteY3955" fmla="*/ 5806989 h 6367455"/>
                  <a:gd name="connsiteX3956" fmla="*/ 5922605 w 6891715"/>
                  <a:gd name="connsiteY3956" fmla="*/ 5816189 h 6367455"/>
                  <a:gd name="connsiteX3957" fmla="*/ 5922922 w 6891715"/>
                  <a:gd name="connsiteY3957" fmla="*/ 5819361 h 6367455"/>
                  <a:gd name="connsiteX3958" fmla="*/ 5923240 w 6891715"/>
                  <a:gd name="connsiteY3958" fmla="*/ 5821899 h 6367455"/>
                  <a:gd name="connsiteX3959" fmla="*/ 5924192 w 6891715"/>
                  <a:gd name="connsiteY3959" fmla="*/ 5826975 h 6367455"/>
                  <a:gd name="connsiteX3960" fmla="*/ 5925463 w 6891715"/>
                  <a:gd name="connsiteY3960" fmla="*/ 5836175 h 6367455"/>
                  <a:gd name="connsiteX3961" fmla="*/ 5928321 w 6891715"/>
                  <a:gd name="connsiteY3961" fmla="*/ 5859015 h 6367455"/>
                  <a:gd name="connsiteX3962" fmla="*/ 5931496 w 6891715"/>
                  <a:gd name="connsiteY3962" fmla="*/ 5889786 h 6367455"/>
                  <a:gd name="connsiteX3963" fmla="*/ 5891802 w 6891715"/>
                  <a:gd name="connsiteY3963" fmla="*/ 5911675 h 6367455"/>
                  <a:gd name="connsiteX3964" fmla="*/ 5867985 w 6891715"/>
                  <a:gd name="connsiteY3964" fmla="*/ 5892007 h 6367455"/>
                  <a:gd name="connsiteX3965" fmla="*/ 5834006 w 6891715"/>
                  <a:gd name="connsiteY3965" fmla="*/ 5896131 h 6367455"/>
                  <a:gd name="connsiteX3966" fmla="*/ 5807014 w 6891715"/>
                  <a:gd name="connsiteY3966" fmla="*/ 5906282 h 6367455"/>
                  <a:gd name="connsiteX3967" fmla="*/ 5779387 w 6891715"/>
                  <a:gd name="connsiteY3967" fmla="*/ 5900572 h 6367455"/>
                  <a:gd name="connsiteX3968" fmla="*/ 5720956 w 6891715"/>
                  <a:gd name="connsiteY3968" fmla="*/ 5935467 h 6367455"/>
                  <a:gd name="connsiteX3969" fmla="*/ 5698092 w 6891715"/>
                  <a:gd name="connsiteY3969" fmla="*/ 5915164 h 6367455"/>
                  <a:gd name="connsiteX3970" fmla="*/ 5652047 w 6891715"/>
                  <a:gd name="connsiteY3970" fmla="*/ 5929440 h 6367455"/>
                  <a:gd name="connsiteX3971" fmla="*/ 5585360 w 6891715"/>
                  <a:gd name="connsiteY3971" fmla="*/ 5938322 h 6367455"/>
                  <a:gd name="connsiteX3972" fmla="*/ 5474215 w 6891715"/>
                  <a:gd name="connsiteY3972" fmla="*/ 5985272 h 6367455"/>
                  <a:gd name="connsiteX3973" fmla="*/ 5431027 w 6891715"/>
                  <a:gd name="connsiteY3973" fmla="*/ 5995741 h 6367455"/>
                  <a:gd name="connsiteX3974" fmla="*/ 5379583 w 6891715"/>
                  <a:gd name="connsiteY3974" fmla="*/ 5956721 h 6367455"/>
                  <a:gd name="connsiteX3975" fmla="*/ 5337983 w 6891715"/>
                  <a:gd name="connsiteY3975" fmla="*/ 5954818 h 6367455"/>
                  <a:gd name="connsiteX3976" fmla="*/ 5261452 w 6891715"/>
                  <a:gd name="connsiteY3976" fmla="*/ 5985907 h 6367455"/>
                  <a:gd name="connsiteX3977" fmla="*/ 5234142 w 6891715"/>
                  <a:gd name="connsiteY3977" fmla="*/ 5983369 h 6367455"/>
                  <a:gd name="connsiteX3978" fmla="*/ 5210961 w 6891715"/>
                  <a:gd name="connsiteY3978" fmla="*/ 5957356 h 6367455"/>
                  <a:gd name="connsiteX3979" fmla="*/ 5197623 w 6891715"/>
                  <a:gd name="connsiteY3979" fmla="*/ 5967824 h 6367455"/>
                  <a:gd name="connsiteX3980" fmla="*/ 5173489 w 6891715"/>
                  <a:gd name="connsiteY3980" fmla="*/ 5994154 h 6367455"/>
                  <a:gd name="connsiteX3981" fmla="*/ 5174759 w 6891715"/>
                  <a:gd name="connsiteY3981" fmla="*/ 6030953 h 6367455"/>
                  <a:gd name="connsiteX3982" fmla="*/ 5150625 w 6891715"/>
                  <a:gd name="connsiteY3982" fmla="*/ 6049987 h 6367455"/>
                  <a:gd name="connsiteX3983" fmla="*/ 5148720 w 6891715"/>
                  <a:gd name="connsiteY3983" fmla="*/ 6075682 h 6367455"/>
                  <a:gd name="connsiteX3984" fmla="*/ 5130619 w 6891715"/>
                  <a:gd name="connsiteY3984" fmla="*/ 6078855 h 6367455"/>
                  <a:gd name="connsiteX3985" fmla="*/ 5123633 w 6891715"/>
                  <a:gd name="connsiteY3985" fmla="*/ 6088054 h 6367455"/>
                  <a:gd name="connsiteX3986" fmla="*/ 5108708 w 6891715"/>
                  <a:gd name="connsiteY3986" fmla="*/ 6085834 h 6367455"/>
                  <a:gd name="connsiteX3987" fmla="*/ 5112518 w 6891715"/>
                  <a:gd name="connsiteY3987" fmla="*/ 6077903 h 6367455"/>
                  <a:gd name="connsiteX3988" fmla="*/ 5105214 w 6891715"/>
                  <a:gd name="connsiteY3988" fmla="*/ 6066483 h 6367455"/>
                  <a:gd name="connsiteX3989" fmla="*/ 5097911 w 6891715"/>
                  <a:gd name="connsiteY3989" fmla="*/ 6052842 h 6367455"/>
                  <a:gd name="connsiteX3990" fmla="*/ 5104897 w 6891715"/>
                  <a:gd name="connsiteY3990" fmla="*/ 6028415 h 6367455"/>
                  <a:gd name="connsiteX3991" fmla="*/ 5133159 w 6891715"/>
                  <a:gd name="connsiteY3991" fmla="*/ 6005257 h 6367455"/>
                  <a:gd name="connsiteX3992" fmla="*/ 5134112 w 6891715"/>
                  <a:gd name="connsiteY3992" fmla="*/ 5986224 h 6367455"/>
                  <a:gd name="connsiteX3993" fmla="*/ 5116329 w 6891715"/>
                  <a:gd name="connsiteY3993" fmla="*/ 5973852 h 6367455"/>
                  <a:gd name="connsiteX3994" fmla="*/ 5093782 w 6891715"/>
                  <a:gd name="connsiteY3994" fmla="*/ 5989713 h 6367455"/>
                  <a:gd name="connsiteX3995" fmla="*/ 5084573 w 6891715"/>
                  <a:gd name="connsiteY3995" fmla="*/ 6005575 h 6367455"/>
                  <a:gd name="connsiteX3996" fmla="*/ 5073141 w 6891715"/>
                  <a:gd name="connsiteY3996" fmla="*/ 6016043 h 6367455"/>
                  <a:gd name="connsiteX3997" fmla="*/ 5035987 w 6891715"/>
                  <a:gd name="connsiteY3997" fmla="*/ 6013505 h 6367455"/>
                  <a:gd name="connsiteX3998" fmla="*/ 5021062 w 6891715"/>
                  <a:gd name="connsiteY3998" fmla="*/ 5997644 h 6367455"/>
                  <a:gd name="connsiteX3999" fmla="*/ 4988036 w 6891715"/>
                  <a:gd name="connsiteY3999" fmla="*/ 5989713 h 6367455"/>
                  <a:gd name="connsiteX4000" fmla="*/ 4966125 w 6891715"/>
                  <a:gd name="connsiteY4000" fmla="*/ 6007795 h 6367455"/>
                  <a:gd name="connsiteX4001" fmla="*/ 4944848 w 6891715"/>
                  <a:gd name="connsiteY4001" fmla="*/ 6018264 h 6367455"/>
                  <a:gd name="connsiteX4002" fmla="*/ 4934687 w 6891715"/>
                  <a:gd name="connsiteY4002" fmla="*/ 6043642 h 6367455"/>
                  <a:gd name="connsiteX4003" fmla="*/ 4913410 w 6891715"/>
                  <a:gd name="connsiteY4003" fmla="*/ 6049035 h 6367455"/>
                  <a:gd name="connsiteX4004" fmla="*/ 4903249 w 6891715"/>
                  <a:gd name="connsiteY4004" fmla="*/ 6067117 h 6367455"/>
                  <a:gd name="connsiteX4005" fmla="*/ 4857520 w 6891715"/>
                  <a:gd name="connsiteY4005" fmla="*/ 6070607 h 6367455"/>
                  <a:gd name="connsiteX4006" fmla="*/ 4836562 w 6891715"/>
                  <a:gd name="connsiteY4006" fmla="*/ 6068703 h 6367455"/>
                  <a:gd name="connsiteX4007" fmla="*/ 4823859 w 6891715"/>
                  <a:gd name="connsiteY4007" fmla="*/ 6077268 h 6367455"/>
                  <a:gd name="connsiteX4008" fmla="*/ 4801630 w 6891715"/>
                  <a:gd name="connsiteY4008" fmla="*/ 6085199 h 6367455"/>
                  <a:gd name="connsiteX4009" fmla="*/ 4774003 w 6891715"/>
                  <a:gd name="connsiteY4009" fmla="*/ 6068386 h 6367455"/>
                  <a:gd name="connsiteX4010" fmla="*/ 4750821 w 6891715"/>
                  <a:gd name="connsiteY4010" fmla="*/ 6037932 h 6367455"/>
                  <a:gd name="connsiteX4011" fmla="*/ 4727957 w 6891715"/>
                  <a:gd name="connsiteY4011" fmla="*/ 6027781 h 6367455"/>
                  <a:gd name="connsiteX4012" fmla="*/ 4707951 w 6891715"/>
                  <a:gd name="connsiteY4012" fmla="*/ 6010968 h 6367455"/>
                  <a:gd name="connsiteX4013" fmla="*/ 4689851 w 6891715"/>
                  <a:gd name="connsiteY4013" fmla="*/ 6006844 h 6367455"/>
                  <a:gd name="connsiteX4014" fmla="*/ 4665399 w 6891715"/>
                  <a:gd name="connsiteY4014" fmla="*/ 5992568 h 6367455"/>
                  <a:gd name="connsiteX4015" fmla="*/ 4627292 w 6891715"/>
                  <a:gd name="connsiteY4015" fmla="*/ 5989713 h 6367455"/>
                  <a:gd name="connsiteX4016" fmla="*/ 4610462 w 6891715"/>
                  <a:gd name="connsiteY4016" fmla="*/ 6002402 h 6367455"/>
                  <a:gd name="connsiteX4017" fmla="*/ 4606333 w 6891715"/>
                  <a:gd name="connsiteY4017" fmla="*/ 6020484 h 6367455"/>
                  <a:gd name="connsiteX4018" fmla="*/ 4605698 w 6891715"/>
                  <a:gd name="connsiteY4018" fmla="*/ 6034125 h 6367455"/>
                  <a:gd name="connsiteX4019" fmla="*/ 4582517 w 6891715"/>
                  <a:gd name="connsiteY4019" fmla="*/ 6058552 h 6367455"/>
                  <a:gd name="connsiteX4020" fmla="*/ 4568862 w 6891715"/>
                  <a:gd name="connsiteY4020" fmla="*/ 6058552 h 6367455"/>
                  <a:gd name="connsiteX4021" fmla="*/ 4569497 w 6891715"/>
                  <a:gd name="connsiteY4021" fmla="*/ 6051256 h 6367455"/>
                  <a:gd name="connsiteX4022" fmla="*/ 4563463 w 6891715"/>
                  <a:gd name="connsiteY4022" fmla="*/ 6051256 h 6367455"/>
                  <a:gd name="connsiteX4023" fmla="*/ 4557112 w 6891715"/>
                  <a:gd name="connsiteY4023" fmla="*/ 6066165 h 6367455"/>
                  <a:gd name="connsiteX4024" fmla="*/ 4544410 w 6891715"/>
                  <a:gd name="connsiteY4024" fmla="*/ 6071241 h 6367455"/>
                  <a:gd name="connsiteX4025" fmla="*/ 4526309 w 6891715"/>
                  <a:gd name="connsiteY4025" fmla="*/ 6076951 h 6367455"/>
                  <a:gd name="connsiteX4026" fmla="*/ 4501222 w 6891715"/>
                  <a:gd name="connsiteY4026" fmla="*/ 6073144 h 6367455"/>
                  <a:gd name="connsiteX4027" fmla="*/ 4480581 w 6891715"/>
                  <a:gd name="connsiteY4027" fmla="*/ 6058235 h 6367455"/>
                  <a:gd name="connsiteX4028" fmla="*/ 4455176 w 6891715"/>
                  <a:gd name="connsiteY4028" fmla="*/ 6030319 h 6367455"/>
                  <a:gd name="connsiteX4029" fmla="*/ 4452636 w 6891715"/>
                  <a:gd name="connsiteY4029" fmla="*/ 6011285 h 6367455"/>
                  <a:gd name="connsiteX4030" fmla="*/ 4435805 w 6891715"/>
                  <a:gd name="connsiteY4030" fmla="*/ 6006209 h 6367455"/>
                  <a:gd name="connsiteX4031" fmla="*/ 4440251 w 6891715"/>
                  <a:gd name="connsiteY4031" fmla="*/ 6023974 h 6367455"/>
                  <a:gd name="connsiteX4032" fmla="*/ 4422151 w 6891715"/>
                  <a:gd name="connsiteY4032" fmla="*/ 6025243 h 6367455"/>
                  <a:gd name="connsiteX4033" fmla="*/ 4409448 w 6891715"/>
                  <a:gd name="connsiteY4033" fmla="*/ 6012554 h 6367455"/>
                  <a:gd name="connsiteX4034" fmla="*/ 4402144 w 6891715"/>
                  <a:gd name="connsiteY4034" fmla="*/ 5999230 h 6367455"/>
                  <a:gd name="connsiteX4035" fmla="*/ 4394841 w 6891715"/>
                  <a:gd name="connsiteY4035" fmla="*/ 6000182 h 6367455"/>
                  <a:gd name="connsiteX4036" fmla="*/ 4383091 w 6891715"/>
                  <a:gd name="connsiteY4036" fmla="*/ 5992886 h 6367455"/>
                  <a:gd name="connsiteX4037" fmla="*/ 4374517 w 6891715"/>
                  <a:gd name="connsiteY4037" fmla="*/ 6004623 h 6367455"/>
                  <a:gd name="connsiteX4038" fmla="*/ 4377693 w 6891715"/>
                  <a:gd name="connsiteY4038" fmla="*/ 6021436 h 6367455"/>
                  <a:gd name="connsiteX4039" fmla="*/ 4365308 w 6891715"/>
                  <a:gd name="connsiteY4039" fmla="*/ 6035394 h 6367455"/>
                  <a:gd name="connsiteX4040" fmla="*/ 4358957 w 6891715"/>
                  <a:gd name="connsiteY4040" fmla="*/ 6041739 h 6367455"/>
                  <a:gd name="connsiteX4041" fmla="*/ 4352606 w 6891715"/>
                  <a:gd name="connsiteY4041" fmla="*/ 6040470 h 6367455"/>
                  <a:gd name="connsiteX4042" fmla="*/ 4361180 w 6891715"/>
                  <a:gd name="connsiteY4042" fmla="*/ 6029050 h 6367455"/>
                  <a:gd name="connsiteX4043" fmla="*/ 4355781 w 6891715"/>
                  <a:gd name="connsiteY4043" fmla="*/ 6026829 h 6367455"/>
                  <a:gd name="connsiteX4044" fmla="*/ 4347207 w 6891715"/>
                  <a:gd name="connsiteY4044" fmla="*/ 6033174 h 6367455"/>
                  <a:gd name="connsiteX4045" fmla="*/ 4347207 w 6891715"/>
                  <a:gd name="connsiteY4045" fmla="*/ 6019850 h 6367455"/>
                  <a:gd name="connsiteX4046" fmla="*/ 4356416 w 6891715"/>
                  <a:gd name="connsiteY4046" fmla="*/ 6010016 h 6367455"/>
                  <a:gd name="connsiteX4047" fmla="*/ 4353241 w 6891715"/>
                  <a:gd name="connsiteY4047" fmla="*/ 6008113 h 6367455"/>
                  <a:gd name="connsiteX4048" fmla="*/ 4334187 w 6891715"/>
                  <a:gd name="connsiteY4048" fmla="*/ 6009064 h 6367455"/>
                  <a:gd name="connsiteX4049" fmla="*/ 4319580 w 6891715"/>
                  <a:gd name="connsiteY4049" fmla="*/ 6020802 h 6367455"/>
                  <a:gd name="connsiteX4050" fmla="*/ 4303702 w 6891715"/>
                  <a:gd name="connsiteY4050" fmla="*/ 6016995 h 6367455"/>
                  <a:gd name="connsiteX4051" fmla="*/ 4298304 w 6891715"/>
                  <a:gd name="connsiteY4051" fmla="*/ 6022071 h 6367455"/>
                  <a:gd name="connsiteX4052" fmla="*/ 4293223 w 6891715"/>
                  <a:gd name="connsiteY4052" fmla="*/ 6018898 h 6367455"/>
                  <a:gd name="connsiteX4053" fmla="*/ 4293223 w 6891715"/>
                  <a:gd name="connsiteY4053" fmla="*/ 6010650 h 6367455"/>
                  <a:gd name="connsiteX4054" fmla="*/ 4303384 w 6891715"/>
                  <a:gd name="connsiteY4054" fmla="*/ 6002085 h 6367455"/>
                  <a:gd name="connsiteX4055" fmla="*/ 4318310 w 6891715"/>
                  <a:gd name="connsiteY4055" fmla="*/ 6001134 h 6367455"/>
                  <a:gd name="connsiteX4056" fmla="*/ 4331965 w 6891715"/>
                  <a:gd name="connsiteY4056" fmla="*/ 6001768 h 6367455"/>
                  <a:gd name="connsiteX4057" fmla="*/ 4349113 w 6891715"/>
                  <a:gd name="connsiteY4057" fmla="*/ 6003671 h 6367455"/>
                  <a:gd name="connsiteX4058" fmla="*/ 4354511 w 6891715"/>
                  <a:gd name="connsiteY4058" fmla="*/ 5993203 h 6367455"/>
                  <a:gd name="connsiteX4059" fmla="*/ 4349113 w 6891715"/>
                  <a:gd name="connsiteY4059" fmla="*/ 5983686 h 6367455"/>
                  <a:gd name="connsiteX4060" fmla="*/ 4356099 w 6891715"/>
                  <a:gd name="connsiteY4060" fmla="*/ 5978293 h 6367455"/>
                  <a:gd name="connsiteX4061" fmla="*/ 4363720 w 6891715"/>
                  <a:gd name="connsiteY4061" fmla="*/ 5982734 h 6367455"/>
                  <a:gd name="connsiteX4062" fmla="*/ 4371977 w 6891715"/>
                  <a:gd name="connsiteY4062" fmla="*/ 5974169 h 6367455"/>
                  <a:gd name="connsiteX4063" fmla="*/ 4387854 w 6891715"/>
                  <a:gd name="connsiteY4063" fmla="*/ 5968776 h 6367455"/>
                  <a:gd name="connsiteX4064" fmla="*/ 4386902 w 6891715"/>
                  <a:gd name="connsiteY4064" fmla="*/ 5965604 h 6367455"/>
                  <a:gd name="connsiteX4065" fmla="*/ 4356099 w 6891715"/>
                  <a:gd name="connsiteY4065" fmla="*/ 5966556 h 6367455"/>
                  <a:gd name="connsiteX4066" fmla="*/ 4343397 w 6891715"/>
                  <a:gd name="connsiteY4066" fmla="*/ 5965921 h 6367455"/>
                  <a:gd name="connsiteX4067" fmla="*/ 4334823 w 6891715"/>
                  <a:gd name="connsiteY4067" fmla="*/ 5975438 h 6367455"/>
                  <a:gd name="connsiteX4068" fmla="*/ 4331012 w 6891715"/>
                  <a:gd name="connsiteY4068" fmla="*/ 5976707 h 6367455"/>
                  <a:gd name="connsiteX4069" fmla="*/ 4322438 w 6891715"/>
                  <a:gd name="connsiteY4069" fmla="*/ 5976707 h 6367455"/>
                  <a:gd name="connsiteX4070" fmla="*/ 4312911 w 6891715"/>
                  <a:gd name="connsiteY4070" fmla="*/ 5972266 h 6367455"/>
                  <a:gd name="connsiteX4071" fmla="*/ 4303384 w 6891715"/>
                  <a:gd name="connsiteY4071" fmla="*/ 5973852 h 6367455"/>
                  <a:gd name="connsiteX4072" fmla="*/ 4292905 w 6891715"/>
                  <a:gd name="connsiteY4072" fmla="*/ 5986541 h 6367455"/>
                  <a:gd name="connsiteX4073" fmla="*/ 4285284 w 6891715"/>
                  <a:gd name="connsiteY4073" fmla="*/ 5983369 h 6367455"/>
                  <a:gd name="connsiteX4074" fmla="*/ 4281156 w 6891715"/>
                  <a:gd name="connsiteY4074" fmla="*/ 5969411 h 6367455"/>
                  <a:gd name="connsiteX4075" fmla="*/ 4285919 w 6891715"/>
                  <a:gd name="connsiteY4075" fmla="*/ 5958942 h 6367455"/>
                  <a:gd name="connsiteX4076" fmla="*/ 4303067 w 6891715"/>
                  <a:gd name="connsiteY4076" fmla="*/ 5956721 h 6367455"/>
                  <a:gd name="connsiteX4077" fmla="*/ 4308465 w 6891715"/>
                  <a:gd name="connsiteY4077" fmla="*/ 5955770 h 6367455"/>
                  <a:gd name="connsiteX4078" fmla="*/ 4308465 w 6891715"/>
                  <a:gd name="connsiteY4078" fmla="*/ 5947205 h 6367455"/>
                  <a:gd name="connsiteX4079" fmla="*/ 4309418 w 6891715"/>
                  <a:gd name="connsiteY4079" fmla="*/ 5937688 h 6367455"/>
                  <a:gd name="connsiteX4080" fmla="*/ 4298939 w 6891715"/>
                  <a:gd name="connsiteY4080" fmla="*/ 5937688 h 6367455"/>
                  <a:gd name="connsiteX4081" fmla="*/ 4293540 w 6891715"/>
                  <a:gd name="connsiteY4081" fmla="*/ 5939274 h 6367455"/>
                  <a:gd name="connsiteX4082" fmla="*/ 4281791 w 6891715"/>
                  <a:gd name="connsiteY4082" fmla="*/ 5928488 h 6367455"/>
                  <a:gd name="connsiteX4083" fmla="*/ 4280838 w 6891715"/>
                  <a:gd name="connsiteY4083" fmla="*/ 5918971 h 6367455"/>
                  <a:gd name="connsiteX4084" fmla="*/ 4277345 w 6891715"/>
                  <a:gd name="connsiteY4084" fmla="*/ 5909772 h 6367455"/>
                  <a:gd name="connsiteX4085" fmla="*/ 4262420 w 6891715"/>
                  <a:gd name="connsiteY4085" fmla="*/ 5897082 h 6367455"/>
                  <a:gd name="connsiteX4086" fmla="*/ 4267818 w 6891715"/>
                  <a:gd name="connsiteY4086" fmla="*/ 5891690 h 6367455"/>
                  <a:gd name="connsiteX4087" fmla="*/ 4276075 w 6891715"/>
                  <a:gd name="connsiteY4087" fmla="*/ 5896131 h 6367455"/>
                  <a:gd name="connsiteX4088" fmla="*/ 4281473 w 6891715"/>
                  <a:gd name="connsiteY4088" fmla="*/ 5884393 h 6367455"/>
                  <a:gd name="connsiteX4089" fmla="*/ 4277027 w 6891715"/>
                  <a:gd name="connsiteY4089" fmla="*/ 5870435 h 6367455"/>
                  <a:gd name="connsiteX4090" fmla="*/ 4270359 w 6891715"/>
                  <a:gd name="connsiteY4090" fmla="*/ 5863456 h 6367455"/>
                  <a:gd name="connsiteX4091" fmla="*/ 4253528 w 6891715"/>
                  <a:gd name="connsiteY4091" fmla="*/ 5853939 h 6367455"/>
                  <a:gd name="connsiteX4092" fmla="*/ 4236380 w 6891715"/>
                  <a:gd name="connsiteY4092" fmla="*/ 5828878 h 6367455"/>
                  <a:gd name="connsiteX4093" fmla="*/ 4223678 w 6891715"/>
                  <a:gd name="connsiteY4093" fmla="*/ 5829195 h 6367455"/>
                  <a:gd name="connsiteX4094" fmla="*/ 4219550 w 6891715"/>
                  <a:gd name="connsiteY4094" fmla="*/ 5843788 h 6367455"/>
                  <a:gd name="connsiteX4095" fmla="*/ 4212246 w 6891715"/>
                  <a:gd name="connsiteY4095" fmla="*/ 5840933 h 6367455"/>
                  <a:gd name="connsiteX4096" fmla="*/ 4197321 w 6891715"/>
                  <a:gd name="connsiteY4096" fmla="*/ 5826975 h 6367455"/>
                  <a:gd name="connsiteX4097" fmla="*/ 4182395 w 6891715"/>
                  <a:gd name="connsiteY4097" fmla="*/ 5823168 h 6367455"/>
                  <a:gd name="connsiteX4098" fmla="*/ 4187476 w 6891715"/>
                  <a:gd name="connsiteY4098" fmla="*/ 5806355 h 6367455"/>
                  <a:gd name="connsiteX4099" fmla="*/ 4195733 w 6891715"/>
                  <a:gd name="connsiteY4099" fmla="*/ 5808258 h 6367455"/>
                  <a:gd name="connsiteX4100" fmla="*/ 4194145 w 6891715"/>
                  <a:gd name="connsiteY4100" fmla="*/ 5814603 h 6367455"/>
                  <a:gd name="connsiteX4101" fmla="*/ 4199226 w 6891715"/>
                  <a:gd name="connsiteY4101" fmla="*/ 5816506 h 6367455"/>
                  <a:gd name="connsiteX4102" fmla="*/ 4208435 w 6891715"/>
                  <a:gd name="connsiteY4102" fmla="*/ 5805721 h 6367455"/>
                  <a:gd name="connsiteX4103" fmla="*/ 4203354 w 6891715"/>
                  <a:gd name="connsiteY4103" fmla="*/ 5798742 h 6367455"/>
                  <a:gd name="connsiteX4104" fmla="*/ 4194780 w 6891715"/>
                  <a:gd name="connsiteY4104" fmla="*/ 5794618 h 6367455"/>
                  <a:gd name="connsiteX4105" fmla="*/ 4190652 w 6891715"/>
                  <a:gd name="connsiteY4105" fmla="*/ 5777487 h 6367455"/>
                  <a:gd name="connsiteX4106" fmla="*/ 4197956 w 6891715"/>
                  <a:gd name="connsiteY4106" fmla="*/ 5775584 h 6367455"/>
                  <a:gd name="connsiteX4107" fmla="*/ 4209388 w 6891715"/>
                  <a:gd name="connsiteY4107" fmla="*/ 5778756 h 6367455"/>
                  <a:gd name="connsiteX4108" fmla="*/ 4212881 w 6891715"/>
                  <a:gd name="connsiteY4108" fmla="*/ 5790176 h 6367455"/>
                  <a:gd name="connsiteX4109" fmla="*/ 4211611 w 6891715"/>
                  <a:gd name="connsiteY4109" fmla="*/ 5800645 h 6367455"/>
                  <a:gd name="connsiteX4110" fmla="*/ 4216056 w 6891715"/>
                  <a:gd name="connsiteY4110" fmla="*/ 5809210 h 6367455"/>
                  <a:gd name="connsiteX4111" fmla="*/ 4226536 w 6891715"/>
                  <a:gd name="connsiteY4111" fmla="*/ 5812382 h 6367455"/>
                  <a:gd name="connsiteX4112" fmla="*/ 4223360 w 6891715"/>
                  <a:gd name="connsiteY4112" fmla="*/ 5800645 h 6367455"/>
                  <a:gd name="connsiteX4113" fmla="*/ 4225583 w 6891715"/>
                  <a:gd name="connsiteY4113" fmla="*/ 5795252 h 6367455"/>
                  <a:gd name="connsiteX4114" fmla="*/ 4229711 w 6891715"/>
                  <a:gd name="connsiteY4114" fmla="*/ 5798424 h 6367455"/>
                  <a:gd name="connsiteX4115" fmla="*/ 4230982 w 6891715"/>
                  <a:gd name="connsiteY4115" fmla="*/ 5812382 h 6367455"/>
                  <a:gd name="connsiteX4116" fmla="*/ 4242414 w 6891715"/>
                  <a:gd name="connsiteY4116" fmla="*/ 5805403 h 6367455"/>
                  <a:gd name="connsiteX4117" fmla="*/ 4256386 w 6891715"/>
                  <a:gd name="connsiteY4117" fmla="*/ 5807624 h 6367455"/>
                  <a:gd name="connsiteX4118" fmla="*/ 4273217 w 6891715"/>
                  <a:gd name="connsiteY4118" fmla="*/ 5807624 h 6367455"/>
                  <a:gd name="connsiteX4119" fmla="*/ 4266865 w 6891715"/>
                  <a:gd name="connsiteY4119" fmla="*/ 5799059 h 6367455"/>
                  <a:gd name="connsiteX4120" fmla="*/ 4252258 w 6891715"/>
                  <a:gd name="connsiteY4120" fmla="*/ 5798107 h 6367455"/>
                  <a:gd name="connsiteX4121" fmla="*/ 4244637 w 6891715"/>
                  <a:gd name="connsiteY4121" fmla="*/ 5797473 h 6367455"/>
                  <a:gd name="connsiteX4122" fmla="*/ 4238285 w 6891715"/>
                  <a:gd name="connsiteY4122" fmla="*/ 5789859 h 6367455"/>
                  <a:gd name="connsiteX4123" fmla="*/ 4227488 w 6891715"/>
                  <a:gd name="connsiteY4123" fmla="*/ 5772412 h 6367455"/>
                  <a:gd name="connsiteX4124" fmla="*/ 4233840 w 6891715"/>
                  <a:gd name="connsiteY4124" fmla="*/ 5763846 h 6367455"/>
                  <a:gd name="connsiteX4125" fmla="*/ 4241143 w 6891715"/>
                  <a:gd name="connsiteY4125" fmla="*/ 5767653 h 6367455"/>
                  <a:gd name="connsiteX4126" fmla="*/ 4251623 w 6891715"/>
                  <a:gd name="connsiteY4126" fmla="*/ 5754964 h 6367455"/>
                  <a:gd name="connsiteX4127" fmla="*/ 4255751 w 6891715"/>
                  <a:gd name="connsiteY4127" fmla="*/ 5744495 h 6367455"/>
                  <a:gd name="connsiteX4128" fmla="*/ 4252575 w 6891715"/>
                  <a:gd name="connsiteY4128" fmla="*/ 5740371 h 6367455"/>
                  <a:gd name="connsiteX4129" fmla="*/ 4238603 w 6891715"/>
                  <a:gd name="connsiteY4129" fmla="*/ 5746716 h 6367455"/>
                  <a:gd name="connsiteX4130" fmla="*/ 4234475 w 6891715"/>
                  <a:gd name="connsiteY4130" fmla="*/ 5742592 h 6367455"/>
                  <a:gd name="connsiteX4131" fmla="*/ 4233204 w 6891715"/>
                  <a:gd name="connsiteY4131" fmla="*/ 5727682 h 6367455"/>
                  <a:gd name="connsiteX4132" fmla="*/ 4239873 w 6891715"/>
                  <a:gd name="connsiteY4132" fmla="*/ 5720386 h 6367455"/>
                  <a:gd name="connsiteX4133" fmla="*/ 4233204 w 6891715"/>
                  <a:gd name="connsiteY4133" fmla="*/ 5713407 h 6367455"/>
                  <a:gd name="connsiteX4134" fmla="*/ 4222725 w 6891715"/>
                  <a:gd name="connsiteY4134" fmla="*/ 5707062 h 6367455"/>
                  <a:gd name="connsiteX4135" fmla="*/ 4219232 w 6891715"/>
                  <a:gd name="connsiteY4135" fmla="*/ 5699449 h 6367455"/>
                  <a:gd name="connsiteX4136" fmla="*/ 4212881 w 6891715"/>
                  <a:gd name="connsiteY4136" fmla="*/ 5699449 h 6367455"/>
                  <a:gd name="connsiteX4137" fmla="*/ 4212881 w 6891715"/>
                  <a:gd name="connsiteY4137" fmla="*/ 5690249 h 6367455"/>
                  <a:gd name="connsiteX4138" fmla="*/ 4220185 w 6891715"/>
                  <a:gd name="connsiteY4138" fmla="*/ 5690884 h 6367455"/>
                  <a:gd name="connsiteX4139" fmla="*/ 4235110 w 6891715"/>
                  <a:gd name="connsiteY4139" fmla="*/ 5686760 h 6367455"/>
                  <a:gd name="connsiteX4140" fmla="*/ 4235110 w 6891715"/>
                  <a:gd name="connsiteY4140" fmla="*/ 5682636 h 6367455"/>
                  <a:gd name="connsiteX4141" fmla="*/ 4246859 w 6891715"/>
                  <a:gd name="connsiteY4141" fmla="*/ 5681367 h 6367455"/>
                  <a:gd name="connsiteX4142" fmla="*/ 4251623 w 6891715"/>
                  <a:gd name="connsiteY4142" fmla="*/ 5673119 h 6367455"/>
                  <a:gd name="connsiteX4143" fmla="*/ 4248447 w 6891715"/>
                  <a:gd name="connsiteY4143" fmla="*/ 5663285 h 6367455"/>
                  <a:gd name="connsiteX4144" fmla="*/ 4221455 w 6891715"/>
                  <a:gd name="connsiteY4144" fmla="*/ 5672167 h 6367455"/>
                  <a:gd name="connsiteX4145" fmla="*/ 4208435 w 6891715"/>
                  <a:gd name="connsiteY4145" fmla="*/ 5672167 h 6367455"/>
                  <a:gd name="connsiteX4146" fmla="*/ 4193827 w 6891715"/>
                  <a:gd name="connsiteY4146" fmla="*/ 5671216 h 6367455"/>
                  <a:gd name="connsiteX4147" fmla="*/ 4182078 w 6891715"/>
                  <a:gd name="connsiteY4147" fmla="*/ 5684856 h 6367455"/>
                  <a:gd name="connsiteX4148" fmla="*/ 4167153 w 6891715"/>
                  <a:gd name="connsiteY4148" fmla="*/ 5685491 h 6367455"/>
                  <a:gd name="connsiteX4149" fmla="*/ 4168105 w 6891715"/>
                  <a:gd name="connsiteY4149" fmla="*/ 5672484 h 6367455"/>
                  <a:gd name="connsiteX4150" fmla="*/ 4172551 w 6891715"/>
                  <a:gd name="connsiteY4150" fmla="*/ 5665188 h 6367455"/>
                  <a:gd name="connsiteX4151" fmla="*/ 4173504 w 6891715"/>
                  <a:gd name="connsiteY4151" fmla="*/ 5651547 h 6367455"/>
                  <a:gd name="connsiteX4152" fmla="*/ 4169058 w 6891715"/>
                  <a:gd name="connsiteY4152" fmla="*/ 5637906 h 6367455"/>
                  <a:gd name="connsiteX4153" fmla="*/ 4176362 w 6891715"/>
                  <a:gd name="connsiteY4153" fmla="*/ 5618873 h 6367455"/>
                  <a:gd name="connsiteX4154" fmla="*/ 4195098 w 6891715"/>
                  <a:gd name="connsiteY4154" fmla="*/ 5603011 h 6367455"/>
                  <a:gd name="connsiteX4155" fmla="*/ 4196050 w 6891715"/>
                  <a:gd name="connsiteY4155" fmla="*/ 5595715 h 6367455"/>
                  <a:gd name="connsiteX4156" fmla="*/ 4205260 w 6891715"/>
                  <a:gd name="connsiteY4156" fmla="*/ 5583978 h 6367455"/>
                  <a:gd name="connsiteX4157" fmla="*/ 4219232 w 6891715"/>
                  <a:gd name="connsiteY4157" fmla="*/ 5580805 h 6367455"/>
                  <a:gd name="connsiteX4158" fmla="*/ 4230982 w 6891715"/>
                  <a:gd name="connsiteY4158" fmla="*/ 5565896 h 6367455"/>
                  <a:gd name="connsiteX4159" fmla="*/ 4244637 w 6891715"/>
                  <a:gd name="connsiteY4159" fmla="*/ 5563358 h 6367455"/>
                  <a:gd name="connsiteX4160" fmla="*/ 4257021 w 6891715"/>
                  <a:gd name="connsiteY4160" fmla="*/ 5561454 h 6367455"/>
                  <a:gd name="connsiteX4161" fmla="*/ 4264643 w 6891715"/>
                  <a:gd name="connsiteY4161" fmla="*/ 5553841 h 6367455"/>
                  <a:gd name="connsiteX4162" fmla="*/ 4280520 w 6891715"/>
                  <a:gd name="connsiteY4162" fmla="*/ 5557013 h 6367455"/>
                  <a:gd name="connsiteX4163" fmla="*/ 4286872 w 6891715"/>
                  <a:gd name="connsiteY4163" fmla="*/ 5570337 h 6367455"/>
                  <a:gd name="connsiteX4164" fmla="*/ 4295128 w 6891715"/>
                  <a:gd name="connsiteY4164" fmla="*/ 5575730 h 6367455"/>
                  <a:gd name="connsiteX4165" fmla="*/ 4318627 w 6891715"/>
                  <a:gd name="connsiteY4165" fmla="*/ 5575412 h 6367455"/>
                  <a:gd name="connsiteX4166" fmla="*/ 4327201 w 6891715"/>
                  <a:gd name="connsiteY4166" fmla="*/ 5566847 h 6367455"/>
                  <a:gd name="connsiteX4167" fmla="*/ 4310053 w 6891715"/>
                  <a:gd name="connsiteY4167" fmla="*/ 5556696 h 6367455"/>
                  <a:gd name="connsiteX4168" fmla="*/ 4311323 w 6891715"/>
                  <a:gd name="connsiteY4168" fmla="*/ 5550351 h 6367455"/>
                  <a:gd name="connsiteX4169" fmla="*/ 4326884 w 6891715"/>
                  <a:gd name="connsiteY4169" fmla="*/ 5547813 h 6367455"/>
                  <a:gd name="connsiteX4170" fmla="*/ 4345937 w 6891715"/>
                  <a:gd name="connsiteY4170" fmla="*/ 5550034 h 6367455"/>
                  <a:gd name="connsiteX4171" fmla="*/ 4345302 w 6891715"/>
                  <a:gd name="connsiteY4171" fmla="*/ 5558599 h 6367455"/>
                  <a:gd name="connsiteX4172" fmla="*/ 4334505 w 6891715"/>
                  <a:gd name="connsiteY4172" fmla="*/ 5560503 h 6367455"/>
                  <a:gd name="connsiteX4173" fmla="*/ 4358957 w 6891715"/>
                  <a:gd name="connsiteY4173" fmla="*/ 5572875 h 6367455"/>
                  <a:gd name="connsiteX4174" fmla="*/ 4384361 w 6891715"/>
                  <a:gd name="connsiteY4174" fmla="*/ 5570971 h 6367455"/>
                  <a:gd name="connsiteX4175" fmla="*/ 4414847 w 6891715"/>
                  <a:gd name="connsiteY4175" fmla="*/ 5562089 h 6367455"/>
                  <a:gd name="connsiteX4176" fmla="*/ 4437076 w 6891715"/>
                  <a:gd name="connsiteY4176" fmla="*/ 5559551 h 6367455"/>
                  <a:gd name="connsiteX4177" fmla="*/ 4446602 w 6891715"/>
                  <a:gd name="connsiteY4177" fmla="*/ 5562723 h 6367455"/>
                  <a:gd name="connsiteX4178" fmla="*/ 4458352 w 6891715"/>
                  <a:gd name="connsiteY4178" fmla="*/ 5562723 h 6367455"/>
                  <a:gd name="connsiteX4179" fmla="*/ 4458034 w 6891715"/>
                  <a:gd name="connsiteY4179" fmla="*/ 5550034 h 6367455"/>
                  <a:gd name="connsiteX4180" fmla="*/ 4452636 w 6891715"/>
                  <a:gd name="connsiteY4180" fmla="*/ 5546862 h 6367455"/>
                  <a:gd name="connsiteX4181" fmla="*/ 4438346 w 6891715"/>
                  <a:gd name="connsiteY4181" fmla="*/ 5551303 h 6367455"/>
                  <a:gd name="connsiteX4182" fmla="*/ 4430725 w 6891715"/>
                  <a:gd name="connsiteY4182" fmla="*/ 5547179 h 6367455"/>
                  <a:gd name="connsiteX4183" fmla="*/ 4421198 w 6891715"/>
                  <a:gd name="connsiteY4183" fmla="*/ 5540834 h 6367455"/>
                  <a:gd name="connsiteX4184" fmla="*/ 4438981 w 6891715"/>
                  <a:gd name="connsiteY4184" fmla="*/ 5533221 h 6367455"/>
                  <a:gd name="connsiteX4185" fmla="*/ 4442157 w 6891715"/>
                  <a:gd name="connsiteY4185" fmla="*/ 5528145 h 6367455"/>
                  <a:gd name="connsiteX4186" fmla="*/ 4469784 w 6891715"/>
                  <a:gd name="connsiteY4186" fmla="*/ 5528780 h 6367455"/>
                  <a:gd name="connsiteX4187" fmla="*/ 4481534 w 6891715"/>
                  <a:gd name="connsiteY4187" fmla="*/ 5527828 h 6367455"/>
                  <a:gd name="connsiteX4188" fmla="*/ 4484074 w 6891715"/>
                  <a:gd name="connsiteY4188" fmla="*/ 5521483 h 6367455"/>
                  <a:gd name="connsiteX4189" fmla="*/ 4503445 w 6891715"/>
                  <a:gd name="connsiteY4189" fmla="*/ 5522118 h 6367455"/>
                  <a:gd name="connsiteX4190" fmla="*/ 4525674 w 6891715"/>
                  <a:gd name="connsiteY4190" fmla="*/ 5523070 h 6367455"/>
                  <a:gd name="connsiteX4191" fmla="*/ 4518053 w 6891715"/>
                  <a:gd name="connsiteY4191" fmla="*/ 5517677 h 6367455"/>
                  <a:gd name="connsiteX4192" fmla="*/ 4503445 w 6891715"/>
                  <a:gd name="connsiteY4192" fmla="*/ 5516091 h 6367455"/>
                  <a:gd name="connsiteX4193" fmla="*/ 4489473 w 6891715"/>
                  <a:gd name="connsiteY4193" fmla="*/ 5516091 h 6367455"/>
                  <a:gd name="connsiteX4194" fmla="*/ 4484074 w 6891715"/>
                  <a:gd name="connsiteY4194" fmla="*/ 5521483 h 6367455"/>
                  <a:gd name="connsiteX4195" fmla="*/ 4471372 w 6891715"/>
                  <a:gd name="connsiteY4195" fmla="*/ 5518311 h 6367455"/>
                  <a:gd name="connsiteX4196" fmla="*/ 4466291 w 6891715"/>
                  <a:gd name="connsiteY4196" fmla="*/ 5513236 h 6367455"/>
                  <a:gd name="connsiteX4197" fmla="*/ 4467244 w 6891715"/>
                  <a:gd name="connsiteY4197" fmla="*/ 5502767 h 6367455"/>
                  <a:gd name="connsiteX4198" fmla="*/ 4457717 w 6891715"/>
                  <a:gd name="connsiteY4198" fmla="*/ 5498326 h 6367455"/>
                  <a:gd name="connsiteX4199" fmla="*/ 4449143 w 6891715"/>
                  <a:gd name="connsiteY4199" fmla="*/ 5491030 h 6367455"/>
                  <a:gd name="connsiteX4200" fmla="*/ 4451366 w 6891715"/>
                  <a:gd name="connsiteY4200" fmla="*/ 5488174 h 6367455"/>
                  <a:gd name="connsiteX4201" fmla="*/ 4445967 w 6891715"/>
                  <a:gd name="connsiteY4201" fmla="*/ 5484050 h 6367455"/>
                  <a:gd name="connsiteX4202" fmla="*/ 4450413 w 6891715"/>
                  <a:gd name="connsiteY4202" fmla="*/ 5474216 h 6367455"/>
                  <a:gd name="connsiteX4203" fmla="*/ 4454224 w 6891715"/>
                  <a:gd name="connsiteY4203" fmla="*/ 5462796 h 6367455"/>
                  <a:gd name="connsiteX4204" fmla="*/ 4471054 w 6891715"/>
                  <a:gd name="connsiteY4204" fmla="*/ 5460576 h 6367455"/>
                  <a:gd name="connsiteX4205" fmla="*/ 4485979 w 6891715"/>
                  <a:gd name="connsiteY4205" fmla="*/ 5470727 h 6367455"/>
                  <a:gd name="connsiteX4206" fmla="*/ 4497729 w 6891715"/>
                  <a:gd name="connsiteY4206" fmla="*/ 5466603 h 6367455"/>
                  <a:gd name="connsiteX4207" fmla="*/ 4519005 w 6891715"/>
                  <a:gd name="connsiteY4207" fmla="*/ 5472630 h 6367455"/>
                  <a:gd name="connsiteX4208" fmla="*/ 4540282 w 6891715"/>
                  <a:gd name="connsiteY4208" fmla="*/ 5474216 h 6367455"/>
                  <a:gd name="connsiteX4209" fmla="*/ 4576801 w 6891715"/>
                  <a:gd name="connsiteY4209" fmla="*/ 5462796 h 6367455"/>
                  <a:gd name="connsiteX4210" fmla="*/ 4615225 w 6891715"/>
                  <a:gd name="connsiteY4210" fmla="*/ 5473899 h 6367455"/>
                  <a:gd name="connsiteX4211" fmla="*/ 4632055 w 6891715"/>
                  <a:gd name="connsiteY4211" fmla="*/ 5472630 h 6367455"/>
                  <a:gd name="connsiteX4212" fmla="*/ 4660635 w 6891715"/>
                  <a:gd name="connsiteY4212" fmla="*/ 5469141 h 6367455"/>
                  <a:gd name="connsiteX4213" fmla="*/ 4667939 w 6891715"/>
                  <a:gd name="connsiteY4213" fmla="*/ 5447252 h 6367455"/>
                  <a:gd name="connsiteX4214" fmla="*/ 4721606 w 6891715"/>
                  <a:gd name="connsiteY4214" fmla="*/ 5417115 h 6367455"/>
                  <a:gd name="connsiteX4215" fmla="*/ 4777179 w 6891715"/>
                  <a:gd name="connsiteY4215" fmla="*/ 5385075 h 6367455"/>
                  <a:gd name="connsiteX4216" fmla="*/ 4808934 w 6891715"/>
                  <a:gd name="connsiteY4216" fmla="*/ 5377144 h 6367455"/>
                  <a:gd name="connsiteX4217" fmla="*/ 4837197 w 6891715"/>
                  <a:gd name="connsiteY4217" fmla="*/ 5363504 h 6367455"/>
                  <a:gd name="connsiteX4218" fmla="*/ 4847994 w 6891715"/>
                  <a:gd name="connsiteY4218" fmla="*/ 5354938 h 6367455"/>
                  <a:gd name="connsiteX4219" fmla="*/ 4929288 w 6891715"/>
                  <a:gd name="connsiteY4219" fmla="*/ 5357476 h 6367455"/>
                  <a:gd name="connsiteX4220" fmla="*/ 4984543 w 6891715"/>
                  <a:gd name="connsiteY4220" fmla="*/ 5364138 h 6367455"/>
                  <a:gd name="connsiteX4221" fmla="*/ 5002644 w 6891715"/>
                  <a:gd name="connsiteY4221" fmla="*/ 5359697 h 6367455"/>
                  <a:gd name="connsiteX4222" fmla="*/ 5014076 w 6891715"/>
                  <a:gd name="connsiteY4222" fmla="*/ 5347008 h 6367455"/>
                  <a:gd name="connsiteX4223" fmla="*/ 5026778 w 6891715"/>
                  <a:gd name="connsiteY4223" fmla="*/ 5345104 h 6367455"/>
                  <a:gd name="connsiteX4224" fmla="*/ 5042021 w 6891715"/>
                  <a:gd name="connsiteY4224" fmla="*/ 5383489 h 6367455"/>
                  <a:gd name="connsiteX4225" fmla="*/ 5058851 w 6891715"/>
                  <a:gd name="connsiteY4225" fmla="*/ 5387613 h 6367455"/>
                  <a:gd name="connsiteX4226" fmla="*/ 5071553 w 6891715"/>
                  <a:gd name="connsiteY4226" fmla="*/ 5399033 h 6367455"/>
                  <a:gd name="connsiteX4227" fmla="*/ 5089654 w 6891715"/>
                  <a:gd name="connsiteY4227" fmla="*/ 5402205 h 6367455"/>
                  <a:gd name="connsiteX4228" fmla="*/ 5111883 w 6891715"/>
                  <a:gd name="connsiteY4228" fmla="*/ 5391420 h 6367455"/>
                  <a:gd name="connsiteX4229" fmla="*/ 5119504 w 6891715"/>
                  <a:gd name="connsiteY4229" fmla="*/ 5394592 h 6367455"/>
                  <a:gd name="connsiteX4230" fmla="*/ 5129031 w 6891715"/>
                  <a:gd name="connsiteY4230" fmla="*/ 5401888 h 6367455"/>
                  <a:gd name="connsiteX4231" fmla="*/ 5145227 w 6891715"/>
                  <a:gd name="connsiteY4231" fmla="*/ 5438687 h 6367455"/>
                  <a:gd name="connsiteX4232" fmla="*/ 5162057 w 6891715"/>
                  <a:gd name="connsiteY4232" fmla="*/ 5443445 h 6367455"/>
                  <a:gd name="connsiteX4233" fmla="*/ 5170313 w 6891715"/>
                  <a:gd name="connsiteY4233" fmla="*/ 5439321 h 6367455"/>
                  <a:gd name="connsiteX4234" fmla="*/ 5178570 w 6891715"/>
                  <a:gd name="connsiteY4234" fmla="*/ 5438687 h 6367455"/>
                  <a:gd name="connsiteX4235" fmla="*/ 5189049 w 6891715"/>
                  <a:gd name="connsiteY4235" fmla="*/ 5448204 h 6367455"/>
                  <a:gd name="connsiteX4236" fmla="*/ 5199211 w 6891715"/>
                  <a:gd name="connsiteY4236" fmla="*/ 5454548 h 6367455"/>
                  <a:gd name="connsiteX4237" fmla="*/ 5223345 w 6891715"/>
                  <a:gd name="connsiteY4237" fmla="*/ 5460576 h 6367455"/>
                  <a:gd name="connsiteX4238" fmla="*/ 5241129 w 6891715"/>
                  <a:gd name="connsiteY4238" fmla="*/ 5475168 h 6367455"/>
                  <a:gd name="connsiteX4239" fmla="*/ 5251608 w 6891715"/>
                  <a:gd name="connsiteY4239" fmla="*/ 5480561 h 6367455"/>
                  <a:gd name="connsiteX4240" fmla="*/ 5253831 w 6891715"/>
                  <a:gd name="connsiteY4240" fmla="*/ 5470727 h 6367455"/>
                  <a:gd name="connsiteX4241" fmla="*/ 5262087 w 6891715"/>
                  <a:gd name="connsiteY4241" fmla="*/ 5470727 h 6367455"/>
                  <a:gd name="connsiteX4242" fmla="*/ 5290032 w 6891715"/>
                  <a:gd name="connsiteY4242" fmla="*/ 5485954 h 6367455"/>
                  <a:gd name="connsiteX4243" fmla="*/ 5318930 w 6891715"/>
                  <a:gd name="connsiteY4243" fmla="*/ 5495471 h 6367455"/>
                  <a:gd name="connsiteX4244" fmla="*/ 5356084 w 6891715"/>
                  <a:gd name="connsiteY4244" fmla="*/ 5482464 h 6367455"/>
                  <a:gd name="connsiteX4245" fmla="*/ 5421501 w 6891715"/>
                  <a:gd name="connsiteY4245" fmla="*/ 5468824 h 6367455"/>
                  <a:gd name="connsiteX4246" fmla="*/ 5495174 w 6891715"/>
                  <a:gd name="connsiteY4246" fmla="*/ 5479927 h 6367455"/>
                  <a:gd name="connsiteX4247" fmla="*/ 5517720 w 6891715"/>
                  <a:gd name="connsiteY4247" fmla="*/ 5481830 h 6367455"/>
                  <a:gd name="connsiteX4248" fmla="*/ 5564401 w 6891715"/>
                  <a:gd name="connsiteY4248" fmla="*/ 5452645 h 6367455"/>
                  <a:gd name="connsiteX4249" fmla="*/ 5579961 w 6891715"/>
                  <a:gd name="connsiteY4249" fmla="*/ 5450424 h 6367455"/>
                  <a:gd name="connsiteX4250" fmla="*/ 5598062 w 6891715"/>
                  <a:gd name="connsiteY4250" fmla="*/ 5437735 h 6367455"/>
                  <a:gd name="connsiteX4251" fmla="*/ 5650459 w 6891715"/>
                  <a:gd name="connsiteY4251" fmla="*/ 5377144 h 6367455"/>
                  <a:gd name="connsiteX4252" fmla="*/ 5660621 w 6891715"/>
                  <a:gd name="connsiteY4252" fmla="*/ 5382854 h 6367455"/>
                  <a:gd name="connsiteX4253" fmla="*/ 5660866 w 6891715"/>
                  <a:gd name="connsiteY4253" fmla="*/ 5382796 h 6367455"/>
                  <a:gd name="connsiteX4254" fmla="*/ 5650740 w 6891715"/>
                  <a:gd name="connsiteY4254" fmla="*/ 5377092 h 6367455"/>
                  <a:gd name="connsiteX4255" fmla="*/ 5651375 w 6891715"/>
                  <a:gd name="connsiteY4255" fmla="*/ 5348489 h 6367455"/>
                  <a:gd name="connsiteX4256" fmla="*/ 5636460 w 6891715"/>
                  <a:gd name="connsiteY4256" fmla="*/ 5328467 h 6367455"/>
                  <a:gd name="connsiteX4257" fmla="*/ 5629479 w 6891715"/>
                  <a:gd name="connsiteY4257" fmla="*/ 5271897 h 6367455"/>
                  <a:gd name="connsiteX4258" fmla="*/ 5604092 w 6891715"/>
                  <a:gd name="connsiteY4258" fmla="*/ 5243611 h 6367455"/>
                  <a:gd name="connsiteX4259" fmla="*/ 5598380 w 6891715"/>
                  <a:gd name="connsiteY4259" fmla="*/ 5224543 h 6367455"/>
                  <a:gd name="connsiteX4260" fmla="*/ 5585686 w 6891715"/>
                  <a:gd name="connsiteY4260" fmla="*/ 5214373 h 6367455"/>
                  <a:gd name="connsiteX4261" fmla="*/ 5545384 w 6891715"/>
                  <a:gd name="connsiteY4261" fmla="*/ 5211513 h 6367455"/>
                  <a:gd name="connsiteX4262" fmla="*/ 5520949 w 6891715"/>
                  <a:gd name="connsiteY4262" fmla="*/ 5202296 h 6367455"/>
                  <a:gd name="connsiteX4263" fmla="*/ 5511429 w 6891715"/>
                  <a:gd name="connsiteY4263" fmla="*/ 5181956 h 6367455"/>
                  <a:gd name="connsiteX4264" fmla="*/ 5512381 w 6891715"/>
                  <a:gd name="connsiteY4264" fmla="*/ 5175600 h 6367455"/>
                  <a:gd name="connsiteX4265" fmla="*/ 5502861 w 6891715"/>
                  <a:gd name="connsiteY4265" fmla="*/ 5178142 h 6367455"/>
                  <a:gd name="connsiteX4266" fmla="*/ 5482869 w 6891715"/>
                  <a:gd name="connsiteY4266" fmla="*/ 5165430 h 6367455"/>
                  <a:gd name="connsiteX4267" fmla="*/ 5475253 w 6891715"/>
                  <a:gd name="connsiteY4267" fmla="*/ 5146997 h 6367455"/>
                  <a:gd name="connsiteX4268" fmla="*/ 5474184 w 6891715"/>
                  <a:gd name="connsiteY4268" fmla="*/ 5146401 h 6367455"/>
                  <a:gd name="connsiteX4269" fmla="*/ 5451638 w 6891715"/>
                  <a:gd name="connsiteY4269" fmla="*/ 5128307 h 6367455"/>
                  <a:gd name="connsiteX4270" fmla="*/ 5417342 w 6891715"/>
                  <a:gd name="connsiteY4270" fmla="*/ 5083548 h 6367455"/>
                  <a:gd name="connsiteX4271" fmla="*/ 5373837 w 6891715"/>
                  <a:gd name="connsiteY4271" fmla="*/ 5054026 h 6367455"/>
                  <a:gd name="connsiteX4272" fmla="*/ 5345257 w 6891715"/>
                  <a:gd name="connsiteY4272" fmla="*/ 5042598 h 6367455"/>
                  <a:gd name="connsiteX4273" fmla="*/ 5320806 w 6891715"/>
                  <a:gd name="connsiteY4273" fmla="*/ 5037837 h 6367455"/>
                  <a:gd name="connsiteX4274" fmla="*/ 5300482 w 6891715"/>
                  <a:gd name="connsiteY4274" fmla="*/ 5026409 h 6367455"/>
                  <a:gd name="connsiteX4275" fmla="*/ 5300165 w 6891715"/>
                  <a:gd name="connsiteY4275" fmla="*/ 5016886 h 6367455"/>
                  <a:gd name="connsiteX4276" fmla="*/ 5286510 w 6891715"/>
                  <a:gd name="connsiteY4276" fmla="*/ 5008632 h 6367455"/>
                  <a:gd name="connsiteX4277" fmla="*/ 5282381 w 6891715"/>
                  <a:gd name="connsiteY4277" fmla="*/ 5016886 h 6367455"/>
                  <a:gd name="connsiteX4278" fmla="*/ 5270950 w 6891715"/>
                  <a:gd name="connsiteY4278" fmla="*/ 5014029 h 6367455"/>
                  <a:gd name="connsiteX4279" fmla="*/ 5255072 w 6891715"/>
                  <a:gd name="connsiteY4279" fmla="*/ 5010854 h 6367455"/>
                  <a:gd name="connsiteX4280" fmla="*/ 5245228 w 6891715"/>
                  <a:gd name="connsiteY4280" fmla="*/ 5009267 h 6367455"/>
                  <a:gd name="connsiteX4281" fmla="*/ 5229032 w 6891715"/>
                  <a:gd name="connsiteY4281" fmla="*/ 4980697 h 6367455"/>
                  <a:gd name="connsiteX4282" fmla="*/ 5211885 w 6891715"/>
                  <a:gd name="connsiteY4282" fmla="*/ 4944192 h 6367455"/>
                  <a:gd name="connsiteX4283" fmla="*/ 5193784 w 6891715"/>
                  <a:gd name="connsiteY4283" fmla="*/ 4938795 h 6367455"/>
                  <a:gd name="connsiteX4284" fmla="*/ 5176636 w 6891715"/>
                  <a:gd name="connsiteY4284" fmla="*/ 4938160 h 6367455"/>
                  <a:gd name="connsiteX4285" fmla="*/ 5171555 w 6891715"/>
                  <a:gd name="connsiteY4285" fmla="*/ 4925145 h 6367455"/>
                  <a:gd name="connsiteX4286" fmla="*/ 5202358 w 6891715"/>
                  <a:gd name="connsiteY4286" fmla="*/ 4917844 h 6367455"/>
                  <a:gd name="connsiteX4287" fmla="*/ 5199817 w 6891715"/>
                  <a:gd name="connsiteY4287" fmla="*/ 4907369 h 6367455"/>
                  <a:gd name="connsiteX4288" fmla="*/ 5190291 w 6891715"/>
                  <a:gd name="connsiteY4288" fmla="*/ 4906099 h 6367455"/>
                  <a:gd name="connsiteX4289" fmla="*/ 5185210 w 6891715"/>
                  <a:gd name="connsiteY4289" fmla="*/ 4911495 h 6367455"/>
                  <a:gd name="connsiteX4290" fmla="*/ 5188068 w 6891715"/>
                  <a:gd name="connsiteY4290" fmla="*/ 4894671 h 6367455"/>
                  <a:gd name="connsiteX4291" fmla="*/ 5207121 w 6891715"/>
                  <a:gd name="connsiteY4291" fmla="*/ 4898798 h 6367455"/>
                  <a:gd name="connsiteX4292" fmla="*/ 5217918 w 6891715"/>
                  <a:gd name="connsiteY4292" fmla="*/ 4907051 h 6367455"/>
                  <a:gd name="connsiteX4293" fmla="*/ 5216965 w 6891715"/>
                  <a:gd name="connsiteY4293" fmla="*/ 4915305 h 6367455"/>
                  <a:gd name="connsiteX4294" fmla="*/ 5234748 w 6891715"/>
                  <a:gd name="connsiteY4294" fmla="*/ 4917527 h 6367455"/>
                  <a:gd name="connsiteX4295" fmla="*/ 5225222 w 6891715"/>
                  <a:gd name="connsiteY4295" fmla="*/ 4907051 h 6367455"/>
                  <a:gd name="connsiteX4296" fmla="*/ 5243322 w 6891715"/>
                  <a:gd name="connsiteY4296" fmla="*/ 4908956 h 6367455"/>
                  <a:gd name="connsiteX4297" fmla="*/ 5249673 w 6891715"/>
                  <a:gd name="connsiteY4297" fmla="*/ 4901655 h 6367455"/>
                  <a:gd name="connsiteX4298" fmla="*/ 5252531 w 6891715"/>
                  <a:gd name="connsiteY4298" fmla="*/ 4881338 h 6367455"/>
                  <a:gd name="connsiteX4299" fmla="*/ 5262058 w 6891715"/>
                  <a:gd name="connsiteY4299" fmla="*/ 4868641 h 6367455"/>
                  <a:gd name="connsiteX4300" fmla="*/ 5276983 w 6891715"/>
                  <a:gd name="connsiteY4300" fmla="*/ 4862292 h 6367455"/>
                  <a:gd name="connsiteX4301" fmla="*/ 5279841 w 6891715"/>
                  <a:gd name="connsiteY4301" fmla="*/ 4842293 h 6367455"/>
                  <a:gd name="connsiteX4302" fmla="*/ 5300482 w 6891715"/>
                  <a:gd name="connsiteY4302" fmla="*/ 4809279 h 6367455"/>
                  <a:gd name="connsiteX4303" fmla="*/ 5309056 w 6891715"/>
                  <a:gd name="connsiteY4303" fmla="*/ 4810232 h 6367455"/>
                  <a:gd name="connsiteX4304" fmla="*/ 5302705 w 6891715"/>
                  <a:gd name="connsiteY4304" fmla="*/ 4819755 h 6367455"/>
                  <a:gd name="connsiteX4305" fmla="*/ 5305245 w 6891715"/>
                  <a:gd name="connsiteY4305" fmla="*/ 4831500 h 6367455"/>
                  <a:gd name="connsiteX4306" fmla="*/ 5318900 w 6891715"/>
                  <a:gd name="connsiteY4306" fmla="*/ 4840706 h 6367455"/>
                  <a:gd name="connsiteX4307" fmla="*/ 5328109 w 6891715"/>
                  <a:gd name="connsiteY4307" fmla="*/ 4832135 h 6367455"/>
                  <a:gd name="connsiteX4308" fmla="*/ 5327157 w 6891715"/>
                  <a:gd name="connsiteY4308" fmla="*/ 4827056 h 6367455"/>
                  <a:gd name="connsiteX4309" fmla="*/ 5322711 w 6891715"/>
                  <a:gd name="connsiteY4309" fmla="*/ 4821660 h 6367455"/>
                  <a:gd name="connsiteX4310" fmla="*/ 5323981 w 6891715"/>
                  <a:gd name="connsiteY4310" fmla="*/ 4831183 h 6367455"/>
                  <a:gd name="connsiteX4311" fmla="*/ 5316360 w 6891715"/>
                  <a:gd name="connsiteY4311" fmla="*/ 4823882 h 6367455"/>
                  <a:gd name="connsiteX4312" fmla="*/ 5314454 w 6891715"/>
                  <a:gd name="connsiteY4312" fmla="*/ 4815628 h 6367455"/>
                  <a:gd name="connsiteX4313" fmla="*/ 5317630 w 6891715"/>
                  <a:gd name="connsiteY4313" fmla="*/ 4811501 h 6367455"/>
                  <a:gd name="connsiteX4314" fmla="*/ 5327157 w 6891715"/>
                  <a:gd name="connsiteY4314" fmla="*/ 4801978 h 6367455"/>
                  <a:gd name="connsiteX4315" fmla="*/ 5333508 w 6891715"/>
                  <a:gd name="connsiteY4315" fmla="*/ 4801661 h 6367455"/>
                  <a:gd name="connsiteX4316" fmla="*/ 5342082 w 6891715"/>
                  <a:gd name="connsiteY4316" fmla="*/ 4813089 h 6367455"/>
                  <a:gd name="connsiteX4317" fmla="*/ 5351608 w 6891715"/>
                  <a:gd name="connsiteY4317" fmla="*/ 4815311 h 6367455"/>
                  <a:gd name="connsiteX4318" fmla="*/ 5359547 w 6891715"/>
                  <a:gd name="connsiteY4318" fmla="*/ 4808010 h 6367455"/>
                  <a:gd name="connsiteX4319" fmla="*/ 5342717 w 6891715"/>
                  <a:gd name="connsiteY4319" fmla="*/ 4796264 h 6367455"/>
                  <a:gd name="connsiteX4320" fmla="*/ 5340494 w 6891715"/>
                  <a:gd name="connsiteY4320" fmla="*/ 4790868 h 6367455"/>
                  <a:gd name="connsiteX4321" fmla="*/ 5309691 w 6891715"/>
                  <a:gd name="connsiteY4321" fmla="*/ 4767060 h 6367455"/>
                  <a:gd name="connsiteX4322" fmla="*/ 5305563 w 6891715"/>
                  <a:gd name="connsiteY4322" fmla="*/ 4772456 h 6367455"/>
                  <a:gd name="connsiteX4323" fmla="*/ 5292861 w 6891715"/>
                  <a:gd name="connsiteY4323" fmla="*/ 4758806 h 6367455"/>
                  <a:gd name="connsiteX4324" fmla="*/ 5283969 w 6891715"/>
                  <a:gd name="connsiteY4324" fmla="*/ 4741030 h 6367455"/>
                  <a:gd name="connsiteX4325" fmla="*/ 5280794 w 6891715"/>
                  <a:gd name="connsiteY4325" fmla="*/ 4721983 h 6367455"/>
                  <a:gd name="connsiteX4326" fmla="*/ 5298894 w 6891715"/>
                  <a:gd name="connsiteY4326" fmla="*/ 4732459 h 6367455"/>
                  <a:gd name="connsiteX4327" fmla="*/ 5315725 w 6891715"/>
                  <a:gd name="connsiteY4327" fmla="*/ 4725792 h 6367455"/>
                  <a:gd name="connsiteX4328" fmla="*/ 5318900 w 6891715"/>
                  <a:gd name="connsiteY4328" fmla="*/ 4719444 h 6367455"/>
                  <a:gd name="connsiteX4329" fmla="*/ 5328427 w 6891715"/>
                  <a:gd name="connsiteY4329" fmla="*/ 4721666 h 6367455"/>
                  <a:gd name="connsiteX4330" fmla="*/ 5336048 w 6891715"/>
                  <a:gd name="connsiteY4330" fmla="*/ 4728967 h 6367455"/>
                  <a:gd name="connsiteX4331" fmla="*/ 5356689 w 6891715"/>
                  <a:gd name="connsiteY4331" fmla="*/ 4728649 h 6367455"/>
                  <a:gd name="connsiteX4332" fmla="*/ 5356689 w 6891715"/>
                  <a:gd name="connsiteY4332" fmla="*/ 4718491 h 6367455"/>
                  <a:gd name="connsiteX4333" fmla="*/ 5343987 w 6891715"/>
                  <a:gd name="connsiteY4333" fmla="*/ 4709920 h 6367455"/>
                  <a:gd name="connsiteX4334" fmla="*/ 5337636 w 6891715"/>
                  <a:gd name="connsiteY4334" fmla="*/ 4718491 h 6367455"/>
                  <a:gd name="connsiteX4335" fmla="*/ 5331285 w 6891715"/>
                  <a:gd name="connsiteY4335" fmla="*/ 4708968 h 6367455"/>
                  <a:gd name="connsiteX4336" fmla="*/ 5334460 w 6891715"/>
                  <a:gd name="connsiteY4336" fmla="*/ 4700397 h 6367455"/>
                  <a:gd name="connsiteX4337" fmla="*/ 5339859 w 6891715"/>
                  <a:gd name="connsiteY4337" fmla="*/ 4696270 h 6367455"/>
                  <a:gd name="connsiteX4338" fmla="*/ 5363358 w 6891715"/>
                  <a:gd name="connsiteY4338" fmla="*/ 4697223 h 6367455"/>
                  <a:gd name="connsiteX4339" fmla="*/ 5375742 w 6891715"/>
                  <a:gd name="connsiteY4339" fmla="*/ 4686430 h 6367455"/>
                  <a:gd name="connsiteX4340" fmla="*/ 5386222 w 6891715"/>
                  <a:gd name="connsiteY4340" fmla="*/ 4681986 h 6367455"/>
                  <a:gd name="connsiteX4341" fmla="*/ 5430362 w 6891715"/>
                  <a:gd name="connsiteY4341" fmla="*/ 4672462 h 6367455"/>
                  <a:gd name="connsiteX4342" fmla="*/ 5430362 w 6891715"/>
                  <a:gd name="connsiteY4342" fmla="*/ 4663892 h 6367455"/>
                  <a:gd name="connsiteX4343" fmla="*/ 5418612 w 6891715"/>
                  <a:gd name="connsiteY4343" fmla="*/ 4657543 h 6367455"/>
                  <a:gd name="connsiteX4344" fmla="*/ 5420835 w 6891715"/>
                  <a:gd name="connsiteY4344" fmla="*/ 4648019 h 6367455"/>
                  <a:gd name="connsiteX4345" fmla="*/ 5416707 w 6891715"/>
                  <a:gd name="connsiteY4345" fmla="*/ 4641036 h 6367455"/>
                  <a:gd name="connsiteX4346" fmla="*/ 5393208 w 6891715"/>
                  <a:gd name="connsiteY4346" fmla="*/ 4645163 h 6367455"/>
                  <a:gd name="connsiteX4347" fmla="*/ 5379553 w 6891715"/>
                  <a:gd name="connsiteY4347" fmla="*/ 4654686 h 6367455"/>
                  <a:gd name="connsiteX4348" fmla="*/ 5352243 w 6891715"/>
                  <a:gd name="connsiteY4348" fmla="*/ 4657225 h 6367455"/>
                  <a:gd name="connsiteX4349" fmla="*/ 5331230 w 6891715"/>
                  <a:gd name="connsiteY4349" fmla="*/ 4660361 h 6367455"/>
                  <a:gd name="connsiteX4350" fmla="*/ 5331109 w 6891715"/>
                  <a:gd name="connsiteY4350" fmla="*/ 4661094 h 6367455"/>
                  <a:gd name="connsiteX4351" fmla="*/ 5315234 w 6891715"/>
                  <a:gd name="connsiteY4351" fmla="*/ 4676033 h 6367455"/>
                  <a:gd name="connsiteX4352" fmla="*/ 5309836 w 6891715"/>
                  <a:gd name="connsiteY4352" fmla="*/ 4676351 h 6367455"/>
                  <a:gd name="connsiteX4353" fmla="*/ 5314281 w 6891715"/>
                  <a:gd name="connsiteY4353" fmla="*/ 4666816 h 6367455"/>
                  <a:gd name="connsiteX4354" fmla="*/ 5285389 w 6891715"/>
                  <a:gd name="connsiteY4354" fmla="*/ 4662366 h 6367455"/>
                  <a:gd name="connsiteX4355" fmla="*/ 5258401 w 6891715"/>
                  <a:gd name="connsiteY4355" fmla="*/ 4676669 h 6367455"/>
                  <a:gd name="connsiteX4356" fmla="*/ 5249829 w 6891715"/>
                  <a:gd name="connsiteY4356" fmla="*/ 4690337 h 6367455"/>
                  <a:gd name="connsiteX4357" fmla="*/ 5242844 w 6891715"/>
                  <a:gd name="connsiteY4357" fmla="*/ 4694787 h 6367455"/>
                  <a:gd name="connsiteX4358" fmla="*/ 5238399 w 6891715"/>
                  <a:gd name="connsiteY4358" fmla="*/ 4692562 h 6367455"/>
                  <a:gd name="connsiteX4359" fmla="*/ 5206649 w 6891715"/>
                  <a:gd name="connsiteY4359" fmla="*/ 4704640 h 6367455"/>
                  <a:gd name="connsiteX4360" fmla="*/ 5195219 w 6891715"/>
                  <a:gd name="connsiteY4360" fmla="*/ 4725936 h 6367455"/>
                  <a:gd name="connsiteX4361" fmla="*/ 5184741 w 6891715"/>
                  <a:gd name="connsiteY4361" fmla="*/ 4732293 h 6367455"/>
                  <a:gd name="connsiteX4362" fmla="*/ 5178391 w 6891715"/>
                  <a:gd name="connsiteY4362" fmla="*/ 4719579 h 6367455"/>
                  <a:gd name="connsiteX4363" fmla="*/ 5164421 w 6891715"/>
                  <a:gd name="connsiteY4363" fmla="*/ 4717672 h 6367455"/>
                  <a:gd name="connsiteX4364" fmla="*/ 5151721 w 6891715"/>
                  <a:gd name="connsiteY4364" fmla="*/ 4719897 h 6367455"/>
                  <a:gd name="connsiteX4365" fmla="*/ 5147594 w 6891715"/>
                  <a:gd name="connsiteY4365" fmla="*/ 4731657 h 6367455"/>
                  <a:gd name="connsiteX4366" fmla="*/ 5144736 w 6891715"/>
                  <a:gd name="connsiteY4366" fmla="*/ 4744053 h 6367455"/>
                  <a:gd name="connsiteX4367" fmla="*/ 5132036 w 6891715"/>
                  <a:gd name="connsiteY4367" fmla="*/ 4746596 h 6367455"/>
                  <a:gd name="connsiteX4368" fmla="*/ 5132036 w 6891715"/>
                  <a:gd name="connsiteY4368" fmla="*/ 4739921 h 6367455"/>
                  <a:gd name="connsiteX4369" fmla="*/ 5116161 w 6891715"/>
                  <a:gd name="connsiteY4369" fmla="*/ 4732611 h 6367455"/>
                  <a:gd name="connsiteX4370" fmla="*/ 5101239 w 6891715"/>
                  <a:gd name="connsiteY4370" fmla="*/ 4750728 h 6367455"/>
                  <a:gd name="connsiteX4371" fmla="*/ 5080284 w 6891715"/>
                  <a:gd name="connsiteY4371" fmla="*/ 4761535 h 6367455"/>
                  <a:gd name="connsiteX4372" fmla="*/ 5055836 w 6891715"/>
                  <a:gd name="connsiteY4372" fmla="*/ 4769164 h 6367455"/>
                  <a:gd name="connsiteX4373" fmla="*/ 5050756 w 6891715"/>
                  <a:gd name="connsiteY4373" fmla="*/ 4763124 h 6367455"/>
                  <a:gd name="connsiteX4374" fmla="*/ 5045994 w 6891715"/>
                  <a:gd name="connsiteY4374" fmla="*/ 4736425 h 6367455"/>
                  <a:gd name="connsiteX4375" fmla="*/ 5040914 w 6891715"/>
                  <a:gd name="connsiteY4375" fmla="*/ 4745960 h 6367455"/>
                  <a:gd name="connsiteX4376" fmla="*/ 5045359 w 6891715"/>
                  <a:gd name="connsiteY4376" fmla="*/ 4773296 h 6367455"/>
                  <a:gd name="connsiteX4377" fmla="*/ 5051709 w 6891715"/>
                  <a:gd name="connsiteY4377" fmla="*/ 4774567 h 6367455"/>
                  <a:gd name="connsiteX4378" fmla="*/ 5042501 w 6891715"/>
                  <a:gd name="connsiteY4378" fmla="*/ 4780924 h 6367455"/>
                  <a:gd name="connsiteX4379" fmla="*/ 5039961 w 6891715"/>
                  <a:gd name="connsiteY4379" fmla="*/ 4775838 h 6367455"/>
                  <a:gd name="connsiteX4380" fmla="*/ 5039009 w 6891715"/>
                  <a:gd name="connsiteY4380" fmla="*/ 4766303 h 6367455"/>
                  <a:gd name="connsiteX4381" fmla="*/ 5033611 w 6891715"/>
                  <a:gd name="connsiteY4381" fmla="*/ 4758992 h 6367455"/>
                  <a:gd name="connsiteX4382" fmla="*/ 5028531 w 6891715"/>
                  <a:gd name="connsiteY4382" fmla="*/ 4776792 h 6367455"/>
                  <a:gd name="connsiteX4383" fmla="*/ 5032976 w 6891715"/>
                  <a:gd name="connsiteY4383" fmla="*/ 4779017 h 6367455"/>
                  <a:gd name="connsiteX4384" fmla="*/ 5019006 w 6891715"/>
                  <a:gd name="connsiteY4384" fmla="*/ 4792684 h 6367455"/>
                  <a:gd name="connsiteX4385" fmla="*/ 5004401 w 6891715"/>
                  <a:gd name="connsiteY4385" fmla="*/ 4799359 h 6367455"/>
                  <a:gd name="connsiteX4386" fmla="*/ 4999004 w 6891715"/>
                  <a:gd name="connsiteY4386" fmla="*/ 4803491 h 6367455"/>
                  <a:gd name="connsiteX4387" fmla="*/ 4987574 w 6891715"/>
                  <a:gd name="connsiteY4387" fmla="*/ 4805716 h 6367455"/>
                  <a:gd name="connsiteX4388" fmla="*/ 4983446 w 6891715"/>
                  <a:gd name="connsiteY4388" fmla="*/ 4824787 h 6367455"/>
                  <a:gd name="connsiteX4389" fmla="*/ 4974874 w 6891715"/>
                  <a:gd name="connsiteY4389" fmla="*/ 4829873 h 6367455"/>
                  <a:gd name="connsiteX4390" fmla="*/ 4968524 w 6891715"/>
                  <a:gd name="connsiteY4390" fmla="*/ 4826694 h 6367455"/>
                  <a:gd name="connsiteX4391" fmla="*/ 4965349 w 6891715"/>
                  <a:gd name="connsiteY4391" fmla="*/ 4818748 h 6367455"/>
                  <a:gd name="connsiteX4392" fmla="*/ 4974874 w 6891715"/>
                  <a:gd name="connsiteY4392" fmla="*/ 4813980 h 6367455"/>
                  <a:gd name="connsiteX4393" fmla="*/ 4974874 w 6891715"/>
                  <a:gd name="connsiteY4393" fmla="*/ 4810166 h 6367455"/>
                  <a:gd name="connsiteX4394" fmla="*/ 4965349 w 6891715"/>
                  <a:gd name="connsiteY4394" fmla="*/ 4815570 h 6367455"/>
                  <a:gd name="connsiteX4395" fmla="*/ 4952649 w 6891715"/>
                  <a:gd name="connsiteY4395" fmla="*/ 4800631 h 6367455"/>
                  <a:gd name="connsiteX4396" fmla="*/ 4941854 w 6891715"/>
                  <a:gd name="connsiteY4396" fmla="*/ 4801902 h 6367455"/>
                  <a:gd name="connsiteX4397" fmla="*/ 4938679 w 6891715"/>
                  <a:gd name="connsiteY4397" fmla="*/ 4810166 h 6367455"/>
                  <a:gd name="connsiteX4398" fmla="*/ 4930424 w 6891715"/>
                  <a:gd name="connsiteY4398" fmla="*/ 4803173 h 6367455"/>
                  <a:gd name="connsiteX4399" fmla="*/ 4922804 w 6891715"/>
                  <a:gd name="connsiteY4399" fmla="*/ 4814934 h 6367455"/>
                  <a:gd name="connsiteX4400" fmla="*/ 4917724 w 6891715"/>
                  <a:gd name="connsiteY4400" fmla="*/ 4801902 h 6367455"/>
                  <a:gd name="connsiteX4401" fmla="*/ 4910104 w 6891715"/>
                  <a:gd name="connsiteY4401" fmla="*/ 4792684 h 6367455"/>
                  <a:gd name="connsiteX4402" fmla="*/ 4896451 w 6891715"/>
                  <a:gd name="connsiteY4402" fmla="*/ 4784420 h 6367455"/>
                  <a:gd name="connsiteX4403" fmla="*/ 4893276 w 6891715"/>
                  <a:gd name="connsiteY4403" fmla="*/ 4803491 h 6367455"/>
                  <a:gd name="connsiteX4404" fmla="*/ 4900896 w 6891715"/>
                  <a:gd name="connsiteY4404" fmla="*/ 4812709 h 6367455"/>
                  <a:gd name="connsiteX4405" fmla="*/ 4907246 w 6891715"/>
                  <a:gd name="connsiteY4405" fmla="*/ 4819066 h 6367455"/>
                  <a:gd name="connsiteX4406" fmla="*/ 4916771 w 6891715"/>
                  <a:gd name="connsiteY4406" fmla="*/ 4820020 h 6367455"/>
                  <a:gd name="connsiteX4407" fmla="*/ 4929471 w 6891715"/>
                  <a:gd name="connsiteY4407" fmla="*/ 4827330 h 6367455"/>
                  <a:gd name="connsiteX4408" fmla="*/ 4932646 w 6891715"/>
                  <a:gd name="connsiteY4408" fmla="*/ 4840044 h 6367455"/>
                  <a:gd name="connsiteX4409" fmla="*/ 4939314 w 6891715"/>
                  <a:gd name="connsiteY4409" fmla="*/ 4841951 h 6367455"/>
                  <a:gd name="connsiteX4410" fmla="*/ 4937091 w 6891715"/>
                  <a:gd name="connsiteY4410" fmla="*/ 4826059 h 6367455"/>
                  <a:gd name="connsiteX4411" fmla="*/ 4938679 w 6891715"/>
                  <a:gd name="connsiteY4411" fmla="*/ 4819702 h 6367455"/>
                  <a:gd name="connsiteX4412" fmla="*/ 4960269 w 6891715"/>
                  <a:gd name="connsiteY4412" fmla="*/ 4833051 h 6367455"/>
                  <a:gd name="connsiteX4413" fmla="*/ 4969794 w 6891715"/>
                  <a:gd name="connsiteY4413" fmla="*/ 4836548 h 6367455"/>
                  <a:gd name="connsiteX4414" fmla="*/ 4977414 w 6891715"/>
                  <a:gd name="connsiteY4414" fmla="*/ 4841633 h 6367455"/>
                  <a:gd name="connsiteX4415" fmla="*/ 4964714 w 6891715"/>
                  <a:gd name="connsiteY4415" fmla="*/ 4854347 h 6367455"/>
                  <a:gd name="connsiteX4416" fmla="*/ 4963444 w 6891715"/>
                  <a:gd name="connsiteY4416" fmla="*/ 4857526 h 6367455"/>
                  <a:gd name="connsiteX4417" fmla="*/ 4982811 w 6891715"/>
                  <a:gd name="connsiteY4417" fmla="*/ 4855301 h 6367455"/>
                  <a:gd name="connsiteX4418" fmla="*/ 4990114 w 6891715"/>
                  <a:gd name="connsiteY4418" fmla="*/ 4859433 h 6367455"/>
                  <a:gd name="connsiteX4419" fmla="*/ 4983764 w 6891715"/>
                  <a:gd name="connsiteY4419" fmla="*/ 4865790 h 6367455"/>
                  <a:gd name="connsiteX4420" fmla="*/ 4999639 w 6891715"/>
                  <a:gd name="connsiteY4420" fmla="*/ 4865790 h 6367455"/>
                  <a:gd name="connsiteX4421" fmla="*/ 5011386 w 6891715"/>
                  <a:gd name="connsiteY4421" fmla="*/ 4870876 h 6367455"/>
                  <a:gd name="connsiteX4422" fmla="*/ 5021864 w 6891715"/>
                  <a:gd name="connsiteY4422" fmla="*/ 4883590 h 6367455"/>
                  <a:gd name="connsiteX4423" fmla="*/ 5015831 w 6891715"/>
                  <a:gd name="connsiteY4423" fmla="*/ 4909653 h 6367455"/>
                  <a:gd name="connsiteX4424" fmla="*/ 5036151 w 6891715"/>
                  <a:gd name="connsiteY4424" fmla="*/ 4910607 h 6367455"/>
                  <a:gd name="connsiteX4425" fmla="*/ 5076474 w 6891715"/>
                  <a:gd name="connsiteY4425" fmla="*/ 4925228 h 6367455"/>
                  <a:gd name="connsiteX4426" fmla="*/ 5079649 w 6891715"/>
                  <a:gd name="connsiteY4426" fmla="*/ 4917917 h 6367455"/>
                  <a:gd name="connsiteX4427" fmla="*/ 5052979 w 6891715"/>
                  <a:gd name="connsiteY4427" fmla="*/ 4901071 h 6367455"/>
                  <a:gd name="connsiteX4428" fmla="*/ 5031389 w 6891715"/>
                  <a:gd name="connsiteY4428" fmla="*/ 4869604 h 6367455"/>
                  <a:gd name="connsiteX4429" fmla="*/ 5012974 w 6891715"/>
                  <a:gd name="connsiteY4429" fmla="*/ 4834005 h 6367455"/>
                  <a:gd name="connsiteX4430" fmla="*/ 5004719 w 6891715"/>
                  <a:gd name="connsiteY4430" fmla="*/ 4842269 h 6367455"/>
                  <a:gd name="connsiteX4431" fmla="*/ 4999321 w 6891715"/>
                  <a:gd name="connsiteY4431" fmla="*/ 4834005 h 6367455"/>
                  <a:gd name="connsiteX4432" fmla="*/ 4995194 w 6891715"/>
                  <a:gd name="connsiteY4432" fmla="*/ 4819384 h 6367455"/>
                  <a:gd name="connsiteX4433" fmla="*/ 5002496 w 6891715"/>
                  <a:gd name="connsiteY4433" fmla="*/ 4816205 h 6367455"/>
                  <a:gd name="connsiteX4434" fmla="*/ 5001544 w 6891715"/>
                  <a:gd name="connsiteY4434" fmla="*/ 4809848 h 6367455"/>
                  <a:gd name="connsiteX4435" fmla="*/ 5004719 w 6891715"/>
                  <a:gd name="connsiteY4435" fmla="*/ 4807623 h 6367455"/>
                  <a:gd name="connsiteX4436" fmla="*/ 5036786 w 6891715"/>
                  <a:gd name="connsiteY4436" fmla="*/ 4869604 h 6367455"/>
                  <a:gd name="connsiteX4437" fmla="*/ 5057106 w 6891715"/>
                  <a:gd name="connsiteY4437" fmla="*/ 4899164 h 6367455"/>
                  <a:gd name="connsiteX4438" fmla="*/ 5078696 w 6891715"/>
                  <a:gd name="connsiteY4438" fmla="*/ 4909335 h 6367455"/>
                  <a:gd name="connsiteX4439" fmla="*/ 5085999 w 6891715"/>
                  <a:gd name="connsiteY4439" fmla="*/ 4911560 h 6367455"/>
                  <a:gd name="connsiteX4440" fmla="*/ 5094254 w 6891715"/>
                  <a:gd name="connsiteY4440" fmla="*/ 4912196 h 6367455"/>
                  <a:gd name="connsiteX4441" fmla="*/ 5098381 w 6891715"/>
                  <a:gd name="connsiteY4441" fmla="*/ 4905839 h 6367455"/>
                  <a:gd name="connsiteX4442" fmla="*/ 5106954 w 6891715"/>
                  <a:gd name="connsiteY4442" fmla="*/ 4896304 h 6367455"/>
                  <a:gd name="connsiteX4443" fmla="*/ 5116479 w 6891715"/>
                  <a:gd name="connsiteY4443" fmla="*/ 4911243 h 6367455"/>
                  <a:gd name="connsiteX4444" fmla="*/ 5126004 w 6891715"/>
                  <a:gd name="connsiteY4444" fmla="*/ 4904886 h 6367455"/>
                  <a:gd name="connsiteX4445" fmla="*/ 5130131 w 6891715"/>
                  <a:gd name="connsiteY4445" fmla="*/ 4898211 h 6367455"/>
                  <a:gd name="connsiteX4446" fmla="*/ 5148864 w 6891715"/>
                  <a:gd name="connsiteY4446" fmla="*/ 4893761 h 6367455"/>
                  <a:gd name="connsiteX4447" fmla="*/ 5162834 w 6891715"/>
                  <a:gd name="connsiteY4447" fmla="*/ 4895986 h 6367455"/>
                  <a:gd name="connsiteX4448" fmla="*/ 5181249 w 6891715"/>
                  <a:gd name="connsiteY4448" fmla="*/ 4909335 h 6367455"/>
                  <a:gd name="connsiteX4449" fmla="*/ 5175534 w 6891715"/>
                  <a:gd name="connsiteY4449" fmla="*/ 4914739 h 6367455"/>
                  <a:gd name="connsiteX4450" fmla="*/ 5160929 w 6891715"/>
                  <a:gd name="connsiteY4450" fmla="*/ 4912832 h 6367455"/>
                  <a:gd name="connsiteX4451" fmla="*/ 5156801 w 6891715"/>
                  <a:gd name="connsiteY4451" fmla="*/ 4915057 h 6367455"/>
                  <a:gd name="connsiteX4452" fmla="*/ 5156166 w 6891715"/>
                  <a:gd name="connsiteY4452" fmla="*/ 4934763 h 6367455"/>
                  <a:gd name="connsiteX4453" fmla="*/ 5151721 w 6891715"/>
                  <a:gd name="connsiteY4453" fmla="*/ 4947477 h 6367455"/>
                  <a:gd name="connsiteX4454" fmla="*/ 5144419 w 6891715"/>
                  <a:gd name="connsiteY4454" fmla="*/ 4948749 h 6367455"/>
                  <a:gd name="connsiteX4455" fmla="*/ 5131719 w 6891715"/>
                  <a:gd name="connsiteY4455" fmla="*/ 4950974 h 6367455"/>
                  <a:gd name="connsiteX4456" fmla="*/ 5117114 w 6891715"/>
                  <a:gd name="connsiteY4456" fmla="*/ 4960827 h 6367455"/>
                  <a:gd name="connsiteX4457" fmla="*/ 5094571 w 6891715"/>
                  <a:gd name="connsiteY4457" fmla="*/ 4943028 h 6367455"/>
                  <a:gd name="connsiteX4458" fmla="*/ 5071076 w 6891715"/>
                  <a:gd name="connsiteY4458" fmla="*/ 4943981 h 6367455"/>
                  <a:gd name="connsiteX4459" fmla="*/ 5061869 w 6891715"/>
                  <a:gd name="connsiteY4459" fmla="*/ 4955742 h 6367455"/>
                  <a:gd name="connsiteX4460" fmla="*/ 5055519 w 6891715"/>
                  <a:gd name="connsiteY4460" fmla="*/ 4969409 h 6367455"/>
                  <a:gd name="connsiteX4461" fmla="*/ 5033611 w 6891715"/>
                  <a:gd name="connsiteY4461" fmla="*/ 4976402 h 6367455"/>
                  <a:gd name="connsiteX4462" fmla="*/ 5025039 w 6891715"/>
                  <a:gd name="connsiteY4462" fmla="*/ 4986891 h 6367455"/>
                  <a:gd name="connsiteX4463" fmla="*/ 5012339 w 6891715"/>
                  <a:gd name="connsiteY4463" fmla="*/ 4987845 h 6367455"/>
                  <a:gd name="connsiteX4464" fmla="*/ 5002814 w 6891715"/>
                  <a:gd name="connsiteY4464" fmla="*/ 4981488 h 6367455"/>
                  <a:gd name="connsiteX4465" fmla="*/ 4994241 w 6891715"/>
                  <a:gd name="connsiteY4465" fmla="*/ 4986255 h 6367455"/>
                  <a:gd name="connsiteX4466" fmla="*/ 4972334 w 6891715"/>
                  <a:gd name="connsiteY4466" fmla="*/ 5008505 h 6367455"/>
                  <a:gd name="connsiteX4467" fmla="*/ 4941854 w 6891715"/>
                  <a:gd name="connsiteY4467" fmla="*/ 5033933 h 6367455"/>
                  <a:gd name="connsiteX4468" fmla="*/ 4914866 w 6891715"/>
                  <a:gd name="connsiteY4468" fmla="*/ 5053004 h 6367455"/>
                  <a:gd name="connsiteX4469" fmla="*/ 4887879 w 6891715"/>
                  <a:gd name="connsiteY4469" fmla="*/ 5037429 h 6367455"/>
                  <a:gd name="connsiteX4470" fmla="*/ 4861526 w 6891715"/>
                  <a:gd name="connsiteY4470" fmla="*/ 5034568 h 6367455"/>
                  <a:gd name="connsiteX4471" fmla="*/ 4859304 w 6891715"/>
                  <a:gd name="connsiteY4471" fmla="*/ 5027258 h 6367455"/>
                  <a:gd name="connsiteX4472" fmla="*/ 4877401 w 6891715"/>
                  <a:gd name="connsiteY4472" fmla="*/ 5013590 h 6367455"/>
                  <a:gd name="connsiteX4473" fmla="*/ 4873909 w 6891715"/>
                  <a:gd name="connsiteY4473" fmla="*/ 4995473 h 6367455"/>
                  <a:gd name="connsiteX4474" fmla="*/ 4881211 w 6891715"/>
                  <a:gd name="connsiteY4474" fmla="*/ 4992294 h 6367455"/>
                  <a:gd name="connsiteX4475" fmla="*/ 4885339 w 6891715"/>
                  <a:gd name="connsiteY4475" fmla="*/ 4962734 h 6367455"/>
                  <a:gd name="connsiteX4476" fmla="*/ 4870099 w 6891715"/>
                  <a:gd name="connsiteY4476" fmla="*/ 4939849 h 6367455"/>
                  <a:gd name="connsiteX4477" fmla="*/ 4854224 w 6891715"/>
                  <a:gd name="connsiteY4477" fmla="*/ 4945253 h 6367455"/>
                  <a:gd name="connsiteX4478" fmla="*/ 4851049 w 6891715"/>
                  <a:gd name="connsiteY4478" fmla="*/ 4936671 h 6367455"/>
                  <a:gd name="connsiteX4479" fmla="*/ 4831046 w 6891715"/>
                  <a:gd name="connsiteY4479" fmla="*/ 4919825 h 6367455"/>
                  <a:gd name="connsiteX4480" fmla="*/ 4818029 w 6891715"/>
                  <a:gd name="connsiteY4480" fmla="*/ 4918871 h 6367455"/>
                  <a:gd name="connsiteX4481" fmla="*/ 4810726 w 6891715"/>
                  <a:gd name="connsiteY4481" fmla="*/ 4929678 h 6367455"/>
                  <a:gd name="connsiteX4482" fmla="*/ 4797074 w 6891715"/>
                  <a:gd name="connsiteY4482" fmla="*/ 4924592 h 6367455"/>
                  <a:gd name="connsiteX4483" fmla="*/ 4784056 w 6891715"/>
                  <a:gd name="connsiteY4483" fmla="*/ 4917282 h 6367455"/>
                  <a:gd name="connsiteX4484" fmla="*/ 4780881 w 6891715"/>
                  <a:gd name="connsiteY4484" fmla="*/ 4909018 h 6367455"/>
                  <a:gd name="connsiteX4485" fmla="*/ 4787549 w 6891715"/>
                  <a:gd name="connsiteY4485" fmla="*/ 4904250 h 6367455"/>
                  <a:gd name="connsiteX4486" fmla="*/ 4808186 w 6891715"/>
                  <a:gd name="connsiteY4486" fmla="*/ 4888357 h 6367455"/>
                  <a:gd name="connsiteX4487" fmla="*/ 4836444 w 6891715"/>
                  <a:gd name="connsiteY4487" fmla="*/ 4865154 h 6367455"/>
                  <a:gd name="connsiteX4488" fmla="*/ 4839619 w 6891715"/>
                  <a:gd name="connsiteY4488" fmla="*/ 4855619 h 6367455"/>
                  <a:gd name="connsiteX4489" fmla="*/ 4844064 w 6891715"/>
                  <a:gd name="connsiteY4489" fmla="*/ 4862929 h 6367455"/>
                  <a:gd name="connsiteX4490" fmla="*/ 4866289 w 6891715"/>
                  <a:gd name="connsiteY4490" fmla="*/ 4854030 h 6367455"/>
                  <a:gd name="connsiteX4491" fmla="*/ 4894546 w 6891715"/>
                  <a:gd name="connsiteY4491" fmla="*/ 4846719 h 6367455"/>
                  <a:gd name="connsiteX4492" fmla="*/ 4905341 w 6891715"/>
                  <a:gd name="connsiteY4492" fmla="*/ 4849897 h 6367455"/>
                  <a:gd name="connsiteX4493" fmla="*/ 4899944 w 6891715"/>
                  <a:gd name="connsiteY4493" fmla="*/ 4839091 h 6367455"/>
                  <a:gd name="connsiteX4494" fmla="*/ 4909469 w 6891715"/>
                  <a:gd name="connsiteY4494" fmla="*/ 4829555 h 6367455"/>
                  <a:gd name="connsiteX4495" fmla="*/ 4891371 w 6891715"/>
                  <a:gd name="connsiteY4495" fmla="*/ 4835912 h 6367455"/>
                  <a:gd name="connsiteX4496" fmla="*/ 4890419 w 6891715"/>
                  <a:gd name="connsiteY4496" fmla="*/ 4824469 h 6367455"/>
                  <a:gd name="connsiteX4497" fmla="*/ 4885021 w 6891715"/>
                  <a:gd name="connsiteY4497" fmla="*/ 4817159 h 6367455"/>
                  <a:gd name="connsiteX4498" fmla="*/ 4882481 w 6891715"/>
                  <a:gd name="connsiteY4498" fmla="*/ 4795863 h 6367455"/>
                  <a:gd name="connsiteX4499" fmla="*/ 4877719 w 6891715"/>
                  <a:gd name="connsiteY4499" fmla="*/ 4809848 h 6367455"/>
                  <a:gd name="connsiteX4500" fmla="*/ 4870099 w 6891715"/>
                  <a:gd name="connsiteY4500" fmla="*/ 4812073 h 6367455"/>
                  <a:gd name="connsiteX4501" fmla="*/ 4875496 w 6891715"/>
                  <a:gd name="connsiteY4501" fmla="*/ 4825741 h 6367455"/>
                  <a:gd name="connsiteX4502" fmla="*/ 4871369 w 6891715"/>
                  <a:gd name="connsiteY4502" fmla="*/ 4824787 h 6367455"/>
                  <a:gd name="connsiteX4503" fmla="*/ 4861526 w 6891715"/>
                  <a:gd name="connsiteY4503" fmla="*/ 4818430 h 6367455"/>
                  <a:gd name="connsiteX4504" fmla="*/ 4855176 w 6891715"/>
                  <a:gd name="connsiteY4504" fmla="*/ 4819384 h 6367455"/>
                  <a:gd name="connsiteX4505" fmla="*/ 4847874 w 6891715"/>
                  <a:gd name="connsiteY4505" fmla="*/ 4815570 h 6367455"/>
                  <a:gd name="connsiteX4506" fmla="*/ 4846921 w 6891715"/>
                  <a:gd name="connsiteY4506" fmla="*/ 4803809 h 6367455"/>
                  <a:gd name="connsiteX4507" fmla="*/ 4839301 w 6891715"/>
                  <a:gd name="connsiteY4507" fmla="*/ 4809213 h 6367455"/>
                  <a:gd name="connsiteX4508" fmla="*/ 4829776 w 6891715"/>
                  <a:gd name="connsiteY4508" fmla="*/ 4801584 h 6367455"/>
                  <a:gd name="connsiteX4509" fmla="*/ 4826601 w 6891715"/>
                  <a:gd name="connsiteY4509" fmla="*/ 4807941 h 6367455"/>
                  <a:gd name="connsiteX4510" fmla="*/ 4821204 w 6891715"/>
                  <a:gd name="connsiteY4510" fmla="*/ 4809213 h 6367455"/>
                  <a:gd name="connsiteX4511" fmla="*/ 4808504 w 6891715"/>
                  <a:gd name="connsiteY4511" fmla="*/ 4811755 h 6367455"/>
                  <a:gd name="connsiteX4512" fmla="*/ 4795169 w 6891715"/>
                  <a:gd name="connsiteY4512" fmla="*/ 4816841 h 6367455"/>
                  <a:gd name="connsiteX4513" fmla="*/ 4794216 w 6891715"/>
                  <a:gd name="connsiteY4513" fmla="*/ 4824469 h 6367455"/>
                  <a:gd name="connsiteX4514" fmla="*/ 4816441 w 6891715"/>
                  <a:gd name="connsiteY4514" fmla="*/ 4828284 h 6367455"/>
                  <a:gd name="connsiteX4515" fmla="*/ 4808821 w 6891715"/>
                  <a:gd name="connsiteY4515" fmla="*/ 4830509 h 6367455"/>
                  <a:gd name="connsiteX4516" fmla="*/ 4785644 w 6891715"/>
                  <a:gd name="connsiteY4516" fmla="*/ 4826377 h 6367455"/>
                  <a:gd name="connsiteX4517" fmla="*/ 4775166 w 6891715"/>
                  <a:gd name="connsiteY4517" fmla="*/ 4828602 h 6367455"/>
                  <a:gd name="connsiteX4518" fmla="*/ 4701824 w 6891715"/>
                  <a:gd name="connsiteY4518" fmla="*/ 4809530 h 6367455"/>
                  <a:gd name="connsiteX4519" fmla="*/ 4699601 w 6891715"/>
                  <a:gd name="connsiteY4519" fmla="*/ 4797770 h 6367455"/>
                  <a:gd name="connsiteX4520" fmla="*/ 4704999 w 6891715"/>
                  <a:gd name="connsiteY4520" fmla="*/ 4808259 h 6367455"/>
                  <a:gd name="connsiteX4521" fmla="*/ 4765324 w 6891715"/>
                  <a:gd name="connsiteY4521" fmla="*/ 4822562 h 6367455"/>
                  <a:gd name="connsiteX4522" fmla="*/ 4776119 w 6891715"/>
                  <a:gd name="connsiteY4522" fmla="*/ 4823198 h 6367455"/>
                  <a:gd name="connsiteX4523" fmla="*/ 4746274 w 6891715"/>
                  <a:gd name="connsiteY4523" fmla="*/ 4799677 h 6367455"/>
                  <a:gd name="connsiteX4524" fmla="*/ 4729446 w 6891715"/>
                  <a:gd name="connsiteY4524" fmla="*/ 4799677 h 6367455"/>
                  <a:gd name="connsiteX4525" fmla="*/ 4726271 w 6891715"/>
                  <a:gd name="connsiteY4525" fmla="*/ 4807941 h 6367455"/>
                  <a:gd name="connsiteX4526" fmla="*/ 4713571 w 6891715"/>
                  <a:gd name="connsiteY4526" fmla="*/ 4802856 h 6367455"/>
                  <a:gd name="connsiteX4527" fmla="*/ 4712301 w 6891715"/>
                  <a:gd name="connsiteY4527" fmla="*/ 4792367 h 6367455"/>
                  <a:gd name="connsiteX4528" fmla="*/ 4740559 w 6891715"/>
                  <a:gd name="connsiteY4528" fmla="*/ 4785692 h 6367455"/>
                  <a:gd name="connsiteX4529" fmla="*/ 4746909 w 6891715"/>
                  <a:gd name="connsiteY4529" fmla="*/ 4784738 h 6367455"/>
                  <a:gd name="connsiteX4530" fmla="*/ 4737384 w 6891715"/>
                  <a:gd name="connsiteY4530" fmla="*/ 4768846 h 6367455"/>
                  <a:gd name="connsiteX4531" fmla="*/ 4717381 w 6891715"/>
                  <a:gd name="connsiteY4531" fmla="*/ 4764714 h 6367455"/>
                  <a:gd name="connsiteX4532" fmla="*/ 4706586 w 6891715"/>
                  <a:gd name="connsiteY4532" fmla="*/ 4770117 h 6367455"/>
                  <a:gd name="connsiteX4533" fmla="*/ 4689759 w 6891715"/>
                  <a:gd name="connsiteY4533" fmla="*/ 4756767 h 6367455"/>
                  <a:gd name="connsiteX4534" fmla="*/ 4687536 w 6891715"/>
                  <a:gd name="connsiteY4534" fmla="*/ 4752317 h 6367455"/>
                  <a:gd name="connsiteX4535" fmla="*/ 4704681 w 6891715"/>
                  <a:gd name="connsiteY4535" fmla="*/ 4757721 h 6367455"/>
                  <a:gd name="connsiteX4536" fmla="*/ 4709761 w 6891715"/>
                  <a:gd name="connsiteY4536" fmla="*/ 4754225 h 6367455"/>
                  <a:gd name="connsiteX4537" fmla="*/ 4729129 w 6891715"/>
                  <a:gd name="connsiteY4537" fmla="*/ 4759628 h 6367455"/>
                  <a:gd name="connsiteX4538" fmla="*/ 4748179 w 6891715"/>
                  <a:gd name="connsiteY4538" fmla="*/ 4763442 h 6367455"/>
                  <a:gd name="connsiteX4539" fmla="*/ 4764054 w 6891715"/>
                  <a:gd name="connsiteY4539" fmla="*/ 4769799 h 6367455"/>
                  <a:gd name="connsiteX4540" fmla="*/ 4808821 w 6891715"/>
                  <a:gd name="connsiteY4540" fmla="*/ 4724982 h 6367455"/>
                  <a:gd name="connsiteX4541" fmla="*/ 4767864 w 6891715"/>
                  <a:gd name="connsiteY4541" fmla="*/ 4752953 h 6367455"/>
                  <a:gd name="connsiteX4542" fmla="*/ 4745956 w 6891715"/>
                  <a:gd name="connsiteY4542" fmla="*/ 4759310 h 6367455"/>
                  <a:gd name="connsiteX4543" fmla="*/ 4735161 w 6891715"/>
                  <a:gd name="connsiteY4543" fmla="*/ 4747868 h 6367455"/>
                  <a:gd name="connsiteX4544" fmla="*/ 4727541 w 6891715"/>
                  <a:gd name="connsiteY4544" fmla="*/ 4738332 h 6367455"/>
                  <a:gd name="connsiteX4545" fmla="*/ 4725636 w 6891715"/>
                  <a:gd name="connsiteY4545" fmla="*/ 4731339 h 6367455"/>
                  <a:gd name="connsiteX4546" fmla="*/ 4723414 w 6891715"/>
                  <a:gd name="connsiteY4546" fmla="*/ 4717354 h 6367455"/>
                  <a:gd name="connsiteX4547" fmla="*/ 4731351 w 6891715"/>
                  <a:gd name="connsiteY4547" fmla="*/ 4710043 h 6367455"/>
                  <a:gd name="connsiteX4548" fmla="*/ 4726271 w 6891715"/>
                  <a:gd name="connsiteY4548" fmla="*/ 4699236 h 6367455"/>
                  <a:gd name="connsiteX4549" fmla="*/ 4725001 w 6891715"/>
                  <a:gd name="connsiteY4549" fmla="*/ 4688747 h 6367455"/>
                  <a:gd name="connsiteX4550" fmla="*/ 4720874 w 6891715"/>
                  <a:gd name="connsiteY4550" fmla="*/ 4703686 h 6367455"/>
                  <a:gd name="connsiteX4551" fmla="*/ 4725001 w 6891715"/>
                  <a:gd name="connsiteY4551" fmla="*/ 4708772 h 6367455"/>
                  <a:gd name="connsiteX4552" fmla="*/ 4714841 w 6891715"/>
                  <a:gd name="connsiteY4552" fmla="*/ 4717354 h 6367455"/>
                  <a:gd name="connsiteX4553" fmla="*/ 4717064 w 6891715"/>
                  <a:gd name="connsiteY4553" fmla="*/ 4729114 h 6367455"/>
                  <a:gd name="connsiteX4554" fmla="*/ 4722144 w 6891715"/>
                  <a:gd name="connsiteY4554" fmla="*/ 4737378 h 6367455"/>
                  <a:gd name="connsiteX4555" fmla="*/ 4720239 w 6891715"/>
                  <a:gd name="connsiteY4555" fmla="*/ 4744689 h 6367455"/>
                  <a:gd name="connsiteX4556" fmla="*/ 4708809 w 6891715"/>
                  <a:gd name="connsiteY4556" fmla="*/ 4749139 h 6367455"/>
                  <a:gd name="connsiteX4557" fmla="*/ 4701189 w 6891715"/>
                  <a:gd name="connsiteY4557" fmla="*/ 4742782 h 6367455"/>
                  <a:gd name="connsiteX4558" fmla="*/ 4696109 w 6891715"/>
                  <a:gd name="connsiteY4558" fmla="*/ 4747232 h 6367455"/>
                  <a:gd name="connsiteX4559" fmla="*/ 4683409 w 6891715"/>
                  <a:gd name="connsiteY4559" fmla="*/ 4747232 h 6367455"/>
                  <a:gd name="connsiteX4560" fmla="*/ 4695791 w 6891715"/>
                  <a:gd name="connsiteY4560" fmla="*/ 4725936 h 6367455"/>
                  <a:gd name="connsiteX4561" fmla="*/ 4684044 w 6891715"/>
                  <a:gd name="connsiteY4561" fmla="*/ 4726254 h 6367455"/>
                  <a:gd name="connsiteX4562" fmla="*/ 4679916 w 6891715"/>
                  <a:gd name="connsiteY4562" fmla="*/ 4718943 h 6367455"/>
                  <a:gd name="connsiteX4563" fmla="*/ 4682456 w 6891715"/>
                  <a:gd name="connsiteY4563" fmla="*/ 4738650 h 6367455"/>
                  <a:gd name="connsiteX4564" fmla="*/ 4676106 w 6891715"/>
                  <a:gd name="connsiteY4564" fmla="*/ 4744371 h 6367455"/>
                  <a:gd name="connsiteX4565" fmla="*/ 4659914 w 6891715"/>
                  <a:gd name="connsiteY4565" fmla="*/ 4746596 h 6367455"/>
                  <a:gd name="connsiteX4566" fmla="*/ 4649436 w 6891715"/>
                  <a:gd name="connsiteY4566" fmla="*/ 4751682 h 6367455"/>
                  <a:gd name="connsiteX4567" fmla="*/ 4619591 w 6891715"/>
                  <a:gd name="connsiteY4567" fmla="*/ 4753271 h 6367455"/>
                  <a:gd name="connsiteX4568" fmla="*/ 4614829 w 6891715"/>
                  <a:gd name="connsiteY4568" fmla="*/ 4759628 h 6367455"/>
                  <a:gd name="connsiteX4569" fmla="*/ 4618956 w 6891715"/>
                  <a:gd name="connsiteY4569" fmla="*/ 4769799 h 6367455"/>
                  <a:gd name="connsiteX4570" fmla="*/ 4611654 w 6891715"/>
                  <a:gd name="connsiteY4570" fmla="*/ 4781560 h 6367455"/>
                  <a:gd name="connsiteX4571" fmla="*/ 4609749 w 6891715"/>
                  <a:gd name="connsiteY4571" fmla="*/ 4797452 h 6367455"/>
                  <a:gd name="connsiteX4572" fmla="*/ 4597049 w 6891715"/>
                  <a:gd name="connsiteY4572" fmla="*/ 4809213 h 6367455"/>
                  <a:gd name="connsiteX4573" fmla="*/ 4587524 w 6891715"/>
                  <a:gd name="connsiteY4573" fmla="*/ 4820655 h 6367455"/>
                  <a:gd name="connsiteX4574" fmla="*/ 4587524 w 6891715"/>
                  <a:gd name="connsiteY4574" fmla="*/ 4816523 h 6367455"/>
                  <a:gd name="connsiteX4575" fmla="*/ 4592921 w 6891715"/>
                  <a:gd name="connsiteY4575" fmla="*/ 4807941 h 6367455"/>
                  <a:gd name="connsiteX4576" fmla="*/ 4583396 w 6891715"/>
                  <a:gd name="connsiteY4576" fmla="*/ 4805081 h 6367455"/>
                  <a:gd name="connsiteX4577" fmla="*/ 4575776 w 6891715"/>
                  <a:gd name="connsiteY4577" fmla="*/ 4799995 h 6367455"/>
                  <a:gd name="connsiteX4578" fmla="*/ 4572601 w 6891715"/>
                  <a:gd name="connsiteY4578" fmla="*/ 4788235 h 6367455"/>
                  <a:gd name="connsiteX4579" fmla="*/ 4568474 w 6891715"/>
                  <a:gd name="connsiteY4579" fmla="*/ 4796816 h 6367455"/>
                  <a:gd name="connsiteX4580" fmla="*/ 4565299 w 6891715"/>
                  <a:gd name="connsiteY4580" fmla="*/ 4787599 h 6367455"/>
                  <a:gd name="connsiteX4581" fmla="*/ 4556726 w 6891715"/>
                  <a:gd name="connsiteY4581" fmla="*/ 4784420 h 6367455"/>
                  <a:gd name="connsiteX4582" fmla="*/ 4553551 w 6891715"/>
                  <a:gd name="connsiteY4582" fmla="*/ 4798088 h 6367455"/>
                  <a:gd name="connsiteX4583" fmla="*/ 4566251 w 6891715"/>
                  <a:gd name="connsiteY4583" fmla="*/ 4811755 h 6367455"/>
                  <a:gd name="connsiteX4584" fmla="*/ 4574824 w 6891715"/>
                  <a:gd name="connsiteY4584" fmla="*/ 4815887 h 6367455"/>
                  <a:gd name="connsiteX4585" fmla="*/ 4580539 w 6891715"/>
                  <a:gd name="connsiteY4585" fmla="*/ 4820020 h 6367455"/>
                  <a:gd name="connsiteX4586" fmla="*/ 4581491 w 6891715"/>
                  <a:gd name="connsiteY4586" fmla="*/ 4832416 h 6367455"/>
                  <a:gd name="connsiteX4587" fmla="*/ 4576094 w 6891715"/>
                  <a:gd name="connsiteY4587" fmla="*/ 4845130 h 6367455"/>
                  <a:gd name="connsiteX4588" fmla="*/ 4564664 w 6891715"/>
                  <a:gd name="connsiteY4588" fmla="*/ 4848308 h 6367455"/>
                  <a:gd name="connsiteX4589" fmla="*/ 4557361 w 6891715"/>
                  <a:gd name="connsiteY4589" fmla="*/ 4856890 h 6367455"/>
                  <a:gd name="connsiteX4590" fmla="*/ 4552281 w 6891715"/>
                  <a:gd name="connsiteY4590" fmla="*/ 4857844 h 6367455"/>
                  <a:gd name="connsiteX4591" fmla="*/ 4539264 w 6891715"/>
                  <a:gd name="connsiteY4591" fmla="*/ 4858479 h 6367455"/>
                  <a:gd name="connsiteX4592" fmla="*/ 4523388 w 6891715"/>
                  <a:gd name="connsiteY4592" fmla="*/ 4862611 h 6367455"/>
                  <a:gd name="connsiteX4593" fmla="*/ 4531961 w 6891715"/>
                  <a:gd name="connsiteY4593" fmla="*/ 4871193 h 6367455"/>
                  <a:gd name="connsiteX4594" fmla="*/ 4513228 w 6891715"/>
                  <a:gd name="connsiteY4594" fmla="*/ 4882636 h 6367455"/>
                  <a:gd name="connsiteX4595" fmla="*/ 4507831 w 6891715"/>
                  <a:gd name="connsiteY4595" fmla="*/ 4875325 h 6367455"/>
                  <a:gd name="connsiteX4596" fmla="*/ 4504338 w 6891715"/>
                  <a:gd name="connsiteY4596" fmla="*/ 4865154 h 6367455"/>
                  <a:gd name="connsiteX4597" fmla="*/ 4508466 w 6891715"/>
                  <a:gd name="connsiteY4597" fmla="*/ 4859751 h 6367455"/>
                  <a:gd name="connsiteX4598" fmla="*/ 4508466 w 6891715"/>
                  <a:gd name="connsiteY4598" fmla="*/ 4849262 h 6367455"/>
                  <a:gd name="connsiteX4599" fmla="*/ 4502116 w 6891715"/>
                  <a:gd name="connsiteY4599" fmla="*/ 4843858 h 6367455"/>
                  <a:gd name="connsiteX4600" fmla="*/ 4493861 w 6891715"/>
                  <a:gd name="connsiteY4600" fmla="*/ 4868333 h 6367455"/>
                  <a:gd name="connsiteX4601" fmla="*/ 4492908 w 6891715"/>
                  <a:gd name="connsiteY4601" fmla="*/ 4884861 h 6367455"/>
                  <a:gd name="connsiteX4602" fmla="*/ 4503703 w 6891715"/>
                  <a:gd name="connsiteY4602" fmla="*/ 4891218 h 6367455"/>
                  <a:gd name="connsiteX4603" fmla="*/ 4505926 w 6891715"/>
                  <a:gd name="connsiteY4603" fmla="*/ 4905203 h 6367455"/>
                  <a:gd name="connsiteX4604" fmla="*/ 4497671 w 6891715"/>
                  <a:gd name="connsiteY4604" fmla="*/ 4910289 h 6367455"/>
                  <a:gd name="connsiteX4605" fmla="*/ 4499868 w 6891715"/>
                  <a:gd name="connsiteY4605" fmla="*/ 4919360 h 6367455"/>
                  <a:gd name="connsiteX4606" fmla="*/ 4500840 w 6891715"/>
                  <a:gd name="connsiteY4606" fmla="*/ 4920286 h 6367455"/>
                  <a:gd name="connsiteX4607" fmla="*/ 4506875 w 6891715"/>
                  <a:gd name="connsiteY4607" fmla="*/ 4943464 h 6367455"/>
                  <a:gd name="connsiteX4608" fmla="*/ 4505922 w 6891715"/>
                  <a:gd name="connsiteY4608" fmla="*/ 4967594 h 6367455"/>
                  <a:gd name="connsiteX4609" fmla="*/ 4499570 w 6891715"/>
                  <a:gd name="connsiteY4609" fmla="*/ 4964736 h 6367455"/>
                  <a:gd name="connsiteX4610" fmla="*/ 4505922 w 6891715"/>
                  <a:gd name="connsiteY4610" fmla="*/ 4976166 h 6367455"/>
                  <a:gd name="connsiteX4611" fmla="*/ 4504969 w 6891715"/>
                  <a:gd name="connsiteY4611" fmla="*/ 4987596 h 6367455"/>
                  <a:gd name="connsiteX4612" fmla="*/ 4487183 w 6891715"/>
                  <a:gd name="connsiteY4612" fmla="*/ 4995216 h 6367455"/>
                  <a:gd name="connsiteX4613" fmla="*/ 4475749 w 6891715"/>
                  <a:gd name="connsiteY4613" fmla="*/ 5001884 h 6367455"/>
                  <a:gd name="connsiteX4614" fmla="*/ 4460821 w 6891715"/>
                  <a:gd name="connsiteY4614" fmla="*/ 5005059 h 6367455"/>
                  <a:gd name="connsiteX4615" fmla="*/ 4447164 w 6891715"/>
                  <a:gd name="connsiteY4615" fmla="*/ 5022204 h 6367455"/>
                  <a:gd name="connsiteX4616" fmla="*/ 4430330 w 6891715"/>
                  <a:gd name="connsiteY4616" fmla="*/ 5038079 h 6367455"/>
                  <a:gd name="connsiteX4617" fmla="*/ 4433506 w 6891715"/>
                  <a:gd name="connsiteY4617" fmla="*/ 5029506 h 6367455"/>
                  <a:gd name="connsiteX4618" fmla="*/ 4443988 w 6891715"/>
                  <a:gd name="connsiteY4618" fmla="*/ 5017759 h 6367455"/>
                  <a:gd name="connsiteX4619" fmla="*/ 4443988 w 6891715"/>
                  <a:gd name="connsiteY4619" fmla="*/ 5008234 h 6367455"/>
                  <a:gd name="connsiteX4620" fmla="*/ 4454469 w 6891715"/>
                  <a:gd name="connsiteY4620" fmla="*/ 5000931 h 6367455"/>
                  <a:gd name="connsiteX4621" fmla="*/ 4464950 w 6891715"/>
                  <a:gd name="connsiteY4621" fmla="*/ 4992359 h 6367455"/>
                  <a:gd name="connsiteX4622" fmla="*/ 4463997 w 6891715"/>
                  <a:gd name="connsiteY4622" fmla="*/ 4986961 h 6367455"/>
                  <a:gd name="connsiteX4623" fmla="*/ 4449069 w 6891715"/>
                  <a:gd name="connsiteY4623" fmla="*/ 4990136 h 6367455"/>
                  <a:gd name="connsiteX4624" fmla="*/ 4452245 w 6891715"/>
                  <a:gd name="connsiteY4624" fmla="*/ 4980929 h 6367455"/>
                  <a:gd name="connsiteX4625" fmla="*/ 4449069 w 6891715"/>
                  <a:gd name="connsiteY4625" fmla="*/ 4971404 h 6367455"/>
                  <a:gd name="connsiteX4626" fmla="*/ 4439223 w 6891715"/>
                  <a:gd name="connsiteY4626" fmla="*/ 4964101 h 6367455"/>
                  <a:gd name="connsiteX4627" fmla="*/ 4429060 w 6891715"/>
                  <a:gd name="connsiteY4627" fmla="*/ 4968229 h 6367455"/>
                  <a:gd name="connsiteX4628" fmla="*/ 4424613 w 6891715"/>
                  <a:gd name="connsiteY4628" fmla="*/ 4976801 h 6367455"/>
                  <a:gd name="connsiteX4629" fmla="*/ 4411909 w 6891715"/>
                  <a:gd name="connsiteY4629" fmla="*/ 4972991 h 6367455"/>
                  <a:gd name="connsiteX4630" fmla="*/ 4410956 w 6891715"/>
                  <a:gd name="connsiteY4630" fmla="*/ 4981246 h 6367455"/>
                  <a:gd name="connsiteX4631" fmla="*/ 4432236 w 6891715"/>
                  <a:gd name="connsiteY4631" fmla="*/ 4983151 h 6367455"/>
                  <a:gd name="connsiteX4632" fmla="*/ 4435412 w 6891715"/>
                  <a:gd name="connsiteY4632" fmla="*/ 4985374 h 6367455"/>
                  <a:gd name="connsiteX4633" fmla="*/ 4438588 w 6891715"/>
                  <a:gd name="connsiteY4633" fmla="*/ 4991724 h 6367455"/>
                  <a:gd name="connsiteX4634" fmla="*/ 4428107 w 6891715"/>
                  <a:gd name="connsiteY4634" fmla="*/ 5004424 h 6367455"/>
                  <a:gd name="connsiteX4635" fmla="*/ 4426201 w 6891715"/>
                  <a:gd name="connsiteY4635" fmla="*/ 5009821 h 6367455"/>
                  <a:gd name="connsiteX4636" fmla="*/ 4420802 w 6891715"/>
                  <a:gd name="connsiteY4636" fmla="*/ 5011726 h 6367455"/>
                  <a:gd name="connsiteX4637" fmla="*/ 4417626 w 6891715"/>
                  <a:gd name="connsiteY4637" fmla="*/ 5007599 h 6367455"/>
                  <a:gd name="connsiteX4638" fmla="*/ 4413497 w 6891715"/>
                  <a:gd name="connsiteY4638" fmla="*/ 5011726 h 6367455"/>
                  <a:gd name="connsiteX4639" fmla="*/ 4420802 w 6891715"/>
                  <a:gd name="connsiteY4639" fmla="*/ 5021251 h 6367455"/>
                  <a:gd name="connsiteX4640" fmla="*/ 4420802 w 6891715"/>
                  <a:gd name="connsiteY4640" fmla="*/ 5028554 h 6367455"/>
                  <a:gd name="connsiteX4641" fmla="*/ 4410638 w 6891715"/>
                  <a:gd name="connsiteY4641" fmla="*/ 5035221 h 6367455"/>
                  <a:gd name="connsiteX4642" fmla="*/ 4411591 w 6891715"/>
                  <a:gd name="connsiteY4642" fmla="*/ 5046334 h 6367455"/>
                  <a:gd name="connsiteX4643" fmla="*/ 4416673 w 6891715"/>
                  <a:gd name="connsiteY4643" fmla="*/ 5034904 h 6367455"/>
                  <a:gd name="connsiteX4644" fmla="*/ 4430330 w 6891715"/>
                  <a:gd name="connsiteY4644" fmla="*/ 5031729 h 6367455"/>
                  <a:gd name="connsiteX4645" fmla="*/ 4430330 w 6891715"/>
                  <a:gd name="connsiteY4645" fmla="*/ 5038079 h 6367455"/>
                  <a:gd name="connsiteX4646" fmla="*/ 4408415 w 6891715"/>
                  <a:gd name="connsiteY4646" fmla="*/ 5059351 h 6367455"/>
                  <a:gd name="connsiteX4647" fmla="*/ 4409368 w 6891715"/>
                  <a:gd name="connsiteY4647" fmla="*/ 5066654 h 6367455"/>
                  <a:gd name="connsiteX4648" fmla="*/ 4410956 w 6891715"/>
                  <a:gd name="connsiteY4648" fmla="*/ 5082529 h 6367455"/>
                  <a:gd name="connsiteX4649" fmla="*/ 4409050 w 6891715"/>
                  <a:gd name="connsiteY4649" fmla="*/ 5116184 h 6367455"/>
                  <a:gd name="connsiteX4650" fmla="*/ 4416673 w 6891715"/>
                  <a:gd name="connsiteY4650" fmla="*/ 5138091 h 6367455"/>
                  <a:gd name="connsiteX4651" fmla="*/ 4416388 w 6891715"/>
                  <a:gd name="connsiteY4651" fmla="*/ 5137963 h 6367455"/>
                  <a:gd name="connsiteX4652" fmla="*/ 4413532 w 6891715"/>
                  <a:gd name="connsiteY4652" fmla="*/ 5157060 h 6367455"/>
                  <a:gd name="connsiteX4653" fmla="*/ 4399569 w 6891715"/>
                  <a:gd name="connsiteY4653" fmla="*/ 5177430 h 6367455"/>
                  <a:gd name="connsiteX4654" fmla="*/ 4398617 w 6891715"/>
                  <a:gd name="connsiteY4654" fmla="*/ 5183796 h 6367455"/>
                  <a:gd name="connsiteX4655" fmla="*/ 4376721 w 6891715"/>
                  <a:gd name="connsiteY4655" fmla="*/ 5181886 h 6367455"/>
                  <a:gd name="connsiteX4656" fmla="*/ 4365932 w 6891715"/>
                  <a:gd name="connsiteY4656" fmla="*/ 5188252 h 6367455"/>
                  <a:gd name="connsiteX4657" fmla="*/ 4345306 w 6891715"/>
                  <a:gd name="connsiteY4657" fmla="*/ 5219125 h 6367455"/>
                  <a:gd name="connsiteX4658" fmla="*/ 4332930 w 6891715"/>
                  <a:gd name="connsiteY4658" fmla="*/ 5259229 h 6367455"/>
                  <a:gd name="connsiteX4659" fmla="*/ 4330709 w 6891715"/>
                  <a:gd name="connsiteY4659" fmla="*/ 5271960 h 6367455"/>
                  <a:gd name="connsiteX4660" fmla="*/ 4323093 w 6891715"/>
                  <a:gd name="connsiteY4660" fmla="*/ 5274188 h 6367455"/>
                  <a:gd name="connsiteX4661" fmla="*/ 4314207 w 6891715"/>
                  <a:gd name="connsiteY4661" fmla="*/ 5282782 h 6367455"/>
                  <a:gd name="connsiteX4662" fmla="*/ 4314207 w 6891715"/>
                  <a:gd name="connsiteY4662" fmla="*/ 5291057 h 6367455"/>
                  <a:gd name="connsiteX4663" fmla="*/ 4306591 w 6891715"/>
                  <a:gd name="connsiteY4663" fmla="*/ 5287874 h 6367455"/>
                  <a:gd name="connsiteX4664" fmla="*/ 4298024 w 6891715"/>
                  <a:gd name="connsiteY4664" fmla="*/ 5290102 h 6367455"/>
                  <a:gd name="connsiteX4665" fmla="*/ 4297072 w 6891715"/>
                  <a:gd name="connsiteY4665" fmla="*/ 5298696 h 6367455"/>
                  <a:gd name="connsiteX4666" fmla="*/ 4290725 w 6891715"/>
                  <a:gd name="connsiteY4666" fmla="*/ 5302834 h 6367455"/>
                  <a:gd name="connsiteX4667" fmla="*/ 4296437 w 6891715"/>
                  <a:gd name="connsiteY4667" fmla="*/ 5306016 h 6367455"/>
                  <a:gd name="connsiteX4668" fmla="*/ 4304370 w 6891715"/>
                  <a:gd name="connsiteY4668" fmla="*/ 5300606 h 6367455"/>
                  <a:gd name="connsiteX4669" fmla="*/ 4317381 w 6891715"/>
                  <a:gd name="connsiteY4669" fmla="*/ 5301879 h 6367455"/>
                  <a:gd name="connsiteX4670" fmla="*/ 4324679 w 6891715"/>
                  <a:gd name="connsiteY4670" fmla="*/ 5304743 h 6367455"/>
                  <a:gd name="connsiteX4671" fmla="*/ 4327853 w 6891715"/>
                  <a:gd name="connsiteY4671" fmla="*/ 5312064 h 6367455"/>
                  <a:gd name="connsiteX4672" fmla="*/ 4329122 w 6891715"/>
                  <a:gd name="connsiteY4672" fmla="*/ 5321612 h 6367455"/>
                  <a:gd name="connsiteX4673" fmla="*/ 4331343 w 6891715"/>
                  <a:gd name="connsiteY4673" fmla="*/ 5327023 h 6367455"/>
                  <a:gd name="connsiteX4674" fmla="*/ 4343084 w 6891715"/>
                  <a:gd name="connsiteY4674" fmla="*/ 5338163 h 6367455"/>
                  <a:gd name="connsiteX4675" fmla="*/ 4348479 w 6891715"/>
                  <a:gd name="connsiteY4675" fmla="*/ 5349939 h 6367455"/>
                  <a:gd name="connsiteX4676" fmla="*/ 4347949 w 6891715"/>
                  <a:gd name="connsiteY4676" fmla="*/ 5350022 h 6367455"/>
                  <a:gd name="connsiteX4677" fmla="*/ 4354478 w 6891715"/>
                  <a:gd name="connsiteY4677" fmla="*/ 5386173 h 6367455"/>
                  <a:gd name="connsiteX4678" fmla="*/ 4367495 w 6891715"/>
                  <a:gd name="connsiteY4678" fmla="*/ 5416728 h 6367455"/>
                  <a:gd name="connsiteX4679" fmla="*/ 4394165 w 6891715"/>
                  <a:gd name="connsiteY4679" fmla="*/ 5435506 h 6367455"/>
                  <a:gd name="connsiteX4680" fmla="*/ 4426868 w 6891715"/>
                  <a:gd name="connsiteY4680" fmla="*/ 5452056 h 6367455"/>
                  <a:gd name="connsiteX4681" fmla="*/ 4440838 w 6891715"/>
                  <a:gd name="connsiteY4681" fmla="*/ 5454920 h 6367455"/>
                  <a:gd name="connsiteX4682" fmla="*/ 4447188 w 6891715"/>
                  <a:gd name="connsiteY4682" fmla="*/ 5451738 h 6367455"/>
                  <a:gd name="connsiteX4683" fmla="*/ 4452903 w 6891715"/>
                  <a:gd name="connsiteY4683" fmla="*/ 5461604 h 6367455"/>
                  <a:gd name="connsiteX4684" fmla="*/ 4450680 w 6891715"/>
                  <a:gd name="connsiteY4684" fmla="*/ 5467969 h 6367455"/>
                  <a:gd name="connsiteX4685" fmla="*/ 4447505 w 6891715"/>
                  <a:gd name="connsiteY4685" fmla="*/ 5471470 h 6367455"/>
                  <a:gd name="connsiteX4686" fmla="*/ 4449093 w 6891715"/>
                  <a:gd name="connsiteY4686" fmla="*/ 5473380 h 6367455"/>
                  <a:gd name="connsiteX4687" fmla="*/ 4444330 w 6891715"/>
                  <a:gd name="connsiteY4687" fmla="*/ 5483883 h 6367455"/>
                  <a:gd name="connsiteX4688" fmla="*/ 4442108 w 6891715"/>
                  <a:gd name="connsiteY4688" fmla="*/ 5490248 h 6367455"/>
                  <a:gd name="connsiteX4689" fmla="*/ 4426233 w 6891715"/>
                  <a:gd name="connsiteY4689" fmla="*/ 5488021 h 6367455"/>
                  <a:gd name="connsiteX4690" fmla="*/ 4416708 w 6891715"/>
                  <a:gd name="connsiteY4690" fmla="*/ 5487066 h 6367455"/>
                  <a:gd name="connsiteX4691" fmla="*/ 4398610 w 6891715"/>
                  <a:gd name="connsiteY4691" fmla="*/ 5486111 h 6367455"/>
                  <a:gd name="connsiteX4692" fmla="*/ 4374163 w 6891715"/>
                  <a:gd name="connsiteY4692" fmla="*/ 5482292 h 6367455"/>
                  <a:gd name="connsiteX4693" fmla="*/ 4361463 w 6891715"/>
                  <a:gd name="connsiteY4693" fmla="*/ 5481337 h 6367455"/>
                  <a:gd name="connsiteX4694" fmla="*/ 4336380 w 6891715"/>
                  <a:gd name="connsiteY4694" fmla="*/ 5489612 h 6367455"/>
                  <a:gd name="connsiteX4695" fmla="*/ 4311933 w 6891715"/>
                  <a:gd name="connsiteY4695" fmla="*/ 5483883 h 6367455"/>
                  <a:gd name="connsiteX4696" fmla="*/ 4298280 w 6891715"/>
                  <a:gd name="connsiteY4696" fmla="*/ 5488021 h 6367455"/>
                  <a:gd name="connsiteX4697" fmla="*/ 4289073 w 6891715"/>
                  <a:gd name="connsiteY4697" fmla="*/ 5510300 h 6367455"/>
                  <a:gd name="connsiteX4698" fmla="*/ 4278278 w 6891715"/>
                  <a:gd name="connsiteY4698" fmla="*/ 5522076 h 6367455"/>
                  <a:gd name="connsiteX4699" fmla="*/ 4253195 w 6891715"/>
                  <a:gd name="connsiteY4699" fmla="*/ 5536080 h 6367455"/>
                  <a:gd name="connsiteX4700" fmla="*/ 4224620 w 6891715"/>
                  <a:gd name="connsiteY4700" fmla="*/ 5550084 h 6367455"/>
                  <a:gd name="connsiteX4701" fmla="*/ 4209063 w 6891715"/>
                  <a:gd name="connsiteY4701" fmla="*/ 5568225 h 6367455"/>
                  <a:gd name="connsiteX4702" fmla="*/ 4191283 w 6891715"/>
                  <a:gd name="connsiteY4702" fmla="*/ 5582866 h 6367455"/>
                  <a:gd name="connsiteX4703" fmla="*/ 4191283 w 6891715"/>
                  <a:gd name="connsiteY4703" fmla="*/ 5592732 h 6367455"/>
                  <a:gd name="connsiteX4704" fmla="*/ 4172233 w 6891715"/>
                  <a:gd name="connsiteY4704" fmla="*/ 5602280 h 6367455"/>
                  <a:gd name="connsiteX4705" fmla="*/ 4169058 w 6891715"/>
                  <a:gd name="connsiteY4705" fmla="*/ 5601007 h 6367455"/>
                  <a:gd name="connsiteX4706" fmla="*/ 4173185 w 6891715"/>
                  <a:gd name="connsiteY4706" fmla="*/ 5594642 h 6367455"/>
                  <a:gd name="connsiteX4707" fmla="*/ 4175408 w 6891715"/>
                  <a:gd name="connsiteY4707" fmla="*/ 5585412 h 6367455"/>
                  <a:gd name="connsiteX4708" fmla="*/ 4168105 w 6891715"/>
                  <a:gd name="connsiteY4708" fmla="*/ 5578092 h 6367455"/>
                  <a:gd name="connsiteX4709" fmla="*/ 4173820 w 6891715"/>
                  <a:gd name="connsiteY4709" fmla="*/ 5569498 h 6367455"/>
                  <a:gd name="connsiteX4710" fmla="*/ 4185568 w 6891715"/>
                  <a:gd name="connsiteY4710" fmla="*/ 5564088 h 6367455"/>
                  <a:gd name="connsiteX4711" fmla="*/ 4204618 w 6891715"/>
                  <a:gd name="connsiteY4711" fmla="*/ 5551357 h 6367455"/>
                  <a:gd name="connsiteX4712" fmla="*/ 4226843 w 6891715"/>
                  <a:gd name="connsiteY4712" fmla="*/ 5537353 h 6367455"/>
                  <a:gd name="connsiteX4713" fmla="*/ 4235098 w 6891715"/>
                  <a:gd name="connsiteY4713" fmla="*/ 5534170 h 6367455"/>
                  <a:gd name="connsiteX4714" fmla="*/ 4235098 w 6891715"/>
                  <a:gd name="connsiteY4714" fmla="*/ 5524622 h 6367455"/>
                  <a:gd name="connsiteX4715" fmla="*/ 4224620 w 6891715"/>
                  <a:gd name="connsiteY4715" fmla="*/ 5528123 h 6367455"/>
                  <a:gd name="connsiteX4716" fmla="*/ 4202395 w 6891715"/>
                  <a:gd name="connsiteY4716" fmla="*/ 5533215 h 6367455"/>
                  <a:gd name="connsiteX4717" fmla="*/ 4184615 w 6891715"/>
                  <a:gd name="connsiteY4717" fmla="*/ 5544036 h 6367455"/>
                  <a:gd name="connsiteX4718" fmla="*/ 4167470 w 6891715"/>
                  <a:gd name="connsiteY4718" fmla="*/ 5537989 h 6367455"/>
                  <a:gd name="connsiteX4719" fmla="*/ 4163025 w 6891715"/>
                  <a:gd name="connsiteY4719" fmla="*/ 5522076 h 6367455"/>
                  <a:gd name="connsiteX4720" fmla="*/ 4160928 w 6891715"/>
                  <a:gd name="connsiteY4720" fmla="*/ 5513064 h 6367455"/>
                  <a:gd name="connsiteX4721" fmla="*/ 4150640 w 6891715"/>
                  <a:gd name="connsiteY4721" fmla="*/ 5513376 h 6367455"/>
                  <a:gd name="connsiteX4722" fmla="*/ 4135718 w 6891715"/>
                  <a:gd name="connsiteY4722" fmla="*/ 5512423 h 6367455"/>
                  <a:gd name="connsiteX4723" fmla="*/ 4123970 w 6891715"/>
                  <a:gd name="connsiteY4723" fmla="*/ 5504168 h 6367455"/>
                  <a:gd name="connsiteX4724" fmla="*/ 4098570 w 6891715"/>
                  <a:gd name="connsiteY4724" fmla="*/ 5493373 h 6367455"/>
                  <a:gd name="connsiteX4725" fmla="*/ 4080473 w 6891715"/>
                  <a:gd name="connsiteY4725" fmla="*/ 5491786 h 6367455"/>
                  <a:gd name="connsiteX4726" fmla="*/ 4071900 w 6891715"/>
                  <a:gd name="connsiteY4726" fmla="*/ 5495913 h 6367455"/>
                  <a:gd name="connsiteX4727" fmla="*/ 4066820 w 6891715"/>
                  <a:gd name="connsiteY4727" fmla="*/ 5485436 h 6367455"/>
                  <a:gd name="connsiteX4728" fmla="*/ 4073170 w 6891715"/>
                  <a:gd name="connsiteY4728" fmla="*/ 5474641 h 6367455"/>
                  <a:gd name="connsiteX4729" fmla="*/ 4059200 w 6891715"/>
                  <a:gd name="connsiteY4729" fmla="*/ 5477181 h 6367455"/>
                  <a:gd name="connsiteX4730" fmla="*/ 4060470 w 6891715"/>
                  <a:gd name="connsiteY4730" fmla="*/ 5486706 h 6367455"/>
                  <a:gd name="connsiteX4731" fmla="*/ 4055073 w 6891715"/>
                  <a:gd name="connsiteY4731" fmla="*/ 5494326 h 6367455"/>
                  <a:gd name="connsiteX4732" fmla="*/ 4044913 w 6891715"/>
                  <a:gd name="connsiteY4732" fmla="*/ 5497501 h 6367455"/>
                  <a:gd name="connsiteX4733" fmla="*/ 4033165 w 6891715"/>
                  <a:gd name="connsiteY4733" fmla="*/ 5498453 h 6367455"/>
                  <a:gd name="connsiteX4734" fmla="*/ 4027768 w 6891715"/>
                  <a:gd name="connsiteY4734" fmla="*/ 5493056 h 6367455"/>
                  <a:gd name="connsiteX4735" fmla="*/ 3999193 w 6891715"/>
                  <a:gd name="connsiteY4735" fmla="*/ 5494643 h 6367455"/>
                  <a:gd name="connsiteX4736" fmla="*/ 3999193 w 6891715"/>
                  <a:gd name="connsiteY4736" fmla="*/ 5501946 h 6367455"/>
                  <a:gd name="connsiteX4737" fmla="*/ 3989668 w 6891715"/>
                  <a:gd name="connsiteY4737" fmla="*/ 5512741 h 6367455"/>
                  <a:gd name="connsiteX4738" fmla="*/ 3974110 w 6891715"/>
                  <a:gd name="connsiteY4738" fmla="*/ 5516868 h 6367455"/>
                  <a:gd name="connsiteX4739" fmla="*/ 3968713 w 6891715"/>
                  <a:gd name="connsiteY4739" fmla="*/ 5516868 h 6367455"/>
                  <a:gd name="connsiteX4740" fmla="*/ 3951885 w 6891715"/>
                  <a:gd name="connsiteY4740" fmla="*/ 5506708 h 6367455"/>
                  <a:gd name="connsiteX4741" fmla="*/ 3940138 w 6891715"/>
                  <a:gd name="connsiteY4741" fmla="*/ 5520361 h 6367455"/>
                  <a:gd name="connsiteX4742" fmla="*/ 3941090 w 6891715"/>
                  <a:gd name="connsiteY4742" fmla="*/ 5532108 h 6367455"/>
                  <a:gd name="connsiteX4743" fmla="*/ 3953790 w 6891715"/>
                  <a:gd name="connsiteY4743" fmla="*/ 5537188 h 6367455"/>
                  <a:gd name="connsiteX4744" fmla="*/ 3946805 w 6891715"/>
                  <a:gd name="connsiteY4744" fmla="*/ 5544491 h 6367455"/>
                  <a:gd name="connsiteX4745" fmla="*/ 3950933 w 6891715"/>
                  <a:gd name="connsiteY4745" fmla="*/ 5551793 h 6367455"/>
                  <a:gd name="connsiteX4746" fmla="*/ 3963950 w 6891715"/>
                  <a:gd name="connsiteY4746" fmla="*/ 5554016 h 6367455"/>
                  <a:gd name="connsiteX4747" fmla="*/ 3964903 w 6891715"/>
                  <a:gd name="connsiteY4747" fmla="*/ 5545443 h 6367455"/>
                  <a:gd name="connsiteX4748" fmla="*/ 3976650 w 6891715"/>
                  <a:gd name="connsiteY4748" fmla="*/ 5562271 h 6367455"/>
                  <a:gd name="connsiteX4749" fmla="*/ 3991255 w 6891715"/>
                  <a:gd name="connsiteY4749" fmla="*/ 5570526 h 6367455"/>
                  <a:gd name="connsiteX4750" fmla="*/ 4001098 w 6891715"/>
                  <a:gd name="connsiteY4750" fmla="*/ 5579733 h 6367455"/>
                  <a:gd name="connsiteX4751" fmla="*/ 3989350 w 6891715"/>
                  <a:gd name="connsiteY4751" fmla="*/ 5589258 h 6367455"/>
                  <a:gd name="connsiteX4752" fmla="*/ 3971253 w 6891715"/>
                  <a:gd name="connsiteY4752" fmla="*/ 5569573 h 6367455"/>
                  <a:gd name="connsiteX4753" fmla="*/ 3963950 w 6891715"/>
                  <a:gd name="connsiteY4753" fmla="*/ 5569573 h 6367455"/>
                  <a:gd name="connsiteX4754" fmla="*/ 3955378 w 6891715"/>
                  <a:gd name="connsiteY4754" fmla="*/ 5561318 h 6367455"/>
                  <a:gd name="connsiteX4755" fmla="*/ 3934105 w 6891715"/>
                  <a:gd name="connsiteY4755" fmla="*/ 5568938 h 6367455"/>
                  <a:gd name="connsiteX4756" fmla="*/ 3935375 w 6891715"/>
                  <a:gd name="connsiteY4756" fmla="*/ 5582591 h 6367455"/>
                  <a:gd name="connsiteX4757" fmla="*/ 3962045 w 6891715"/>
                  <a:gd name="connsiteY4757" fmla="*/ 5598148 h 6367455"/>
                  <a:gd name="connsiteX4758" fmla="*/ 3962045 w 6891715"/>
                  <a:gd name="connsiteY4758" fmla="*/ 5610848 h 6367455"/>
                  <a:gd name="connsiteX4759" fmla="*/ 3947123 w 6891715"/>
                  <a:gd name="connsiteY4759" fmla="*/ 5613071 h 6367455"/>
                  <a:gd name="connsiteX4760" fmla="*/ 3932200 w 6891715"/>
                  <a:gd name="connsiteY4760" fmla="*/ 5599736 h 6367455"/>
                  <a:gd name="connsiteX4761" fmla="*/ 3931248 w 6891715"/>
                  <a:gd name="connsiteY4761" fmla="*/ 5587036 h 6367455"/>
                  <a:gd name="connsiteX4762" fmla="*/ 3920770 w 6891715"/>
                  <a:gd name="connsiteY4762" fmla="*/ 5580686 h 6367455"/>
                  <a:gd name="connsiteX4763" fmla="*/ 3910928 w 6891715"/>
                  <a:gd name="connsiteY4763" fmla="*/ 5584813 h 6367455"/>
                  <a:gd name="connsiteX4764" fmla="*/ 3907753 w 6891715"/>
                  <a:gd name="connsiteY4764" fmla="*/ 5595291 h 6367455"/>
                  <a:gd name="connsiteX4765" fmla="*/ 3939185 w 6891715"/>
                  <a:gd name="connsiteY4765" fmla="*/ 5620373 h 6367455"/>
                  <a:gd name="connsiteX4766" fmla="*/ 3926168 w 6891715"/>
                  <a:gd name="connsiteY4766" fmla="*/ 5627041 h 6367455"/>
                  <a:gd name="connsiteX4767" fmla="*/ 3911563 w 6891715"/>
                  <a:gd name="connsiteY4767" fmla="*/ 5616563 h 6367455"/>
                  <a:gd name="connsiteX4768" fmla="*/ 3908388 w 6891715"/>
                  <a:gd name="connsiteY4768" fmla="*/ 5621961 h 6367455"/>
                  <a:gd name="connsiteX4769" fmla="*/ 3899815 w 6891715"/>
                  <a:gd name="connsiteY4769" fmla="*/ 5614658 h 6367455"/>
                  <a:gd name="connsiteX4770" fmla="*/ 3903625 w 6891715"/>
                  <a:gd name="connsiteY4770" fmla="*/ 5598466 h 6367455"/>
                  <a:gd name="connsiteX4771" fmla="*/ 3899498 w 6891715"/>
                  <a:gd name="connsiteY4771" fmla="*/ 5587353 h 6367455"/>
                  <a:gd name="connsiteX4772" fmla="*/ 3880448 w 6891715"/>
                  <a:gd name="connsiteY4772" fmla="*/ 5582908 h 6367455"/>
                  <a:gd name="connsiteX4773" fmla="*/ 3876003 w 6891715"/>
                  <a:gd name="connsiteY4773" fmla="*/ 5568621 h 6367455"/>
                  <a:gd name="connsiteX4774" fmla="*/ 3863303 w 6891715"/>
                  <a:gd name="connsiteY4774" fmla="*/ 5570526 h 6367455"/>
                  <a:gd name="connsiteX4775" fmla="*/ 3860128 w 6891715"/>
                  <a:gd name="connsiteY4775" fmla="*/ 5562271 h 6367455"/>
                  <a:gd name="connsiteX4776" fmla="*/ 3856953 w 6891715"/>
                  <a:gd name="connsiteY4776" fmla="*/ 5551793 h 6367455"/>
                  <a:gd name="connsiteX4777" fmla="*/ 3862033 w 6891715"/>
                  <a:gd name="connsiteY4777" fmla="*/ 5543538 h 6367455"/>
                  <a:gd name="connsiteX4778" fmla="*/ 3865208 w 6891715"/>
                  <a:gd name="connsiteY4778" fmla="*/ 5531791 h 6367455"/>
                  <a:gd name="connsiteX4779" fmla="*/ 3849015 w 6891715"/>
                  <a:gd name="connsiteY4779" fmla="*/ 5527346 h 6367455"/>
                  <a:gd name="connsiteX4780" fmla="*/ 3847110 w 6891715"/>
                  <a:gd name="connsiteY4780" fmla="*/ 5539093 h 6367455"/>
                  <a:gd name="connsiteX4781" fmla="*/ 3836633 w 6891715"/>
                  <a:gd name="connsiteY4781" fmla="*/ 5545443 h 6367455"/>
                  <a:gd name="connsiteX4782" fmla="*/ 3827108 w 6891715"/>
                  <a:gd name="connsiteY4782" fmla="*/ 5560366 h 6367455"/>
                  <a:gd name="connsiteX4783" fmla="*/ 3832505 w 6891715"/>
                  <a:gd name="connsiteY4783" fmla="*/ 5577511 h 6367455"/>
                  <a:gd name="connsiteX4784" fmla="*/ 3827743 w 6891715"/>
                  <a:gd name="connsiteY4784" fmla="*/ 5593068 h 6367455"/>
                  <a:gd name="connsiteX4785" fmla="*/ 3834410 w 6891715"/>
                  <a:gd name="connsiteY4785" fmla="*/ 5617198 h 6367455"/>
                  <a:gd name="connsiteX4786" fmla="*/ 3857588 w 6891715"/>
                  <a:gd name="connsiteY4786" fmla="*/ 5639423 h 6367455"/>
                  <a:gd name="connsiteX4787" fmla="*/ 3861080 w 6891715"/>
                  <a:gd name="connsiteY4787" fmla="*/ 5666411 h 6367455"/>
                  <a:gd name="connsiteX4788" fmla="*/ 3875050 w 6891715"/>
                  <a:gd name="connsiteY4788" fmla="*/ 5671808 h 6367455"/>
                  <a:gd name="connsiteX4789" fmla="*/ 3903625 w 6891715"/>
                  <a:gd name="connsiteY4789" fmla="*/ 5700701 h 6367455"/>
                  <a:gd name="connsiteX4790" fmla="*/ 3900768 w 6891715"/>
                  <a:gd name="connsiteY4790" fmla="*/ 5730546 h 6367455"/>
                  <a:gd name="connsiteX4791" fmla="*/ 3881718 w 6891715"/>
                  <a:gd name="connsiteY4791" fmla="*/ 5726418 h 6367455"/>
                  <a:gd name="connsiteX4792" fmla="*/ 3881718 w 6891715"/>
                  <a:gd name="connsiteY4792" fmla="*/ 5719116 h 6367455"/>
                  <a:gd name="connsiteX4793" fmla="*/ 3893465 w 6891715"/>
                  <a:gd name="connsiteY4793" fmla="*/ 5716893 h 6367455"/>
                  <a:gd name="connsiteX4794" fmla="*/ 3884575 w 6891715"/>
                  <a:gd name="connsiteY4794" fmla="*/ 5706416 h 6367455"/>
                  <a:gd name="connsiteX4795" fmla="*/ 3868700 w 6891715"/>
                  <a:gd name="connsiteY4795" fmla="*/ 5688318 h 6367455"/>
                  <a:gd name="connsiteX4796" fmla="*/ 3856953 w 6891715"/>
                  <a:gd name="connsiteY4796" fmla="*/ 5700383 h 6367455"/>
                  <a:gd name="connsiteX4797" fmla="*/ 3862668 w 6891715"/>
                  <a:gd name="connsiteY4797" fmla="*/ 5709591 h 6367455"/>
                  <a:gd name="connsiteX4798" fmla="*/ 3858223 w 6891715"/>
                  <a:gd name="connsiteY4798" fmla="*/ 5714988 h 6367455"/>
                  <a:gd name="connsiteX4799" fmla="*/ 3863620 w 6891715"/>
                  <a:gd name="connsiteY4799" fmla="*/ 5721338 h 6367455"/>
                  <a:gd name="connsiteX4800" fmla="*/ 3877590 w 6891715"/>
                  <a:gd name="connsiteY4800" fmla="*/ 5724513 h 6367455"/>
                  <a:gd name="connsiteX4801" fmla="*/ 3866795 w 6891715"/>
                  <a:gd name="connsiteY4801" fmla="*/ 5742293 h 6367455"/>
                  <a:gd name="connsiteX4802" fmla="*/ 3856635 w 6891715"/>
                  <a:gd name="connsiteY4802" fmla="*/ 5748008 h 6367455"/>
                  <a:gd name="connsiteX4803" fmla="*/ 3842665 w 6891715"/>
                  <a:gd name="connsiteY4803" fmla="*/ 5744833 h 6367455"/>
                  <a:gd name="connsiteX4804" fmla="*/ 3826790 w 6891715"/>
                  <a:gd name="connsiteY4804" fmla="*/ 5741341 h 6367455"/>
                  <a:gd name="connsiteX4805" fmla="*/ 3824885 w 6891715"/>
                  <a:gd name="connsiteY4805" fmla="*/ 5753088 h 6367455"/>
                  <a:gd name="connsiteX4806" fmla="*/ 3843935 w 6891715"/>
                  <a:gd name="connsiteY4806" fmla="*/ 5754358 h 6367455"/>
                  <a:gd name="connsiteX4807" fmla="*/ 3859810 w 6891715"/>
                  <a:gd name="connsiteY4807" fmla="*/ 5761343 h 6367455"/>
                  <a:gd name="connsiteX4808" fmla="*/ 3859810 w 6891715"/>
                  <a:gd name="connsiteY4808" fmla="*/ 5770868 h 6367455"/>
                  <a:gd name="connsiteX4809" fmla="*/ 3873463 w 6891715"/>
                  <a:gd name="connsiteY4809" fmla="*/ 5773091 h 6367455"/>
                  <a:gd name="connsiteX4810" fmla="*/ 3873463 w 6891715"/>
                  <a:gd name="connsiteY4810" fmla="*/ 5765471 h 6367455"/>
                  <a:gd name="connsiteX4811" fmla="*/ 3896958 w 6891715"/>
                  <a:gd name="connsiteY4811" fmla="*/ 5779123 h 6367455"/>
                  <a:gd name="connsiteX4812" fmla="*/ 3902673 w 6891715"/>
                  <a:gd name="connsiteY4812" fmla="*/ 5794681 h 6367455"/>
                  <a:gd name="connsiteX4813" fmla="*/ 3910928 w 6891715"/>
                  <a:gd name="connsiteY4813" fmla="*/ 5801031 h 6367455"/>
                  <a:gd name="connsiteX4814" fmla="*/ 3926803 w 6891715"/>
                  <a:gd name="connsiteY4814" fmla="*/ 5801983 h 6367455"/>
                  <a:gd name="connsiteX4815" fmla="*/ 3934423 w 6891715"/>
                  <a:gd name="connsiteY4815" fmla="*/ 5814366 h 6367455"/>
                  <a:gd name="connsiteX4816" fmla="*/ 3958870 w 6891715"/>
                  <a:gd name="connsiteY4816" fmla="*/ 5825796 h 6367455"/>
                  <a:gd name="connsiteX4817" fmla="*/ 3967443 w 6891715"/>
                  <a:gd name="connsiteY4817" fmla="*/ 5835321 h 6367455"/>
                  <a:gd name="connsiteX4818" fmla="*/ 3962045 w 6891715"/>
                  <a:gd name="connsiteY4818" fmla="*/ 5852148 h 6367455"/>
                  <a:gd name="connsiteX4819" fmla="*/ 3965538 w 6891715"/>
                  <a:gd name="connsiteY4819" fmla="*/ 5857546 h 6367455"/>
                  <a:gd name="connsiteX4820" fmla="*/ 3961410 w 6891715"/>
                  <a:gd name="connsiteY4820" fmla="*/ 5863896 h 6367455"/>
                  <a:gd name="connsiteX4821" fmla="*/ 3971888 w 6891715"/>
                  <a:gd name="connsiteY4821" fmla="*/ 5877231 h 6367455"/>
                  <a:gd name="connsiteX4822" fmla="*/ 3979508 w 6891715"/>
                  <a:gd name="connsiteY4822" fmla="*/ 5891201 h 6367455"/>
                  <a:gd name="connsiteX4823" fmla="*/ 3962680 w 6891715"/>
                  <a:gd name="connsiteY4823" fmla="*/ 5894376 h 6367455"/>
                  <a:gd name="connsiteX4824" fmla="*/ 3953790 w 6891715"/>
                  <a:gd name="connsiteY4824" fmla="*/ 5883581 h 6367455"/>
                  <a:gd name="connsiteX4825" fmla="*/ 3943313 w 6891715"/>
                  <a:gd name="connsiteY4825" fmla="*/ 5883898 h 6367455"/>
                  <a:gd name="connsiteX4826" fmla="*/ 3931565 w 6891715"/>
                  <a:gd name="connsiteY4826" fmla="*/ 5869293 h 6367455"/>
                  <a:gd name="connsiteX4827" fmla="*/ 3922993 w 6891715"/>
                  <a:gd name="connsiteY4827" fmla="*/ 5864213 h 6367455"/>
                  <a:gd name="connsiteX4828" fmla="*/ 3926168 w 6891715"/>
                  <a:gd name="connsiteY4828" fmla="*/ 5853736 h 6367455"/>
                  <a:gd name="connsiteX4829" fmla="*/ 3912515 w 6891715"/>
                  <a:gd name="connsiteY4829" fmla="*/ 5851513 h 6367455"/>
                  <a:gd name="connsiteX4830" fmla="*/ 3896640 w 6891715"/>
                  <a:gd name="connsiteY4830" fmla="*/ 5857863 h 6367455"/>
                  <a:gd name="connsiteX4831" fmla="*/ 3902038 w 6891715"/>
                  <a:gd name="connsiteY4831" fmla="*/ 5864213 h 6367455"/>
                  <a:gd name="connsiteX4832" fmla="*/ 3876638 w 6891715"/>
                  <a:gd name="connsiteY4832" fmla="*/ 5865801 h 6367455"/>
                  <a:gd name="connsiteX4833" fmla="*/ 3869676 w 6891715"/>
                  <a:gd name="connsiteY4833" fmla="*/ 5859999 h 6367455"/>
                  <a:gd name="connsiteX4834" fmla="*/ 3872889 w 6891715"/>
                  <a:gd name="connsiteY4834" fmla="*/ 5872612 h 6367455"/>
                  <a:gd name="connsiteX4835" fmla="*/ 3882402 w 6891715"/>
                  <a:gd name="connsiteY4835" fmla="*/ 5876432 h 6367455"/>
                  <a:gd name="connsiteX4836" fmla="*/ 3876060 w 6891715"/>
                  <a:gd name="connsiteY4836" fmla="*/ 5884073 h 6367455"/>
                  <a:gd name="connsiteX4837" fmla="*/ 3885572 w 6891715"/>
                  <a:gd name="connsiteY4837" fmla="*/ 5885983 h 6367455"/>
                  <a:gd name="connsiteX4838" fmla="*/ 3890012 w 6891715"/>
                  <a:gd name="connsiteY4838" fmla="*/ 5900946 h 6367455"/>
                  <a:gd name="connsiteX4839" fmla="*/ 3899524 w 6891715"/>
                  <a:gd name="connsiteY4839" fmla="*/ 5904766 h 6367455"/>
                  <a:gd name="connsiteX4840" fmla="*/ 3904597 w 6891715"/>
                  <a:gd name="connsiteY4840" fmla="*/ 5906039 h 6367455"/>
                  <a:gd name="connsiteX4841" fmla="*/ 3900475 w 6891715"/>
                  <a:gd name="connsiteY4841" fmla="*/ 5893623 h 6367455"/>
                  <a:gd name="connsiteX4842" fmla="*/ 3905865 w 6891715"/>
                  <a:gd name="connsiteY4842" fmla="*/ 5891076 h 6367455"/>
                  <a:gd name="connsiteX4843" fmla="*/ 3914109 w 6891715"/>
                  <a:gd name="connsiteY4843" fmla="*/ 5897444 h 6367455"/>
                  <a:gd name="connsiteX4844" fmla="*/ 3915378 w 6891715"/>
                  <a:gd name="connsiteY4844" fmla="*/ 5910178 h 6367455"/>
                  <a:gd name="connsiteX4845" fmla="*/ 3919500 w 6891715"/>
                  <a:gd name="connsiteY4845" fmla="*/ 5911133 h 6367455"/>
                  <a:gd name="connsiteX4846" fmla="*/ 3917914 w 6891715"/>
                  <a:gd name="connsiteY4846" fmla="*/ 5917500 h 6367455"/>
                  <a:gd name="connsiteX4847" fmla="*/ 3909353 w 6891715"/>
                  <a:gd name="connsiteY4847" fmla="*/ 5928325 h 6367455"/>
                  <a:gd name="connsiteX4848" fmla="*/ 3900792 w 6891715"/>
                  <a:gd name="connsiteY4848" fmla="*/ 5927370 h 6367455"/>
                  <a:gd name="connsiteX4849" fmla="*/ 3896670 w 6891715"/>
                  <a:gd name="connsiteY4849" fmla="*/ 5934692 h 6367455"/>
                  <a:gd name="connsiteX4850" fmla="*/ 3888109 w 6891715"/>
                  <a:gd name="connsiteY4850" fmla="*/ 5943288 h 6367455"/>
                  <a:gd name="connsiteX4851" fmla="*/ 3885255 w 6891715"/>
                  <a:gd name="connsiteY4851" fmla="*/ 5943288 h 6367455"/>
                  <a:gd name="connsiteX4852" fmla="*/ 3877646 w 6891715"/>
                  <a:gd name="connsiteY4852" fmla="*/ 5931508 h 6367455"/>
                  <a:gd name="connsiteX4853" fmla="*/ 3885890 w 6891715"/>
                  <a:gd name="connsiteY4853" fmla="*/ 5928325 h 6367455"/>
                  <a:gd name="connsiteX4854" fmla="*/ 3869084 w 6891715"/>
                  <a:gd name="connsiteY4854" fmla="*/ 5922276 h 6367455"/>
                  <a:gd name="connsiteX4855" fmla="*/ 3867816 w 6891715"/>
                  <a:gd name="connsiteY4855" fmla="*/ 5915909 h 6367455"/>
                  <a:gd name="connsiteX4856" fmla="*/ 3855133 w 6891715"/>
                  <a:gd name="connsiteY4856" fmla="*/ 5918137 h 6367455"/>
                  <a:gd name="connsiteX4857" fmla="*/ 3854182 w 6891715"/>
                  <a:gd name="connsiteY4857" fmla="*/ 5924504 h 6367455"/>
                  <a:gd name="connsiteX4858" fmla="*/ 3863060 w 6891715"/>
                  <a:gd name="connsiteY4858" fmla="*/ 5935010 h 6367455"/>
                  <a:gd name="connsiteX4859" fmla="*/ 3860840 w 6891715"/>
                  <a:gd name="connsiteY4859" fmla="*/ 5953794 h 6367455"/>
                  <a:gd name="connsiteX4860" fmla="*/ 3870353 w 6891715"/>
                  <a:gd name="connsiteY4860" fmla="*/ 5967801 h 6367455"/>
                  <a:gd name="connsiteX4861" fmla="*/ 3875109 w 6891715"/>
                  <a:gd name="connsiteY4861" fmla="*/ 5982128 h 6367455"/>
                  <a:gd name="connsiteX4862" fmla="*/ 3877011 w 6891715"/>
                  <a:gd name="connsiteY4862" fmla="*/ 6000274 h 6367455"/>
                  <a:gd name="connsiteX4863" fmla="*/ 3872255 w 6891715"/>
                  <a:gd name="connsiteY4863" fmla="*/ 6015237 h 6367455"/>
                  <a:gd name="connsiteX4864" fmla="*/ 3882719 w 6891715"/>
                  <a:gd name="connsiteY4864" fmla="*/ 6024470 h 6367455"/>
                  <a:gd name="connsiteX4865" fmla="*/ 3879548 w 6891715"/>
                  <a:gd name="connsiteY4865" fmla="*/ 6031792 h 6367455"/>
                  <a:gd name="connsiteX4866" fmla="*/ 3895402 w 6891715"/>
                  <a:gd name="connsiteY4866" fmla="*/ 6043571 h 6367455"/>
                  <a:gd name="connsiteX4867" fmla="*/ 3883987 w 6891715"/>
                  <a:gd name="connsiteY4867" fmla="*/ 6049938 h 6367455"/>
                  <a:gd name="connsiteX4868" fmla="*/ 3876377 w 6891715"/>
                  <a:gd name="connsiteY4868" fmla="*/ 6034975 h 6367455"/>
                  <a:gd name="connsiteX4869" fmla="*/ 3869084 w 6891715"/>
                  <a:gd name="connsiteY4869" fmla="*/ 6033384 h 6367455"/>
                  <a:gd name="connsiteX4870" fmla="*/ 3870987 w 6891715"/>
                  <a:gd name="connsiteY4870" fmla="*/ 6043571 h 6367455"/>
                  <a:gd name="connsiteX4871" fmla="*/ 3861475 w 6891715"/>
                  <a:gd name="connsiteY4871" fmla="*/ 6043890 h 6367455"/>
                  <a:gd name="connsiteX4872" fmla="*/ 3862743 w 6891715"/>
                  <a:gd name="connsiteY4872" fmla="*/ 6038477 h 6367455"/>
                  <a:gd name="connsiteX4873" fmla="*/ 3855133 w 6891715"/>
                  <a:gd name="connsiteY4873" fmla="*/ 6021604 h 6367455"/>
                  <a:gd name="connsiteX4874" fmla="*/ 3844352 w 6891715"/>
                  <a:gd name="connsiteY4874" fmla="*/ 6001866 h 6367455"/>
                  <a:gd name="connsiteX4875" fmla="*/ 3829767 w 6891715"/>
                  <a:gd name="connsiteY4875" fmla="*/ 6006960 h 6367455"/>
                  <a:gd name="connsiteX4876" fmla="*/ 3819303 w 6891715"/>
                  <a:gd name="connsiteY4876" fmla="*/ 6033702 h 6367455"/>
                  <a:gd name="connsiteX4877" fmla="*/ 3822791 w 6891715"/>
                  <a:gd name="connsiteY4877" fmla="*/ 6054714 h 6367455"/>
                  <a:gd name="connsiteX4878" fmla="*/ 3818352 w 6891715"/>
                  <a:gd name="connsiteY4878" fmla="*/ 6048665 h 6367455"/>
                  <a:gd name="connsiteX4879" fmla="*/ 3813279 w 6891715"/>
                  <a:gd name="connsiteY4879" fmla="*/ 6051849 h 6367455"/>
                  <a:gd name="connsiteX4880" fmla="*/ 3807889 w 6891715"/>
                  <a:gd name="connsiteY4880" fmla="*/ 6038796 h 6367455"/>
                  <a:gd name="connsiteX4881" fmla="*/ 3800279 w 6891715"/>
                  <a:gd name="connsiteY4881" fmla="*/ 5999956 h 6367455"/>
                  <a:gd name="connsiteX4882" fmla="*/ 3792669 w 6891715"/>
                  <a:gd name="connsiteY4882" fmla="*/ 5995817 h 6367455"/>
                  <a:gd name="connsiteX4883" fmla="*/ 3790132 w 6891715"/>
                  <a:gd name="connsiteY4883" fmla="*/ 5987540 h 6367455"/>
                  <a:gd name="connsiteX4884" fmla="*/ 3779986 w 6891715"/>
                  <a:gd name="connsiteY4884" fmla="*/ 5986585 h 6367455"/>
                  <a:gd name="connsiteX4885" fmla="*/ 3777449 w 6891715"/>
                  <a:gd name="connsiteY4885" fmla="*/ 5971622 h 6367455"/>
                  <a:gd name="connsiteX4886" fmla="*/ 3764132 w 6891715"/>
                  <a:gd name="connsiteY4886" fmla="*/ 5978944 h 6367455"/>
                  <a:gd name="connsiteX4887" fmla="*/ 3758742 w 6891715"/>
                  <a:gd name="connsiteY4887" fmla="*/ 6006641 h 6367455"/>
                  <a:gd name="connsiteX4888" fmla="*/ 3753351 w 6891715"/>
                  <a:gd name="connsiteY4888" fmla="*/ 5998046 h 6367455"/>
                  <a:gd name="connsiteX4889" fmla="*/ 3745107 w 6891715"/>
                  <a:gd name="connsiteY4889" fmla="*/ 6002503 h 6367455"/>
                  <a:gd name="connsiteX4890" fmla="*/ 3734327 w 6891715"/>
                  <a:gd name="connsiteY4890" fmla="*/ 5982446 h 6367455"/>
                  <a:gd name="connsiteX4891" fmla="*/ 3733058 w 6891715"/>
                  <a:gd name="connsiteY4891" fmla="*/ 5960479 h 6367455"/>
                  <a:gd name="connsiteX4892" fmla="*/ 3742571 w 6891715"/>
                  <a:gd name="connsiteY4892" fmla="*/ 5949973 h 6367455"/>
                  <a:gd name="connsiteX4893" fmla="*/ 3737814 w 6891715"/>
                  <a:gd name="connsiteY4893" fmla="*/ 5927688 h 6367455"/>
                  <a:gd name="connsiteX4894" fmla="*/ 3721961 w 6891715"/>
                  <a:gd name="connsiteY4894" fmla="*/ 5903493 h 6367455"/>
                  <a:gd name="connsiteX4895" fmla="*/ 3708326 w 6891715"/>
                  <a:gd name="connsiteY4895" fmla="*/ 5898080 h 6367455"/>
                  <a:gd name="connsiteX4896" fmla="*/ 3701985 w 6891715"/>
                  <a:gd name="connsiteY4896" fmla="*/ 5903493 h 6367455"/>
                  <a:gd name="connsiteX4897" fmla="*/ 3694375 w 6891715"/>
                  <a:gd name="connsiteY4897" fmla="*/ 5879297 h 6367455"/>
                  <a:gd name="connsiteX4898" fmla="*/ 3681692 w 6891715"/>
                  <a:gd name="connsiteY4898" fmla="*/ 5876432 h 6367455"/>
                  <a:gd name="connsiteX4899" fmla="*/ 3681375 w 6891715"/>
                  <a:gd name="connsiteY4899" fmla="*/ 5862742 h 6367455"/>
                  <a:gd name="connsiteX4900" fmla="*/ 3690887 w 6891715"/>
                  <a:gd name="connsiteY4900" fmla="*/ 5862742 h 6367455"/>
                  <a:gd name="connsiteX4901" fmla="*/ 3711814 w 6891715"/>
                  <a:gd name="connsiteY4901" fmla="*/ 5839820 h 6367455"/>
                  <a:gd name="connsiteX4902" fmla="*/ 3709595 w 6891715"/>
                  <a:gd name="connsiteY4902" fmla="*/ 5824221 h 6367455"/>
                  <a:gd name="connsiteX4903" fmla="*/ 3710863 w 6891715"/>
                  <a:gd name="connsiteY4903" fmla="*/ 5820082 h 6367455"/>
                  <a:gd name="connsiteX4904" fmla="*/ 3725448 w 6891715"/>
                  <a:gd name="connsiteY4904" fmla="*/ 5835682 h 6367455"/>
                  <a:gd name="connsiteX4905" fmla="*/ 3740351 w 6891715"/>
                  <a:gd name="connsiteY4905" fmla="*/ 5836637 h 6367455"/>
                  <a:gd name="connsiteX4906" fmla="*/ 3746693 w 6891715"/>
                  <a:gd name="connsiteY4906" fmla="*/ 5826131 h 6367455"/>
                  <a:gd name="connsiteX4907" fmla="*/ 3762547 w 6891715"/>
                  <a:gd name="connsiteY4907" fmla="*/ 5819764 h 6367455"/>
                  <a:gd name="connsiteX4908" fmla="*/ 3788230 w 6891715"/>
                  <a:gd name="connsiteY4908" fmla="*/ 5838547 h 6367455"/>
                  <a:gd name="connsiteX4909" fmla="*/ 3812328 w 6891715"/>
                  <a:gd name="connsiteY4909" fmla="*/ 5846824 h 6367455"/>
                  <a:gd name="connsiteX4910" fmla="*/ 3836426 w 6891715"/>
                  <a:gd name="connsiteY4910" fmla="*/ 5846506 h 6367455"/>
                  <a:gd name="connsiteX4911" fmla="*/ 3849426 w 6891715"/>
                  <a:gd name="connsiteY4911" fmla="*/ 5860196 h 6367455"/>
                  <a:gd name="connsiteX4912" fmla="*/ 3857036 w 6891715"/>
                  <a:gd name="connsiteY4912" fmla="*/ 5860832 h 6367455"/>
                  <a:gd name="connsiteX4913" fmla="*/ 3868367 w 6891715"/>
                  <a:gd name="connsiteY4913" fmla="*/ 5859082 h 6367455"/>
                  <a:gd name="connsiteX4914" fmla="*/ 3859493 w 6891715"/>
                  <a:gd name="connsiteY4914" fmla="*/ 5854053 h 6367455"/>
                  <a:gd name="connsiteX4915" fmla="*/ 3872193 w 6891715"/>
                  <a:gd name="connsiteY4915" fmla="*/ 5847703 h 6367455"/>
                  <a:gd name="connsiteX4916" fmla="*/ 3883940 w 6891715"/>
                  <a:gd name="connsiteY4916" fmla="*/ 5850878 h 6367455"/>
                  <a:gd name="connsiteX4917" fmla="*/ 3893465 w 6891715"/>
                  <a:gd name="connsiteY4917" fmla="*/ 5849608 h 6367455"/>
                  <a:gd name="connsiteX4918" fmla="*/ 3889020 w 6891715"/>
                  <a:gd name="connsiteY4918" fmla="*/ 5840083 h 6367455"/>
                  <a:gd name="connsiteX4919" fmla="*/ 3876320 w 6891715"/>
                  <a:gd name="connsiteY4919" fmla="*/ 5835003 h 6367455"/>
                  <a:gd name="connsiteX4920" fmla="*/ 3868065 w 6891715"/>
                  <a:gd name="connsiteY4920" fmla="*/ 5837226 h 6367455"/>
                  <a:gd name="connsiteX4921" fmla="*/ 3859493 w 6891715"/>
                  <a:gd name="connsiteY4921" fmla="*/ 5833098 h 6367455"/>
                  <a:gd name="connsiteX4922" fmla="*/ 3843618 w 6891715"/>
                  <a:gd name="connsiteY4922" fmla="*/ 5815318 h 6367455"/>
                  <a:gd name="connsiteX4923" fmla="*/ 3845523 w 6891715"/>
                  <a:gd name="connsiteY4923" fmla="*/ 5828971 h 6367455"/>
                  <a:gd name="connsiteX4924" fmla="*/ 3830918 w 6891715"/>
                  <a:gd name="connsiteY4924" fmla="*/ 5828018 h 6367455"/>
                  <a:gd name="connsiteX4925" fmla="*/ 3827743 w 6891715"/>
                  <a:gd name="connsiteY4925" fmla="*/ 5814366 h 6367455"/>
                  <a:gd name="connsiteX4926" fmla="*/ 3823298 w 6891715"/>
                  <a:gd name="connsiteY4926" fmla="*/ 5817541 h 6367455"/>
                  <a:gd name="connsiteX4927" fmla="*/ 3811550 w 6891715"/>
                  <a:gd name="connsiteY4927" fmla="*/ 5810556 h 6367455"/>
                  <a:gd name="connsiteX4928" fmla="*/ 3797898 w 6891715"/>
                  <a:gd name="connsiteY4928" fmla="*/ 5817858 h 6367455"/>
                  <a:gd name="connsiteX4929" fmla="*/ 3787420 w 6891715"/>
                  <a:gd name="connsiteY4929" fmla="*/ 5809286 h 6367455"/>
                  <a:gd name="connsiteX4930" fmla="*/ 3761703 w 6891715"/>
                  <a:gd name="connsiteY4930" fmla="*/ 5813096 h 6367455"/>
                  <a:gd name="connsiteX4931" fmla="*/ 3753765 w 6891715"/>
                  <a:gd name="connsiteY4931" fmla="*/ 5811826 h 6367455"/>
                  <a:gd name="connsiteX4932" fmla="*/ 3747415 w 6891715"/>
                  <a:gd name="connsiteY4932" fmla="*/ 5811191 h 6367455"/>
                  <a:gd name="connsiteX4933" fmla="*/ 3742653 w 6891715"/>
                  <a:gd name="connsiteY4933" fmla="*/ 5810873 h 6367455"/>
                  <a:gd name="connsiteX4934" fmla="*/ 3741383 w 6891715"/>
                  <a:gd name="connsiteY4934" fmla="*/ 5811191 h 6367455"/>
                  <a:gd name="connsiteX4935" fmla="*/ 3739478 w 6891715"/>
                  <a:gd name="connsiteY4935" fmla="*/ 5812461 h 6367455"/>
                  <a:gd name="connsiteX4936" fmla="*/ 3735985 w 6891715"/>
                  <a:gd name="connsiteY4936" fmla="*/ 5815636 h 6367455"/>
                  <a:gd name="connsiteX4937" fmla="*/ 3732810 w 6891715"/>
                  <a:gd name="connsiteY4937" fmla="*/ 5818811 h 6367455"/>
                  <a:gd name="connsiteX4938" fmla="*/ 3731223 w 6891715"/>
                  <a:gd name="connsiteY4938" fmla="*/ 5820398 h 6367455"/>
                  <a:gd name="connsiteX4939" fmla="*/ 3715348 w 6891715"/>
                  <a:gd name="connsiteY4939" fmla="*/ 5816588 h 6367455"/>
                  <a:gd name="connsiteX4940" fmla="*/ 3704553 w 6891715"/>
                  <a:gd name="connsiteY4940" fmla="*/ 5800713 h 6367455"/>
                  <a:gd name="connsiteX4941" fmla="*/ 3697250 w 6891715"/>
                  <a:gd name="connsiteY4941" fmla="*/ 5808968 h 6367455"/>
                  <a:gd name="connsiteX4942" fmla="*/ 3695345 w 6891715"/>
                  <a:gd name="connsiteY4942" fmla="*/ 5816588 h 6367455"/>
                  <a:gd name="connsiteX4943" fmla="*/ 3687725 w 6891715"/>
                  <a:gd name="connsiteY4943" fmla="*/ 5812461 h 6367455"/>
                  <a:gd name="connsiteX4944" fmla="*/ 3684550 w 6891715"/>
                  <a:gd name="connsiteY4944" fmla="*/ 5801031 h 6367455"/>
                  <a:gd name="connsiteX4945" fmla="*/ 3675978 w 6891715"/>
                  <a:gd name="connsiteY4945" fmla="*/ 5789283 h 6367455"/>
                  <a:gd name="connsiteX4946" fmla="*/ 3676930 w 6891715"/>
                  <a:gd name="connsiteY4946" fmla="*/ 5779123 h 6367455"/>
                  <a:gd name="connsiteX4947" fmla="*/ 3668358 w 6891715"/>
                  <a:gd name="connsiteY4947" fmla="*/ 5781028 h 6367455"/>
                  <a:gd name="connsiteX4948" fmla="*/ 3665183 w 6891715"/>
                  <a:gd name="connsiteY4948" fmla="*/ 5764201 h 6367455"/>
                  <a:gd name="connsiteX4949" fmla="*/ 3650260 w 6891715"/>
                  <a:gd name="connsiteY4949" fmla="*/ 5761343 h 6367455"/>
                  <a:gd name="connsiteX4950" fmla="*/ 3646133 w 6891715"/>
                  <a:gd name="connsiteY4950" fmla="*/ 5750548 h 6367455"/>
                  <a:gd name="connsiteX4951" fmla="*/ 3652165 w 6891715"/>
                  <a:gd name="connsiteY4951" fmla="*/ 5740071 h 6367455"/>
                  <a:gd name="connsiteX4952" fmla="*/ 3667088 w 6891715"/>
                  <a:gd name="connsiteY4952" fmla="*/ 5735943 h 6367455"/>
                  <a:gd name="connsiteX4953" fmla="*/ 3675343 w 6891715"/>
                  <a:gd name="connsiteY4953" fmla="*/ 5743881 h 6367455"/>
                  <a:gd name="connsiteX4954" fmla="*/ 3683915 w 6891715"/>
                  <a:gd name="connsiteY4954" fmla="*/ 5747056 h 6367455"/>
                  <a:gd name="connsiteX4955" fmla="*/ 3681693 w 6891715"/>
                  <a:gd name="connsiteY4955" fmla="*/ 5733403 h 6367455"/>
                  <a:gd name="connsiteX4956" fmla="*/ 3676613 w 6891715"/>
                  <a:gd name="connsiteY4956" fmla="*/ 5727371 h 6367455"/>
                  <a:gd name="connsiteX4957" fmla="*/ 3660738 w 6891715"/>
                  <a:gd name="connsiteY4957" fmla="*/ 5728323 h 6367455"/>
                  <a:gd name="connsiteX4958" fmla="*/ 3654388 w 6891715"/>
                  <a:gd name="connsiteY4958" fmla="*/ 5720068 h 6367455"/>
                  <a:gd name="connsiteX4959" fmla="*/ 3648990 w 6891715"/>
                  <a:gd name="connsiteY4959" fmla="*/ 5730546 h 6367455"/>
                  <a:gd name="connsiteX4960" fmla="*/ 3645815 w 6891715"/>
                  <a:gd name="connsiteY4960" fmla="*/ 5739118 h 6367455"/>
                  <a:gd name="connsiteX4961" fmla="*/ 3641370 w 6891715"/>
                  <a:gd name="connsiteY4961" fmla="*/ 5733721 h 6367455"/>
                  <a:gd name="connsiteX4962" fmla="*/ 3639465 w 6891715"/>
                  <a:gd name="connsiteY4962" fmla="*/ 5722291 h 6367455"/>
                  <a:gd name="connsiteX4963" fmla="*/ 3631845 w 6891715"/>
                  <a:gd name="connsiteY4963" fmla="*/ 5709591 h 6367455"/>
                  <a:gd name="connsiteX4964" fmla="*/ 3615018 w 6891715"/>
                  <a:gd name="connsiteY4964" fmla="*/ 5708956 h 6367455"/>
                  <a:gd name="connsiteX4965" fmla="*/ 3602000 w 6891715"/>
                  <a:gd name="connsiteY4965" fmla="*/ 5689906 h 6367455"/>
                  <a:gd name="connsiteX4966" fmla="*/ 3606128 w 6891715"/>
                  <a:gd name="connsiteY4966" fmla="*/ 5683556 h 6367455"/>
                  <a:gd name="connsiteX4967" fmla="*/ 3595968 w 6891715"/>
                  <a:gd name="connsiteY4967" fmla="*/ 5682286 h 6367455"/>
                  <a:gd name="connsiteX4968" fmla="*/ 3595015 w 6891715"/>
                  <a:gd name="connsiteY4968" fmla="*/ 5666093 h 6367455"/>
                  <a:gd name="connsiteX4969" fmla="*/ 3588665 w 6891715"/>
                  <a:gd name="connsiteY4969" fmla="*/ 5656886 h 6367455"/>
                  <a:gd name="connsiteX4970" fmla="*/ 3589618 w 6891715"/>
                  <a:gd name="connsiteY4970" fmla="*/ 5650536 h 6367455"/>
                  <a:gd name="connsiteX4971" fmla="*/ 3582315 w 6891715"/>
                  <a:gd name="connsiteY4971" fmla="*/ 5649583 h 6367455"/>
                  <a:gd name="connsiteX4972" fmla="*/ 3578188 w 6891715"/>
                  <a:gd name="connsiteY4972" fmla="*/ 5641963 h 6367455"/>
                  <a:gd name="connsiteX4973" fmla="*/ 3578378 w 6891715"/>
                  <a:gd name="connsiteY4973" fmla="*/ 5641929 h 6367455"/>
                  <a:gd name="connsiteX4974" fmla="*/ 3574656 w 6891715"/>
                  <a:gd name="connsiteY4974" fmla="*/ 5639745 h 6367455"/>
                  <a:gd name="connsiteX4975" fmla="*/ 3577496 w 6891715"/>
                  <a:gd name="connsiteY4975" fmla="*/ 5632442 h 6367455"/>
                  <a:gd name="connsiteX4976" fmla="*/ 3571816 w 6891715"/>
                  <a:gd name="connsiteY4976" fmla="*/ 5618155 h 6367455"/>
                  <a:gd name="connsiteX4977" fmla="*/ 3557613 w 6891715"/>
                  <a:gd name="connsiteY4977" fmla="*/ 5606090 h 6367455"/>
                  <a:gd name="connsiteX4978" fmla="*/ 3537414 w 6891715"/>
                  <a:gd name="connsiteY4978" fmla="*/ 5597200 h 6367455"/>
                  <a:gd name="connsiteX4979" fmla="*/ 3526999 w 6891715"/>
                  <a:gd name="connsiteY4979" fmla="*/ 5579420 h 6367455"/>
                  <a:gd name="connsiteX4980" fmla="*/ 3525737 w 6891715"/>
                  <a:gd name="connsiteY4980" fmla="*/ 5573387 h 6367455"/>
                  <a:gd name="connsiteX4981" fmla="*/ 3515006 w 6891715"/>
                  <a:gd name="connsiteY4981" fmla="*/ 5557830 h 6367455"/>
                  <a:gd name="connsiteX4982" fmla="*/ 3517847 w 6891715"/>
                  <a:gd name="connsiteY4982" fmla="*/ 5553067 h 6367455"/>
                  <a:gd name="connsiteX4983" fmla="*/ 3527946 w 6891715"/>
                  <a:gd name="connsiteY4983" fmla="*/ 5560052 h 6367455"/>
                  <a:gd name="connsiteX4984" fmla="*/ 3526684 w 6891715"/>
                  <a:gd name="connsiteY4984" fmla="*/ 5550845 h 6367455"/>
                  <a:gd name="connsiteX4985" fmla="*/ 3527315 w 6891715"/>
                  <a:gd name="connsiteY4985" fmla="*/ 5546717 h 6367455"/>
                  <a:gd name="connsiteX4986" fmla="*/ 3520372 w 6891715"/>
                  <a:gd name="connsiteY4986" fmla="*/ 5543860 h 6367455"/>
                  <a:gd name="connsiteX4987" fmla="*/ 3514691 w 6891715"/>
                  <a:gd name="connsiteY4987" fmla="*/ 5534970 h 6367455"/>
                  <a:gd name="connsiteX4988" fmla="*/ 3514691 w 6891715"/>
                  <a:gd name="connsiteY4988" fmla="*/ 5523540 h 6367455"/>
                  <a:gd name="connsiteX4989" fmla="*/ 3522581 w 6891715"/>
                  <a:gd name="connsiteY4989" fmla="*/ 5513062 h 6367455"/>
                  <a:gd name="connsiteX4990" fmla="*/ 3527946 w 6891715"/>
                  <a:gd name="connsiteY4990" fmla="*/ 5504490 h 6367455"/>
                  <a:gd name="connsiteX4991" fmla="*/ 3529840 w 6891715"/>
                  <a:gd name="connsiteY4991" fmla="*/ 5490202 h 6367455"/>
                  <a:gd name="connsiteX4992" fmla="*/ 3531418 w 6891715"/>
                  <a:gd name="connsiteY4992" fmla="*/ 5480995 h 6367455"/>
                  <a:gd name="connsiteX4993" fmla="*/ 3523843 w 6891715"/>
                  <a:gd name="connsiteY4993" fmla="*/ 5473057 h 6367455"/>
                  <a:gd name="connsiteX4994" fmla="*/ 3532365 w 6891715"/>
                  <a:gd name="connsiteY4994" fmla="*/ 5464485 h 6367455"/>
                  <a:gd name="connsiteX4995" fmla="*/ 3526053 w 6891715"/>
                  <a:gd name="connsiteY4995" fmla="*/ 5451784 h 6367455"/>
                  <a:gd name="connsiteX4996" fmla="*/ 3523212 w 6891715"/>
                  <a:gd name="connsiteY4996" fmla="*/ 5445434 h 6367455"/>
                  <a:gd name="connsiteX4997" fmla="*/ 3529524 w 6891715"/>
                  <a:gd name="connsiteY4997" fmla="*/ 5441307 h 6367455"/>
                  <a:gd name="connsiteX4998" fmla="*/ 3524159 w 6891715"/>
                  <a:gd name="connsiteY4998" fmla="*/ 5427337 h 6367455"/>
                  <a:gd name="connsiteX4999" fmla="*/ 3527946 w 6891715"/>
                  <a:gd name="connsiteY4999" fmla="*/ 5420352 h 6367455"/>
                  <a:gd name="connsiteX5000" fmla="*/ 3540570 w 6891715"/>
                  <a:gd name="connsiteY5000" fmla="*/ 5404794 h 6367455"/>
                  <a:gd name="connsiteX5001" fmla="*/ 3535836 w 6891715"/>
                  <a:gd name="connsiteY5001" fmla="*/ 5397809 h 6367455"/>
                  <a:gd name="connsiteX5002" fmla="*/ 3526053 w 6891715"/>
                  <a:gd name="connsiteY5002" fmla="*/ 5394952 h 6367455"/>
                  <a:gd name="connsiteX5003" fmla="*/ 3525643 w 6891715"/>
                  <a:gd name="connsiteY5003" fmla="*/ 5394317 h 6367455"/>
                  <a:gd name="connsiteX5004" fmla="*/ 3516101 w 6891715"/>
                  <a:gd name="connsiteY5004" fmla="*/ 5394317 h 6367455"/>
                  <a:gd name="connsiteX5005" fmla="*/ 3512284 w 6891715"/>
                  <a:gd name="connsiteY5005" fmla="*/ 5386716 h 6367455"/>
                  <a:gd name="connsiteX5006" fmla="*/ 3510694 w 6891715"/>
                  <a:gd name="connsiteY5006" fmla="*/ 5374048 h 6367455"/>
                  <a:gd name="connsiteX5007" fmla="*/ 3492882 w 6891715"/>
                  <a:gd name="connsiteY5007" fmla="*/ 5352511 h 6367455"/>
                  <a:gd name="connsiteX5008" fmla="*/ 3469663 w 6891715"/>
                  <a:gd name="connsiteY5008" fmla="*/ 5340159 h 6367455"/>
                  <a:gd name="connsiteX5009" fmla="*/ 3460121 w 6891715"/>
                  <a:gd name="connsiteY5009" fmla="*/ 5329707 h 6367455"/>
                  <a:gd name="connsiteX5010" fmla="*/ 3445809 w 6891715"/>
                  <a:gd name="connsiteY5010" fmla="*/ 5327807 h 6367455"/>
                  <a:gd name="connsiteX5011" fmla="*/ 3441674 w 6891715"/>
                  <a:gd name="connsiteY5011" fmla="*/ 5318622 h 6367455"/>
                  <a:gd name="connsiteX5012" fmla="*/ 3448671 w 6891715"/>
                  <a:gd name="connsiteY5012" fmla="*/ 5320839 h 6367455"/>
                  <a:gd name="connsiteX5013" fmla="*/ 3454396 w 6891715"/>
                  <a:gd name="connsiteY5013" fmla="*/ 5318939 h 6367455"/>
                  <a:gd name="connsiteX5014" fmla="*/ 3455032 w 6891715"/>
                  <a:gd name="connsiteY5014" fmla="*/ 5310071 h 6367455"/>
                  <a:gd name="connsiteX5015" fmla="*/ 3445596 w 6891715"/>
                  <a:gd name="connsiteY5015" fmla="*/ 5305079 h 6367455"/>
                  <a:gd name="connsiteX5016" fmla="*/ 3448013 w 6891715"/>
                  <a:gd name="connsiteY5016" fmla="*/ 5314939 h 6367455"/>
                  <a:gd name="connsiteX5017" fmla="*/ 3441636 w 6891715"/>
                  <a:gd name="connsiteY5017" fmla="*/ 5312732 h 6367455"/>
                  <a:gd name="connsiteX5018" fmla="*/ 3436217 w 6891715"/>
                  <a:gd name="connsiteY5018" fmla="*/ 5308949 h 6367455"/>
                  <a:gd name="connsiteX5019" fmla="*/ 3431434 w 6891715"/>
                  <a:gd name="connsiteY5019" fmla="*/ 5305166 h 6367455"/>
                  <a:gd name="connsiteX5020" fmla="*/ 3427927 w 6891715"/>
                  <a:gd name="connsiteY5020" fmla="*/ 5302014 h 6367455"/>
                  <a:gd name="connsiteX5021" fmla="*/ 3425696 w 6891715"/>
                  <a:gd name="connsiteY5021" fmla="*/ 5298861 h 6367455"/>
                  <a:gd name="connsiteX5022" fmla="*/ 3423145 w 6891715"/>
                  <a:gd name="connsiteY5022" fmla="*/ 5296654 h 6367455"/>
                  <a:gd name="connsiteX5023" fmla="*/ 3420913 w 6891715"/>
                  <a:gd name="connsiteY5023" fmla="*/ 5295078 h 6367455"/>
                  <a:gd name="connsiteX5024" fmla="*/ 3393814 w 6891715"/>
                  <a:gd name="connsiteY5024" fmla="*/ 5279000 h 6367455"/>
                  <a:gd name="connsiteX5025" fmla="*/ 3380105 w 6891715"/>
                  <a:gd name="connsiteY5025" fmla="*/ 5263238 h 6367455"/>
                  <a:gd name="connsiteX5026" fmla="*/ 3365758 w 6891715"/>
                  <a:gd name="connsiteY5026" fmla="*/ 5256303 h 6367455"/>
                  <a:gd name="connsiteX5027" fmla="*/ 3371178 w 6891715"/>
                  <a:gd name="connsiteY5027" fmla="*/ 5268913 h 6367455"/>
                  <a:gd name="connsiteX5028" fmla="*/ 3355875 w 6891715"/>
                  <a:gd name="connsiteY5028" fmla="*/ 5258509 h 6367455"/>
                  <a:gd name="connsiteX5029" fmla="*/ 3332601 w 6891715"/>
                  <a:gd name="connsiteY5029" fmla="*/ 5247476 h 6367455"/>
                  <a:gd name="connsiteX5030" fmla="*/ 3320486 w 6891715"/>
                  <a:gd name="connsiteY5030" fmla="*/ 5245269 h 6367455"/>
                  <a:gd name="connsiteX5031" fmla="*/ 3301995 w 6891715"/>
                  <a:gd name="connsiteY5031" fmla="*/ 5240855 h 6367455"/>
                  <a:gd name="connsiteX5032" fmla="*/ 3294025 w 6891715"/>
                  <a:gd name="connsiteY5032" fmla="*/ 5229506 h 6367455"/>
                  <a:gd name="connsiteX5033" fmla="*/ 3321124 w 6891715"/>
                  <a:gd name="connsiteY5033" fmla="*/ 5232974 h 6367455"/>
                  <a:gd name="connsiteX5034" fmla="*/ 3333877 w 6891715"/>
                  <a:gd name="connsiteY5034" fmla="*/ 5237072 h 6367455"/>
                  <a:gd name="connsiteX5035" fmla="*/ 3352368 w 6891715"/>
                  <a:gd name="connsiteY5035" fmla="*/ 5241171 h 6367455"/>
                  <a:gd name="connsiteX5036" fmla="*/ 3357469 w 6891715"/>
                  <a:gd name="connsiteY5036" fmla="*/ 5244954 h 6367455"/>
                  <a:gd name="connsiteX5037" fmla="*/ 3355237 w 6891715"/>
                  <a:gd name="connsiteY5037" fmla="*/ 5235496 h 6367455"/>
                  <a:gd name="connsiteX5038" fmla="*/ 3357761 w 6891715"/>
                  <a:gd name="connsiteY5038" fmla="*/ 5233854 h 6367455"/>
                  <a:gd name="connsiteX5039" fmla="*/ 3374251 w 6891715"/>
                  <a:gd name="connsiteY5039" fmla="*/ 5226890 h 6367455"/>
                  <a:gd name="connsiteX5040" fmla="*/ 3376538 w 6891715"/>
                  <a:gd name="connsiteY5040" fmla="*/ 5226649 h 6367455"/>
                  <a:gd name="connsiteX5041" fmla="*/ 3376390 w 6891715"/>
                  <a:gd name="connsiteY5041" fmla="*/ 5225986 h 6367455"/>
                  <a:gd name="connsiteX5042" fmla="*/ 3374251 w 6891715"/>
                  <a:gd name="connsiteY5042" fmla="*/ 5226890 h 6367455"/>
                  <a:gd name="connsiteX5043" fmla="*/ 3367352 w 6891715"/>
                  <a:gd name="connsiteY5043" fmla="*/ 5227615 h 6367455"/>
                  <a:gd name="connsiteX5044" fmla="*/ 3357761 w 6891715"/>
                  <a:gd name="connsiteY5044" fmla="*/ 5233854 h 6367455"/>
                  <a:gd name="connsiteX5045" fmla="*/ 3355306 w 6891715"/>
                  <a:gd name="connsiteY5045" fmla="*/ 5234891 h 6367455"/>
                  <a:gd name="connsiteX5046" fmla="*/ 3346733 w 6891715"/>
                  <a:gd name="connsiteY5046" fmla="*/ 5230124 h 6367455"/>
                  <a:gd name="connsiteX5047" fmla="*/ 3354671 w 6891715"/>
                  <a:gd name="connsiteY5047" fmla="*/ 5222815 h 6367455"/>
                  <a:gd name="connsiteX5048" fmla="*/ 3358798 w 6891715"/>
                  <a:gd name="connsiteY5048" fmla="*/ 5218366 h 6367455"/>
                  <a:gd name="connsiteX5049" fmla="*/ 3358436 w 6891715"/>
                  <a:gd name="connsiteY5049" fmla="*/ 5217784 h 6367455"/>
                  <a:gd name="connsiteX5050" fmla="*/ 3354315 w 6891715"/>
                  <a:gd name="connsiteY5050" fmla="*/ 5222229 h 6367455"/>
                  <a:gd name="connsiteX5051" fmla="*/ 3340052 w 6891715"/>
                  <a:gd name="connsiteY5051" fmla="*/ 5224452 h 6367455"/>
                  <a:gd name="connsiteX5052" fmla="*/ 3327374 w 6891715"/>
                  <a:gd name="connsiteY5052" fmla="*/ 5222547 h 6367455"/>
                  <a:gd name="connsiteX5053" fmla="*/ 3291558 w 6891715"/>
                  <a:gd name="connsiteY5053" fmla="*/ 5197464 h 6367455"/>
                  <a:gd name="connsiteX5054" fmla="*/ 3284585 w 6891715"/>
                  <a:gd name="connsiteY5054" fmla="*/ 5183177 h 6367455"/>
                  <a:gd name="connsiteX5055" fmla="*/ 3262715 w 6891715"/>
                  <a:gd name="connsiteY5055" fmla="*/ 5167619 h 6367455"/>
                  <a:gd name="connsiteX5056" fmla="*/ 3236724 w 6891715"/>
                  <a:gd name="connsiteY5056" fmla="*/ 5163492 h 6367455"/>
                  <a:gd name="connsiteX5057" fmla="*/ 3223095 w 6891715"/>
                  <a:gd name="connsiteY5057" fmla="*/ 5169842 h 6367455"/>
                  <a:gd name="connsiteX5058" fmla="*/ 3197105 w 6891715"/>
                  <a:gd name="connsiteY5058" fmla="*/ 5168889 h 6367455"/>
                  <a:gd name="connsiteX5059" fmla="*/ 3185694 w 6891715"/>
                  <a:gd name="connsiteY5059" fmla="*/ 5151744 h 6367455"/>
                  <a:gd name="connsiteX5060" fmla="*/ 3187913 w 6891715"/>
                  <a:gd name="connsiteY5060" fmla="*/ 5144442 h 6367455"/>
                  <a:gd name="connsiteX5061" fmla="*/ 3160338 w 6891715"/>
                  <a:gd name="connsiteY5061" fmla="*/ 5123804 h 6367455"/>
                  <a:gd name="connsiteX5062" fmla="*/ 3116598 w 6891715"/>
                  <a:gd name="connsiteY5062" fmla="*/ 5068242 h 6367455"/>
                  <a:gd name="connsiteX5063" fmla="*/ 3116281 w 6891715"/>
                  <a:gd name="connsiteY5063" fmla="*/ 5063797 h 6367455"/>
                  <a:gd name="connsiteX5064" fmla="*/ 3125790 w 6891715"/>
                  <a:gd name="connsiteY5064" fmla="*/ 5065067 h 6367455"/>
                  <a:gd name="connsiteX5065" fmla="*/ 3132129 w 6891715"/>
                  <a:gd name="connsiteY5065" fmla="*/ 5063797 h 6367455"/>
                  <a:gd name="connsiteX5066" fmla="*/ 3125790 w 6891715"/>
                  <a:gd name="connsiteY5066" fmla="*/ 5056494 h 6367455"/>
                  <a:gd name="connsiteX5067" fmla="*/ 3125790 w 6891715"/>
                  <a:gd name="connsiteY5067" fmla="*/ 5052049 h 6367455"/>
                  <a:gd name="connsiteX5068" fmla="*/ 3141637 w 6891715"/>
                  <a:gd name="connsiteY5068" fmla="*/ 5060622 h 6367455"/>
                  <a:gd name="connsiteX5069" fmla="*/ 3152097 w 6891715"/>
                  <a:gd name="connsiteY5069" fmla="*/ 5071099 h 6367455"/>
                  <a:gd name="connsiteX5070" fmla="*/ 3154316 w 6891715"/>
                  <a:gd name="connsiteY5070" fmla="*/ 5061257 h 6367455"/>
                  <a:gd name="connsiteX5071" fmla="*/ 3144807 w 6891715"/>
                  <a:gd name="connsiteY5071" fmla="*/ 5059669 h 6367455"/>
                  <a:gd name="connsiteX5072" fmla="*/ 3123571 w 6891715"/>
                  <a:gd name="connsiteY5072" fmla="*/ 5040937 h 6367455"/>
                  <a:gd name="connsiteX5073" fmla="*/ 3111844 w 6891715"/>
                  <a:gd name="connsiteY5073" fmla="*/ 5026014 h 6367455"/>
                  <a:gd name="connsiteX5074" fmla="*/ 3105187 w 6891715"/>
                  <a:gd name="connsiteY5074" fmla="*/ 5012679 h 6367455"/>
                  <a:gd name="connsiteX5075" fmla="*/ 3100750 w 6891715"/>
                  <a:gd name="connsiteY5075" fmla="*/ 4980612 h 6367455"/>
                  <a:gd name="connsiteX5076" fmla="*/ 3093143 w 6891715"/>
                  <a:gd name="connsiteY5076" fmla="*/ 4963149 h 6367455"/>
                  <a:gd name="connsiteX5077" fmla="*/ 3070005 w 6891715"/>
                  <a:gd name="connsiteY5077" fmla="*/ 4933621 h 6367455"/>
                  <a:gd name="connsiteX5078" fmla="*/ 3053524 w 6891715"/>
                  <a:gd name="connsiteY5078" fmla="*/ 4927589 h 6367455"/>
                  <a:gd name="connsiteX5079" fmla="*/ 3045283 w 6891715"/>
                  <a:gd name="connsiteY5079" fmla="*/ 4918064 h 6367455"/>
                  <a:gd name="connsiteX5080" fmla="*/ 3030703 w 6891715"/>
                  <a:gd name="connsiteY5080" fmla="*/ 4921239 h 6367455"/>
                  <a:gd name="connsiteX5081" fmla="*/ 3025314 w 6891715"/>
                  <a:gd name="connsiteY5081" fmla="*/ 4945686 h 6367455"/>
                  <a:gd name="connsiteX5082" fmla="*/ 3027850 w 6891715"/>
                  <a:gd name="connsiteY5082" fmla="*/ 4958386 h 6367455"/>
                  <a:gd name="connsiteX5083" fmla="*/ 3018341 w 6891715"/>
                  <a:gd name="connsiteY5083" fmla="*/ 4971086 h 6367455"/>
                  <a:gd name="connsiteX5084" fmla="*/ 3016123 w 6891715"/>
                  <a:gd name="connsiteY5084" fmla="*/ 4966006 h 6367455"/>
                  <a:gd name="connsiteX5085" fmla="*/ 3012953 w 6891715"/>
                  <a:gd name="connsiteY5085" fmla="*/ 4975531 h 6367455"/>
                  <a:gd name="connsiteX5086" fmla="*/ 3006931 w 6891715"/>
                  <a:gd name="connsiteY5086" fmla="*/ 4990137 h 6367455"/>
                  <a:gd name="connsiteX5087" fmla="*/ 3005980 w 6891715"/>
                  <a:gd name="connsiteY5087" fmla="*/ 4995217 h 6367455"/>
                  <a:gd name="connsiteX5088" fmla="*/ 2992351 w 6891715"/>
                  <a:gd name="connsiteY5088" fmla="*/ 4986962 h 6367455"/>
                  <a:gd name="connsiteX5089" fmla="*/ 2988547 w 6891715"/>
                  <a:gd name="connsiteY5089" fmla="*/ 4967276 h 6367455"/>
                  <a:gd name="connsiteX5090" fmla="*/ 2977137 w 6891715"/>
                  <a:gd name="connsiteY5090" fmla="*/ 4958704 h 6367455"/>
                  <a:gd name="connsiteX5091" fmla="*/ 2971749 w 6891715"/>
                  <a:gd name="connsiteY5091" fmla="*/ 4946004 h 6367455"/>
                  <a:gd name="connsiteX5092" fmla="*/ 2974601 w 6891715"/>
                  <a:gd name="connsiteY5092" fmla="*/ 4927271 h 6367455"/>
                  <a:gd name="connsiteX5093" fmla="*/ 2963825 w 6891715"/>
                  <a:gd name="connsiteY5093" fmla="*/ 4910444 h 6367455"/>
                  <a:gd name="connsiteX5094" fmla="*/ 2963825 w 6891715"/>
                  <a:gd name="connsiteY5094" fmla="*/ 4899649 h 6367455"/>
                  <a:gd name="connsiteX5095" fmla="*/ 2976186 w 6891715"/>
                  <a:gd name="connsiteY5095" fmla="*/ 4893299 h 6367455"/>
                  <a:gd name="connsiteX5096" fmla="*/ 2976672 w 6891715"/>
                  <a:gd name="connsiteY5096" fmla="*/ 4893377 h 6367455"/>
                  <a:gd name="connsiteX5097" fmla="*/ 2981824 w 6891715"/>
                  <a:gd name="connsiteY5097" fmla="*/ 4881196 h 6367455"/>
                  <a:gd name="connsiteX5098" fmla="*/ 2977710 w 6891715"/>
                  <a:gd name="connsiteY5098" fmla="*/ 4874199 h 6367455"/>
                  <a:gd name="connsiteX5099" fmla="*/ 2986888 w 6891715"/>
                  <a:gd name="connsiteY5099" fmla="*/ 4875471 h 6367455"/>
                  <a:gd name="connsiteX5100" fmla="*/ 2990656 w 6891715"/>
                  <a:gd name="connsiteY5100" fmla="*/ 4865568 h 6367455"/>
                  <a:gd name="connsiteX5101" fmla="*/ 2977241 w 6891715"/>
                  <a:gd name="connsiteY5101" fmla="*/ 4873821 h 6367455"/>
                  <a:gd name="connsiteX5102" fmla="*/ 2960110 w 6891715"/>
                  <a:gd name="connsiteY5102" fmla="*/ 4867464 h 6367455"/>
                  <a:gd name="connsiteX5103" fmla="*/ 2943297 w 6891715"/>
                  <a:gd name="connsiteY5103" fmla="*/ 4876364 h 6367455"/>
                  <a:gd name="connsiteX5104" fmla="*/ 2927436 w 6891715"/>
                  <a:gd name="connsiteY5104" fmla="*/ 4870960 h 6367455"/>
                  <a:gd name="connsiteX5105" fmla="*/ 2894761 w 6891715"/>
                  <a:gd name="connsiteY5105" fmla="*/ 4889077 h 6367455"/>
                  <a:gd name="connsiteX5106" fmla="*/ 2863038 w 6891715"/>
                  <a:gd name="connsiteY5106" fmla="*/ 4899884 h 6367455"/>
                  <a:gd name="connsiteX5107" fmla="*/ 2852887 w 6891715"/>
                  <a:gd name="connsiteY5107" fmla="*/ 4901155 h 6367455"/>
                  <a:gd name="connsiteX5108" fmla="*/ 2843053 w 6891715"/>
                  <a:gd name="connsiteY5108" fmla="*/ 4922132 h 6367455"/>
                  <a:gd name="connsiteX5109" fmla="*/ 2844639 w 6891715"/>
                  <a:gd name="connsiteY5109" fmla="*/ 4939296 h 6367455"/>
                  <a:gd name="connsiteX5110" fmla="*/ 2862721 w 6891715"/>
                  <a:gd name="connsiteY5110" fmla="*/ 4962180 h 6367455"/>
                  <a:gd name="connsiteX5111" fmla="*/ 2862721 w 6891715"/>
                  <a:gd name="connsiteY5111" fmla="*/ 4977118 h 6367455"/>
                  <a:gd name="connsiteX5112" fmla="*/ 2850349 w 6891715"/>
                  <a:gd name="connsiteY5112" fmla="*/ 4994282 h 6367455"/>
                  <a:gd name="connsiteX5113" fmla="*/ 2849397 w 6891715"/>
                  <a:gd name="connsiteY5113" fmla="*/ 5023523 h 6367455"/>
                  <a:gd name="connsiteX5114" fmla="*/ 2857011 w 6891715"/>
                  <a:gd name="connsiteY5114" fmla="*/ 5056260 h 6367455"/>
                  <a:gd name="connsiteX5115" fmla="*/ 2892223 w 6891715"/>
                  <a:gd name="connsiteY5115" fmla="*/ 5094718 h 6367455"/>
                  <a:gd name="connsiteX5116" fmla="*/ 2944566 w 6891715"/>
                  <a:gd name="connsiteY5116" fmla="*/ 5138580 h 6367455"/>
                  <a:gd name="connsiteX5117" fmla="*/ 2977558 w 6891715"/>
                  <a:gd name="connsiteY5117" fmla="*/ 5157332 h 6367455"/>
                  <a:gd name="connsiteX5118" fmla="*/ 3003571 w 6891715"/>
                  <a:gd name="connsiteY5118" fmla="*/ 5234249 h 6367455"/>
                  <a:gd name="connsiteX5119" fmla="*/ 3036880 w 6891715"/>
                  <a:gd name="connsiteY5119" fmla="*/ 5295274 h 6367455"/>
                  <a:gd name="connsiteX5120" fmla="*/ 3070189 w 6891715"/>
                  <a:gd name="connsiteY5120" fmla="*/ 5330554 h 6367455"/>
                  <a:gd name="connsiteX5121" fmla="*/ 3108256 w 6891715"/>
                  <a:gd name="connsiteY5121" fmla="*/ 5352485 h 6367455"/>
                  <a:gd name="connsiteX5122" fmla="*/ 3135855 w 6891715"/>
                  <a:gd name="connsiteY5122" fmla="*/ 5374416 h 6367455"/>
                  <a:gd name="connsiteX5123" fmla="*/ 3163454 w 6891715"/>
                  <a:gd name="connsiteY5123" fmla="*/ 5357252 h 6367455"/>
                  <a:gd name="connsiteX5124" fmla="*/ 3164406 w 6891715"/>
                  <a:gd name="connsiteY5124" fmla="*/ 5364563 h 6367455"/>
                  <a:gd name="connsiteX5125" fmla="*/ 3172019 w 6891715"/>
                  <a:gd name="connsiteY5125" fmla="*/ 5366787 h 6367455"/>
                  <a:gd name="connsiteX5126" fmla="*/ 3176778 w 6891715"/>
                  <a:gd name="connsiteY5126" fmla="*/ 5355981 h 6367455"/>
                  <a:gd name="connsiteX5127" fmla="*/ 3188515 w 6891715"/>
                  <a:gd name="connsiteY5127" fmla="*/ 5351849 h 6367455"/>
                  <a:gd name="connsiteX5128" fmla="*/ 3200252 w 6891715"/>
                  <a:gd name="connsiteY5128" fmla="*/ 5351531 h 6367455"/>
                  <a:gd name="connsiteX5129" fmla="*/ 3213259 w 6891715"/>
                  <a:gd name="connsiteY5129" fmla="*/ 5373780 h 6367455"/>
                  <a:gd name="connsiteX5130" fmla="*/ 3204694 w 6891715"/>
                  <a:gd name="connsiteY5130" fmla="*/ 5384269 h 6367455"/>
                  <a:gd name="connsiteX5131" fmla="*/ 3194225 w 6891715"/>
                  <a:gd name="connsiteY5131" fmla="*/ 5398253 h 6367455"/>
                  <a:gd name="connsiteX5132" fmla="*/ 3192322 w 6891715"/>
                  <a:gd name="connsiteY5132" fmla="*/ 5409696 h 6367455"/>
                  <a:gd name="connsiteX5133" fmla="*/ 3203108 w 6891715"/>
                  <a:gd name="connsiteY5133" fmla="*/ 5431944 h 6367455"/>
                  <a:gd name="connsiteX5134" fmla="*/ 3222141 w 6891715"/>
                  <a:gd name="connsiteY5134" fmla="*/ 5436712 h 6367455"/>
                  <a:gd name="connsiteX5135" fmla="*/ 3271946 w 6891715"/>
                  <a:gd name="connsiteY5135" fmla="*/ 5456418 h 6367455"/>
                  <a:gd name="connsiteX5136" fmla="*/ 3322703 w 6891715"/>
                  <a:gd name="connsiteY5136" fmla="*/ 5478349 h 6367455"/>
                  <a:gd name="connsiteX5137" fmla="*/ 3357281 w 6891715"/>
                  <a:gd name="connsiteY5137" fmla="*/ 5513629 h 6367455"/>
                  <a:gd name="connsiteX5138" fmla="*/ 3391224 w 6891715"/>
                  <a:gd name="connsiteY5138" fmla="*/ 5526024 h 6367455"/>
                  <a:gd name="connsiteX5139" fmla="*/ 3404865 w 6891715"/>
                  <a:gd name="connsiteY5139" fmla="*/ 5541598 h 6367455"/>
                  <a:gd name="connsiteX5140" fmla="*/ 3429609 w 6891715"/>
                  <a:gd name="connsiteY5140" fmla="*/ 5562576 h 6367455"/>
                  <a:gd name="connsiteX5141" fmla="*/ 3443250 w 6891715"/>
                  <a:gd name="connsiteY5141" fmla="*/ 5581646 h 6367455"/>
                  <a:gd name="connsiteX5142" fmla="*/ 3435319 w 6891715"/>
                  <a:gd name="connsiteY5142" fmla="*/ 5601352 h 6367455"/>
                  <a:gd name="connsiteX5143" fmla="*/ 3429926 w 6891715"/>
                  <a:gd name="connsiteY5143" fmla="*/ 5619469 h 6367455"/>
                  <a:gd name="connsiteX5144" fmla="*/ 3396934 w 6891715"/>
                  <a:gd name="connsiteY5144" fmla="*/ 5603894 h 6367455"/>
                  <a:gd name="connsiteX5145" fmla="*/ 3382976 w 6891715"/>
                  <a:gd name="connsiteY5145" fmla="*/ 5572429 h 6367455"/>
                  <a:gd name="connsiteX5146" fmla="*/ 3329999 w 6891715"/>
                  <a:gd name="connsiteY5146" fmla="*/ 5563529 h 6367455"/>
                  <a:gd name="connsiteX5147" fmla="*/ 3328730 w 6891715"/>
                  <a:gd name="connsiteY5147" fmla="*/ 5550816 h 6367455"/>
                  <a:gd name="connsiteX5148" fmla="*/ 3336344 w 6891715"/>
                  <a:gd name="connsiteY5148" fmla="*/ 5546684 h 6367455"/>
                  <a:gd name="connsiteX5149" fmla="*/ 3325558 w 6891715"/>
                  <a:gd name="connsiteY5149" fmla="*/ 5541280 h 6367455"/>
                  <a:gd name="connsiteX5150" fmla="*/ 3285270 w 6891715"/>
                  <a:gd name="connsiteY5150" fmla="*/ 5547955 h 6367455"/>
                  <a:gd name="connsiteX5151" fmla="*/ 3262429 w 6891715"/>
                  <a:gd name="connsiteY5151" fmla="*/ 5574653 h 6367455"/>
                  <a:gd name="connsiteX5152" fmla="*/ 3270043 w 6891715"/>
                  <a:gd name="connsiteY5152" fmla="*/ 5591499 h 6367455"/>
                  <a:gd name="connsiteX5153" fmla="*/ 3249423 w 6891715"/>
                  <a:gd name="connsiteY5153" fmla="*/ 5626779 h 6367455"/>
                  <a:gd name="connsiteX5154" fmla="*/ 3268457 w 6891715"/>
                  <a:gd name="connsiteY5154" fmla="*/ 5643306 h 6367455"/>
                  <a:gd name="connsiteX5155" fmla="*/ 3299228 w 6891715"/>
                  <a:gd name="connsiteY5155" fmla="*/ 5662059 h 6367455"/>
                  <a:gd name="connsiteX5156" fmla="*/ 3308110 w 6891715"/>
                  <a:gd name="connsiteY5156" fmla="*/ 5681765 h 6367455"/>
                  <a:gd name="connsiteX5157" fmla="*/ 3314455 w 6891715"/>
                  <a:gd name="connsiteY5157" fmla="*/ 5708145 h 6367455"/>
                  <a:gd name="connsiteX5158" fmla="*/ 3313820 w 6891715"/>
                  <a:gd name="connsiteY5158" fmla="*/ 5724991 h 6367455"/>
                  <a:gd name="connsiteX5159" fmla="*/ 3292566 w 6891715"/>
                  <a:gd name="connsiteY5159" fmla="*/ 5728487 h 6367455"/>
                  <a:gd name="connsiteX5160" fmla="*/ 3262112 w 6891715"/>
                  <a:gd name="connsiteY5160" fmla="*/ 5744697 h 6367455"/>
                  <a:gd name="connsiteX5161" fmla="*/ 3263064 w 6891715"/>
                  <a:gd name="connsiteY5161" fmla="*/ 5768534 h 6367455"/>
                  <a:gd name="connsiteX5162" fmla="*/ 3262429 w 6891715"/>
                  <a:gd name="connsiteY5162" fmla="*/ 5799365 h 6367455"/>
                  <a:gd name="connsiteX5163" fmla="*/ 3221824 w 6891715"/>
                  <a:gd name="connsiteY5163" fmla="*/ 5842909 h 6367455"/>
                  <a:gd name="connsiteX5164" fmla="*/ 3205963 w 6891715"/>
                  <a:gd name="connsiteY5164" fmla="*/ 5867382 h 6367455"/>
                  <a:gd name="connsiteX5165" fmla="*/ 3189149 w 6891715"/>
                  <a:gd name="connsiteY5165" fmla="*/ 5873739 h 6367455"/>
                  <a:gd name="connsiteX5166" fmla="*/ 3175509 w 6891715"/>
                  <a:gd name="connsiteY5166" fmla="*/ 5861343 h 6367455"/>
                  <a:gd name="connsiteX5167" fmla="*/ 3164406 w 6891715"/>
                  <a:gd name="connsiteY5167" fmla="*/ 5830831 h 6367455"/>
                  <a:gd name="connsiteX5168" fmla="*/ 3164406 w 6891715"/>
                  <a:gd name="connsiteY5168" fmla="*/ 5821296 h 6367455"/>
                  <a:gd name="connsiteX5169" fmla="*/ 3185343 w 6891715"/>
                  <a:gd name="connsiteY5169" fmla="*/ 5813985 h 6367455"/>
                  <a:gd name="connsiteX5170" fmla="*/ 3192639 w 6891715"/>
                  <a:gd name="connsiteY5170" fmla="*/ 5799047 h 6367455"/>
                  <a:gd name="connsiteX5171" fmla="*/ 3182805 w 6891715"/>
                  <a:gd name="connsiteY5171" fmla="*/ 5784109 h 6367455"/>
                  <a:gd name="connsiteX5172" fmla="*/ 3187246 w 6891715"/>
                  <a:gd name="connsiteY5172" fmla="*/ 5774573 h 6367455"/>
                  <a:gd name="connsiteX5173" fmla="*/ 3204059 w 6891715"/>
                  <a:gd name="connsiteY5173" fmla="*/ 5767263 h 6367455"/>
                  <a:gd name="connsiteX5174" fmla="*/ 3218017 w 6891715"/>
                  <a:gd name="connsiteY5174" fmla="*/ 5761860 h 6367455"/>
                  <a:gd name="connsiteX5175" fmla="*/ 3220555 w 6891715"/>
                  <a:gd name="connsiteY5175" fmla="*/ 5742790 h 6367455"/>
                  <a:gd name="connsiteX5176" fmla="*/ 3219603 w 6891715"/>
                  <a:gd name="connsiteY5176" fmla="*/ 5728805 h 6367455"/>
                  <a:gd name="connsiteX5177" fmla="*/ 3207549 w 6891715"/>
                  <a:gd name="connsiteY5177" fmla="*/ 5710052 h 6367455"/>
                  <a:gd name="connsiteX5178" fmla="*/ 3188198 w 6891715"/>
                  <a:gd name="connsiteY5178" fmla="*/ 5667144 h 6367455"/>
                  <a:gd name="connsiteX5179" fmla="*/ 3177095 w 6891715"/>
                  <a:gd name="connsiteY5179" fmla="*/ 5628050 h 6367455"/>
                  <a:gd name="connsiteX5180" fmla="*/ 3159330 w 6891715"/>
                  <a:gd name="connsiteY5180" fmla="*/ 5606119 h 6367455"/>
                  <a:gd name="connsiteX5181" fmla="*/ 3131731 w 6891715"/>
                  <a:gd name="connsiteY5181" fmla="*/ 5611840 h 6367455"/>
                  <a:gd name="connsiteX5182" fmla="*/ 3108256 w 6891715"/>
                  <a:gd name="connsiteY5182" fmla="*/ 5600398 h 6367455"/>
                  <a:gd name="connsiteX5183" fmla="*/ 3096519 w 6891715"/>
                  <a:gd name="connsiteY5183" fmla="*/ 5576243 h 6367455"/>
                  <a:gd name="connsiteX5184" fmla="*/ 3097788 w 6891715"/>
                  <a:gd name="connsiteY5184" fmla="*/ 5564800 h 6367455"/>
                  <a:gd name="connsiteX5185" fmla="*/ 3079388 w 6891715"/>
                  <a:gd name="connsiteY5185" fmla="*/ 5534288 h 6367455"/>
                  <a:gd name="connsiteX5186" fmla="*/ 3052741 w 6891715"/>
                  <a:gd name="connsiteY5186" fmla="*/ 5543823 h 6367455"/>
                  <a:gd name="connsiteX5187" fmla="*/ 3044176 w 6891715"/>
                  <a:gd name="connsiteY5187" fmla="*/ 5537784 h 6367455"/>
                  <a:gd name="connsiteX5188" fmla="*/ 3052741 w 6891715"/>
                  <a:gd name="connsiteY5188" fmla="*/ 5519667 h 6367455"/>
                  <a:gd name="connsiteX5189" fmla="*/ 3034659 w 6891715"/>
                  <a:gd name="connsiteY5189" fmla="*/ 5516489 h 6367455"/>
                  <a:gd name="connsiteX5190" fmla="*/ 3010232 w 6891715"/>
                  <a:gd name="connsiteY5190" fmla="*/ 5496783 h 6367455"/>
                  <a:gd name="connsiteX5191" fmla="*/ 2983585 w 6891715"/>
                  <a:gd name="connsiteY5191" fmla="*/ 5462457 h 6367455"/>
                  <a:gd name="connsiteX5192" fmla="*/ 2953766 w 6891715"/>
                  <a:gd name="connsiteY5192" fmla="*/ 5469767 h 6367455"/>
                  <a:gd name="connsiteX5193" fmla="*/ 2933780 w 6891715"/>
                  <a:gd name="connsiteY5193" fmla="*/ 5458325 h 6367455"/>
                  <a:gd name="connsiteX5194" fmla="*/ 2913478 w 6891715"/>
                  <a:gd name="connsiteY5194" fmla="*/ 5460867 h 6367455"/>
                  <a:gd name="connsiteX5195" fmla="*/ 2861452 w 6891715"/>
                  <a:gd name="connsiteY5195" fmla="*/ 5422409 h 6367455"/>
                  <a:gd name="connsiteX5196" fmla="*/ 2823067 w 6891715"/>
                  <a:gd name="connsiteY5196" fmla="*/ 5379501 h 6367455"/>
                  <a:gd name="connsiteX5197" fmla="*/ 2802765 w 6891715"/>
                  <a:gd name="connsiteY5197" fmla="*/ 5362338 h 6367455"/>
                  <a:gd name="connsiteX5198" fmla="*/ 2789758 w 6891715"/>
                  <a:gd name="connsiteY5198" fmla="*/ 5336275 h 6367455"/>
                  <a:gd name="connsiteX5199" fmla="*/ 2765332 w 6891715"/>
                  <a:gd name="connsiteY5199" fmla="*/ 5308941 h 6367455"/>
                  <a:gd name="connsiteX5200" fmla="*/ 2739953 w 6891715"/>
                  <a:gd name="connsiteY5200" fmla="*/ 5313709 h 6367455"/>
                  <a:gd name="connsiteX5201" fmla="*/ 2730437 w 6891715"/>
                  <a:gd name="connsiteY5201" fmla="*/ 5321972 h 6367455"/>
                  <a:gd name="connsiteX5202" fmla="*/ 2725044 w 6891715"/>
                  <a:gd name="connsiteY5202" fmla="*/ 5309259 h 6367455"/>
                  <a:gd name="connsiteX5203" fmla="*/ 2736781 w 6891715"/>
                  <a:gd name="connsiteY5203" fmla="*/ 5299724 h 6367455"/>
                  <a:gd name="connsiteX5204" fmla="*/ 2719968 w 6891715"/>
                  <a:gd name="connsiteY5204" fmla="*/ 5285103 h 6367455"/>
                  <a:gd name="connsiteX5205" fmla="*/ 2702838 w 6891715"/>
                  <a:gd name="connsiteY5205" fmla="*/ 5280336 h 6367455"/>
                  <a:gd name="connsiteX5206" fmla="*/ 2707913 w 6891715"/>
                  <a:gd name="connsiteY5206" fmla="*/ 5265397 h 6367455"/>
                  <a:gd name="connsiteX5207" fmla="*/ 2688880 w 6891715"/>
                  <a:gd name="connsiteY5207" fmla="*/ 5254909 h 6367455"/>
                  <a:gd name="connsiteX5208" fmla="*/ 2675873 w 6891715"/>
                  <a:gd name="connsiteY5208" fmla="*/ 5257133 h 6367455"/>
                  <a:gd name="connsiteX5209" fmla="*/ 2673970 w 6891715"/>
                  <a:gd name="connsiteY5209" fmla="*/ 5252048 h 6367455"/>
                  <a:gd name="connsiteX5210" fmla="*/ 2681266 w 6891715"/>
                  <a:gd name="connsiteY5210" fmla="*/ 5238063 h 6367455"/>
                  <a:gd name="connsiteX5211" fmla="*/ 2675556 w 6891715"/>
                  <a:gd name="connsiteY5211" fmla="*/ 5215179 h 6367455"/>
                  <a:gd name="connsiteX5212" fmla="*/ 2658426 w 6891715"/>
                  <a:gd name="connsiteY5212" fmla="*/ 5162418 h 6367455"/>
                  <a:gd name="connsiteX5213" fmla="*/ 2652716 w 6891715"/>
                  <a:gd name="connsiteY5213" fmla="*/ 5132859 h 6367455"/>
                  <a:gd name="connsiteX5214" fmla="*/ 2649543 w 6891715"/>
                  <a:gd name="connsiteY5214" fmla="*/ 5105207 h 6367455"/>
                  <a:gd name="connsiteX5215" fmla="*/ 2626068 w 6891715"/>
                  <a:gd name="connsiteY5215" fmla="*/ 5097261 h 6367455"/>
                  <a:gd name="connsiteX5216" fmla="*/ 2593394 w 6891715"/>
                  <a:gd name="connsiteY5216" fmla="*/ 5088997 h 6367455"/>
                  <a:gd name="connsiteX5217" fmla="*/ 2560085 w 6891715"/>
                  <a:gd name="connsiteY5217" fmla="*/ 5061027 h 6367455"/>
                  <a:gd name="connsiteX5218" fmla="*/ 2538830 w 6891715"/>
                  <a:gd name="connsiteY5218" fmla="*/ 5057849 h 6367455"/>
                  <a:gd name="connsiteX5219" fmla="*/ 2522017 w 6891715"/>
                  <a:gd name="connsiteY5219" fmla="*/ 5051810 h 6367455"/>
                  <a:gd name="connsiteX5220" fmla="*/ 2489343 w 6891715"/>
                  <a:gd name="connsiteY5220" fmla="*/ 5055306 h 6367455"/>
                  <a:gd name="connsiteX5221" fmla="*/ 2475702 w 6891715"/>
                  <a:gd name="connsiteY5221" fmla="*/ 5070245 h 6367455"/>
                  <a:gd name="connsiteX5222" fmla="*/ 2452544 w 6891715"/>
                  <a:gd name="connsiteY5222" fmla="*/ 5107432 h 6367455"/>
                  <a:gd name="connsiteX5223" fmla="*/ 2438269 w 6891715"/>
                  <a:gd name="connsiteY5223" fmla="*/ 5122370 h 6367455"/>
                  <a:gd name="connsiteX5224" fmla="*/ 2419235 w 6891715"/>
                  <a:gd name="connsiteY5224" fmla="*/ 5126502 h 6367455"/>
                  <a:gd name="connsiteX5225" fmla="*/ 2419155 w 6891715"/>
                  <a:gd name="connsiteY5225" fmla="*/ 5126339 h 6367455"/>
                  <a:gd name="connsiteX5226" fmla="*/ 2414212 w 6891715"/>
                  <a:gd name="connsiteY5226" fmla="*/ 5127883 h 6367455"/>
                  <a:gd name="connsiteX5227" fmla="*/ 2409765 w 6891715"/>
                  <a:gd name="connsiteY5227" fmla="*/ 5122167 h 6367455"/>
                  <a:gd name="connsiteX5228" fmla="*/ 2400235 w 6891715"/>
                  <a:gd name="connsiteY5228" fmla="*/ 5125343 h 6367455"/>
                  <a:gd name="connsiteX5229" fmla="*/ 2400223 w 6891715"/>
                  <a:gd name="connsiteY5229" fmla="*/ 5125369 h 6367455"/>
                  <a:gd name="connsiteX5230" fmla="*/ 2408524 w 6891715"/>
                  <a:gd name="connsiteY5230" fmla="*/ 5122854 h 6367455"/>
                  <a:gd name="connsiteX5231" fmla="*/ 2412969 w 6891715"/>
                  <a:gd name="connsiteY5231" fmla="*/ 5128049 h 6367455"/>
                  <a:gd name="connsiteX5232" fmla="*/ 2397053 w 6891715"/>
                  <a:gd name="connsiteY5232" fmla="*/ 5131996 h 6367455"/>
                  <a:gd name="connsiteX5233" fmla="*/ 2396741 w 6891715"/>
                  <a:gd name="connsiteY5233" fmla="*/ 5132647 h 6367455"/>
                  <a:gd name="connsiteX5234" fmla="*/ 2385305 w 6891715"/>
                  <a:gd name="connsiteY5234" fmla="*/ 5136458 h 6367455"/>
                  <a:gd name="connsiteX5235" fmla="*/ 2383717 w 6891715"/>
                  <a:gd name="connsiteY5235" fmla="*/ 5137411 h 6367455"/>
                  <a:gd name="connsiteX5236" fmla="*/ 2384034 w 6891715"/>
                  <a:gd name="connsiteY5236" fmla="*/ 5136458 h 6367455"/>
                  <a:gd name="connsiteX5237" fmla="*/ 2380858 w 6891715"/>
                  <a:gd name="connsiteY5237" fmla="*/ 5135823 h 6367455"/>
                  <a:gd name="connsiteX5238" fmla="*/ 2379587 w 6891715"/>
                  <a:gd name="connsiteY5238" fmla="*/ 5136458 h 6367455"/>
                  <a:gd name="connsiteX5239" fmla="*/ 2377999 w 6891715"/>
                  <a:gd name="connsiteY5239" fmla="*/ 5136458 h 6367455"/>
                  <a:gd name="connsiteX5240" fmla="*/ 2377046 w 6891715"/>
                  <a:gd name="connsiteY5240" fmla="*/ 5136776 h 6367455"/>
                  <a:gd name="connsiteX5241" fmla="*/ 2375775 w 6891715"/>
                  <a:gd name="connsiteY5241" fmla="*/ 5137411 h 6367455"/>
                  <a:gd name="connsiteX5242" fmla="*/ 2375140 w 6891715"/>
                  <a:gd name="connsiteY5242" fmla="*/ 5138046 h 6367455"/>
                  <a:gd name="connsiteX5243" fmla="*/ 2374822 w 6891715"/>
                  <a:gd name="connsiteY5243" fmla="*/ 5138999 h 6367455"/>
                  <a:gd name="connsiteX5244" fmla="*/ 2374187 w 6891715"/>
                  <a:gd name="connsiteY5244" fmla="*/ 5141857 h 6367455"/>
                  <a:gd name="connsiteX5245" fmla="*/ 2374504 w 6891715"/>
                  <a:gd name="connsiteY5245" fmla="*/ 5141857 h 6367455"/>
                  <a:gd name="connsiteX5246" fmla="*/ 2375140 w 6891715"/>
                  <a:gd name="connsiteY5246" fmla="*/ 5142175 h 6367455"/>
                  <a:gd name="connsiteX5247" fmla="*/ 2377363 w 6891715"/>
                  <a:gd name="connsiteY5247" fmla="*/ 5141540 h 6367455"/>
                  <a:gd name="connsiteX5248" fmla="*/ 2351950 w 6891715"/>
                  <a:gd name="connsiteY5248" fmla="*/ 5159642 h 6367455"/>
                  <a:gd name="connsiteX5249" fmla="*/ 2327490 w 6891715"/>
                  <a:gd name="connsiteY5249" fmla="*/ 5172345 h 6367455"/>
                  <a:gd name="connsiteX5250" fmla="*/ 2305572 w 6891715"/>
                  <a:gd name="connsiteY5250" fmla="*/ 5206327 h 6367455"/>
                  <a:gd name="connsiteX5251" fmla="*/ 2275076 w 6891715"/>
                  <a:gd name="connsiteY5251" fmla="*/ 5219348 h 6367455"/>
                  <a:gd name="connsiteX5252" fmla="*/ 2232509 w 6891715"/>
                  <a:gd name="connsiteY5252" fmla="*/ 5220936 h 6367455"/>
                  <a:gd name="connsiteX5253" fmla="*/ 2188037 w 6891715"/>
                  <a:gd name="connsiteY5253" fmla="*/ 5202198 h 6367455"/>
                  <a:gd name="connsiteX5254" fmla="*/ 2180413 w 6891715"/>
                  <a:gd name="connsiteY5254" fmla="*/ 5189812 h 6367455"/>
                  <a:gd name="connsiteX5255" fmla="*/ 2143246 w 6891715"/>
                  <a:gd name="connsiteY5255" fmla="*/ 5174251 h 6367455"/>
                  <a:gd name="connsiteX5256" fmla="*/ 2120057 w 6891715"/>
                  <a:gd name="connsiteY5256" fmla="*/ 5189177 h 6367455"/>
                  <a:gd name="connsiteX5257" fmla="*/ 2104174 w 6891715"/>
                  <a:gd name="connsiteY5257" fmla="*/ 5175521 h 6367455"/>
                  <a:gd name="connsiteX5258" fmla="*/ 2082891 w 6891715"/>
                  <a:gd name="connsiteY5258" fmla="*/ 5171710 h 6367455"/>
                  <a:gd name="connsiteX5259" fmla="*/ 2058431 w 6891715"/>
                  <a:gd name="connsiteY5259" fmla="*/ 5159324 h 6367455"/>
                  <a:gd name="connsiteX5260" fmla="*/ 2040324 w 6891715"/>
                  <a:gd name="connsiteY5260" fmla="*/ 5164723 h 6367455"/>
                  <a:gd name="connsiteX5261" fmla="*/ 2022535 w 6891715"/>
                  <a:gd name="connsiteY5261" fmla="*/ 5181555 h 6367455"/>
                  <a:gd name="connsiteX5262" fmla="*/ 2004746 w 6891715"/>
                  <a:gd name="connsiteY5262" fmla="*/ 5192353 h 6367455"/>
                  <a:gd name="connsiteX5263" fmla="*/ 1967897 w 6891715"/>
                  <a:gd name="connsiteY5263" fmla="*/ 5205374 h 6367455"/>
                  <a:gd name="connsiteX5264" fmla="*/ 1959638 w 6891715"/>
                  <a:gd name="connsiteY5264" fmla="*/ 5239356 h 6367455"/>
                  <a:gd name="connsiteX5265" fmla="*/ 1951061 w 6891715"/>
                  <a:gd name="connsiteY5265" fmla="*/ 5251106 h 6367455"/>
                  <a:gd name="connsiteX5266" fmla="*/ 1959638 w 6891715"/>
                  <a:gd name="connsiteY5266" fmla="*/ 5255870 h 6367455"/>
                  <a:gd name="connsiteX5267" fmla="*/ 1960591 w 6891715"/>
                  <a:gd name="connsiteY5267" fmla="*/ 5245390 h 6367455"/>
                  <a:gd name="connsiteX5268" fmla="*/ 1963767 w 6891715"/>
                  <a:gd name="connsiteY5268" fmla="*/ 5259046 h 6367455"/>
                  <a:gd name="connsiteX5269" fmla="*/ 1959955 w 6891715"/>
                  <a:gd name="connsiteY5269" fmla="*/ 5274925 h 6367455"/>
                  <a:gd name="connsiteX5270" fmla="*/ 1964720 w 6891715"/>
                  <a:gd name="connsiteY5270" fmla="*/ 5288899 h 6367455"/>
                  <a:gd name="connsiteX5271" fmla="*/ 1963974 w 6891715"/>
                  <a:gd name="connsiteY5271" fmla="*/ 5289811 h 6367455"/>
                  <a:gd name="connsiteX5272" fmla="*/ 1973866 w 6891715"/>
                  <a:gd name="connsiteY5272" fmla="*/ 5295679 h 6367455"/>
                  <a:gd name="connsiteX5273" fmla="*/ 1970058 w 6891715"/>
                  <a:gd name="connsiteY5273" fmla="*/ 5311533 h 6367455"/>
                  <a:gd name="connsiteX5274" fmla="*/ 1985925 w 6891715"/>
                  <a:gd name="connsiteY5274" fmla="*/ 5317557 h 6367455"/>
                  <a:gd name="connsiteX5275" fmla="*/ 1980530 w 6891715"/>
                  <a:gd name="connsiteY5275" fmla="*/ 5325801 h 6367455"/>
                  <a:gd name="connsiteX5276" fmla="*/ 1973232 w 6891715"/>
                  <a:gd name="connsiteY5276" fmla="*/ 5324216 h 6367455"/>
                  <a:gd name="connsiteX5277" fmla="*/ 1965616 w 6891715"/>
                  <a:gd name="connsiteY5277" fmla="*/ 5329606 h 6367455"/>
                  <a:gd name="connsiteX5278" fmla="*/ 1962760 w 6891715"/>
                  <a:gd name="connsiteY5278" fmla="*/ 5341972 h 6367455"/>
                  <a:gd name="connsiteX5279" fmla="*/ 1975770 w 6891715"/>
                  <a:gd name="connsiteY5279" fmla="*/ 5354655 h 6367455"/>
                  <a:gd name="connsiteX5280" fmla="*/ 1971328 w 6891715"/>
                  <a:gd name="connsiteY5280" fmla="*/ 5366070 h 6367455"/>
                  <a:gd name="connsiteX5281" fmla="*/ 1965298 w 6891715"/>
                  <a:gd name="connsiteY5281" fmla="*/ 5380022 h 6367455"/>
                  <a:gd name="connsiteX5282" fmla="*/ 1926267 w 6891715"/>
                  <a:gd name="connsiteY5282" fmla="*/ 5399046 h 6367455"/>
                  <a:gd name="connsiteX5283" fmla="*/ 1896755 w 6891715"/>
                  <a:gd name="connsiteY5283" fmla="*/ 5413315 h 6367455"/>
                  <a:gd name="connsiteX5284" fmla="*/ 1868513 w 6891715"/>
                  <a:gd name="connsiteY5284" fmla="*/ 5449144 h 6367455"/>
                  <a:gd name="connsiteX5285" fmla="*/ 1823135 w 6891715"/>
                  <a:gd name="connsiteY5285" fmla="*/ 5464364 h 6367455"/>
                  <a:gd name="connsiteX5286" fmla="*/ 1755543 w 6891715"/>
                  <a:gd name="connsiteY5286" fmla="*/ 5485925 h 6367455"/>
                  <a:gd name="connsiteX5287" fmla="*/ 1738090 w 6891715"/>
                  <a:gd name="connsiteY5287" fmla="*/ 5508121 h 6367455"/>
                  <a:gd name="connsiteX5288" fmla="*/ 1753957 w 6891715"/>
                  <a:gd name="connsiteY5288" fmla="*/ 5520487 h 6367455"/>
                  <a:gd name="connsiteX5289" fmla="*/ 1746341 w 6891715"/>
                  <a:gd name="connsiteY5289" fmla="*/ 5534438 h 6367455"/>
                  <a:gd name="connsiteX5290" fmla="*/ 1742215 w 6891715"/>
                  <a:gd name="connsiteY5290" fmla="*/ 5529048 h 6367455"/>
                  <a:gd name="connsiteX5291" fmla="*/ 1744437 w 6891715"/>
                  <a:gd name="connsiteY5291" fmla="*/ 5522706 h 6367455"/>
                  <a:gd name="connsiteX5292" fmla="*/ 1726666 w 6891715"/>
                  <a:gd name="connsiteY5292" fmla="*/ 5536975 h 6367455"/>
                  <a:gd name="connsiteX5293" fmla="*/ 1643844 w 6891715"/>
                  <a:gd name="connsiteY5293" fmla="*/ 5654293 h 6367455"/>
                  <a:gd name="connsiteX5294" fmla="*/ 1644161 w 6891715"/>
                  <a:gd name="connsiteY5294" fmla="*/ 5684733 h 6367455"/>
                  <a:gd name="connsiteX5295" fmla="*/ 1633689 w 6891715"/>
                  <a:gd name="connsiteY5295" fmla="*/ 5691391 h 6367455"/>
                  <a:gd name="connsiteX5296" fmla="*/ 1645748 w 6891715"/>
                  <a:gd name="connsiteY5296" fmla="*/ 5699318 h 6367455"/>
                  <a:gd name="connsiteX5297" fmla="*/ 1664787 w 6891715"/>
                  <a:gd name="connsiteY5297" fmla="*/ 5741490 h 6367455"/>
                  <a:gd name="connsiteX5298" fmla="*/ 1679702 w 6891715"/>
                  <a:gd name="connsiteY5298" fmla="*/ 5743392 h 6367455"/>
                  <a:gd name="connsiteX5299" fmla="*/ 1685413 w 6891715"/>
                  <a:gd name="connsiteY5299" fmla="*/ 5754807 h 6367455"/>
                  <a:gd name="connsiteX5300" fmla="*/ 1692712 w 6891715"/>
                  <a:gd name="connsiteY5300" fmla="*/ 5763368 h 6367455"/>
                  <a:gd name="connsiteX5301" fmla="*/ 1677798 w 6891715"/>
                  <a:gd name="connsiteY5301" fmla="*/ 5769709 h 6367455"/>
                  <a:gd name="connsiteX5302" fmla="*/ 1658124 w 6891715"/>
                  <a:gd name="connsiteY5302" fmla="*/ 5794124 h 6367455"/>
                  <a:gd name="connsiteX5303" fmla="*/ 1636862 w 6891715"/>
                  <a:gd name="connsiteY5303" fmla="*/ 5800783 h 6367455"/>
                  <a:gd name="connsiteX5304" fmla="*/ 1631785 w 6891715"/>
                  <a:gd name="connsiteY5304" fmla="*/ 5814100 h 6367455"/>
                  <a:gd name="connsiteX5305" fmla="*/ 1617188 w 6891715"/>
                  <a:gd name="connsiteY5305" fmla="*/ 5833125 h 6367455"/>
                  <a:gd name="connsiteX5306" fmla="*/ 1613063 w 6891715"/>
                  <a:gd name="connsiteY5306" fmla="*/ 5852467 h 6367455"/>
                  <a:gd name="connsiteX5307" fmla="*/ 1596562 w 6891715"/>
                  <a:gd name="connsiteY5307" fmla="*/ 5884174 h 6367455"/>
                  <a:gd name="connsiteX5308" fmla="*/ 1605130 w 6891715"/>
                  <a:gd name="connsiteY5308" fmla="*/ 5897809 h 6367455"/>
                  <a:gd name="connsiteX5309" fmla="*/ 1600687 w 6891715"/>
                  <a:gd name="connsiteY5309" fmla="*/ 5905101 h 6367455"/>
                  <a:gd name="connsiteX5310" fmla="*/ 1584820 w 6891715"/>
                  <a:gd name="connsiteY5310" fmla="*/ 5900979 h 6367455"/>
                  <a:gd name="connsiteX5311" fmla="*/ 1557530 w 6891715"/>
                  <a:gd name="connsiteY5311" fmla="*/ 5907638 h 6367455"/>
                  <a:gd name="connsiteX5312" fmla="*/ 1535317 w 6891715"/>
                  <a:gd name="connsiteY5312" fmla="*/ 5905736 h 6367455"/>
                  <a:gd name="connsiteX5313" fmla="*/ 1530239 w 6891715"/>
                  <a:gd name="connsiteY5313" fmla="*/ 5923809 h 6367455"/>
                  <a:gd name="connsiteX5314" fmla="*/ 1507072 w 6891715"/>
                  <a:gd name="connsiteY5314" fmla="*/ 5931102 h 6367455"/>
                  <a:gd name="connsiteX5315" fmla="*/ 1506120 w 6891715"/>
                  <a:gd name="connsiteY5315" fmla="*/ 5957736 h 6367455"/>
                  <a:gd name="connsiteX5316" fmla="*/ 1494697 w 6891715"/>
                  <a:gd name="connsiteY5316" fmla="*/ 5973590 h 6367455"/>
                  <a:gd name="connsiteX5317" fmla="*/ 1485495 w 6891715"/>
                  <a:gd name="connsiteY5317" fmla="*/ 5998956 h 6367455"/>
                  <a:gd name="connsiteX5318" fmla="*/ 1475974 w 6891715"/>
                  <a:gd name="connsiteY5318" fmla="*/ 6005298 h 6367455"/>
                  <a:gd name="connsiteX5319" fmla="*/ 1453762 w 6891715"/>
                  <a:gd name="connsiteY5319" fmla="*/ 5996737 h 6367455"/>
                  <a:gd name="connsiteX5320" fmla="*/ 1414731 w 6891715"/>
                  <a:gd name="connsiteY5320" fmla="*/ 6016396 h 6367455"/>
                  <a:gd name="connsiteX5321" fmla="*/ 1392517 w 6891715"/>
                  <a:gd name="connsiteY5321" fmla="*/ 6005932 h 6367455"/>
                  <a:gd name="connsiteX5322" fmla="*/ 1351261 w 6891715"/>
                  <a:gd name="connsiteY5322" fmla="*/ 6013859 h 6367455"/>
                  <a:gd name="connsiteX5323" fmla="*/ 1318258 w 6891715"/>
                  <a:gd name="connsiteY5323" fmla="*/ 6008786 h 6367455"/>
                  <a:gd name="connsiteX5324" fmla="*/ 1261457 w 6891715"/>
                  <a:gd name="connsiteY5324" fmla="*/ 6005932 h 6367455"/>
                  <a:gd name="connsiteX5325" fmla="*/ 1248764 w 6891715"/>
                  <a:gd name="connsiteY5325" fmla="*/ 6019883 h 6367455"/>
                  <a:gd name="connsiteX5326" fmla="*/ 1228772 w 6891715"/>
                  <a:gd name="connsiteY5326" fmla="*/ 6032884 h 6367455"/>
                  <a:gd name="connsiteX5327" fmla="*/ 1189741 w 6891715"/>
                  <a:gd name="connsiteY5327" fmla="*/ 6033835 h 6367455"/>
                  <a:gd name="connsiteX5328" fmla="*/ 1159276 w 6891715"/>
                  <a:gd name="connsiteY5328" fmla="*/ 6073152 h 6367455"/>
                  <a:gd name="connsiteX5329" fmla="*/ 1151026 w 6891715"/>
                  <a:gd name="connsiteY5329" fmla="*/ 6091226 h 6367455"/>
                  <a:gd name="connsiteX5330" fmla="*/ 1140553 w 6891715"/>
                  <a:gd name="connsiteY5330" fmla="*/ 6083933 h 6367455"/>
                  <a:gd name="connsiteX5331" fmla="*/ 1124369 w 6891715"/>
                  <a:gd name="connsiteY5331" fmla="*/ 6080762 h 6367455"/>
                  <a:gd name="connsiteX5332" fmla="*/ 1118023 w 6891715"/>
                  <a:gd name="connsiteY5332" fmla="*/ 6075689 h 6367455"/>
                  <a:gd name="connsiteX5333" fmla="*/ 1104377 w 6891715"/>
                  <a:gd name="connsiteY5333" fmla="*/ 6071567 h 6367455"/>
                  <a:gd name="connsiteX5334" fmla="*/ 1095809 w 6891715"/>
                  <a:gd name="connsiteY5334" fmla="*/ 6070616 h 6367455"/>
                  <a:gd name="connsiteX5335" fmla="*/ 1074230 w 6891715"/>
                  <a:gd name="connsiteY5335" fmla="*/ 6036054 h 6367455"/>
                  <a:gd name="connsiteX5336" fmla="*/ 1076453 w 6891715"/>
                  <a:gd name="connsiteY5336" fmla="*/ 6024640 h 6367455"/>
                  <a:gd name="connsiteX5337" fmla="*/ 1067884 w 6891715"/>
                  <a:gd name="connsiteY5337" fmla="*/ 6017347 h 6367455"/>
                  <a:gd name="connsiteX5338" fmla="*/ 1072961 w 6891715"/>
                  <a:gd name="connsiteY5338" fmla="*/ 5991981 h 6367455"/>
                  <a:gd name="connsiteX5339" fmla="*/ 1032343 w 6891715"/>
                  <a:gd name="connsiteY5339" fmla="*/ 5954565 h 6367455"/>
                  <a:gd name="connsiteX5340" fmla="*/ 1005051 w 6891715"/>
                  <a:gd name="connsiteY5340" fmla="*/ 5952663 h 6367455"/>
                  <a:gd name="connsiteX5341" fmla="*/ 995213 w 6891715"/>
                  <a:gd name="connsiteY5341" fmla="*/ 5944102 h 6367455"/>
                  <a:gd name="connsiteX5342" fmla="*/ 987921 w 6891715"/>
                  <a:gd name="connsiteY5342" fmla="*/ 5953614 h 6367455"/>
                  <a:gd name="connsiteX5343" fmla="*/ 984747 w 6891715"/>
                  <a:gd name="connsiteY5343" fmla="*/ 5946639 h 6367455"/>
                  <a:gd name="connsiteX5344" fmla="*/ 967371 w 6891715"/>
                  <a:gd name="connsiteY5344" fmla="*/ 5951909 h 6367455"/>
                  <a:gd name="connsiteX5345" fmla="*/ 967494 w 6891715"/>
                  <a:gd name="connsiteY5345" fmla="*/ 5953094 h 6367455"/>
                  <a:gd name="connsiteX5346" fmla="*/ 945223 w 6891715"/>
                  <a:gd name="connsiteY5346" fmla="*/ 5968032 h 6367455"/>
                  <a:gd name="connsiteX5347" fmla="*/ 924225 w 6891715"/>
                  <a:gd name="connsiteY5347" fmla="*/ 5969303 h 6367455"/>
                  <a:gd name="connsiteX5348" fmla="*/ 909272 w 6891715"/>
                  <a:gd name="connsiteY5348" fmla="*/ 5963900 h 6367455"/>
                  <a:gd name="connsiteX5349" fmla="*/ 887955 w 6891715"/>
                  <a:gd name="connsiteY5349" fmla="*/ 5962311 h 6367455"/>
                  <a:gd name="connsiteX5350" fmla="*/ 866639 w 6891715"/>
                  <a:gd name="connsiteY5350" fmla="*/ 5955955 h 6367455"/>
                  <a:gd name="connsiteX5351" fmla="*/ 841188 w 6891715"/>
                  <a:gd name="connsiteY5351" fmla="*/ 5968032 h 6367455"/>
                  <a:gd name="connsiteX5352" fmla="*/ 822417 w 6891715"/>
                  <a:gd name="connsiteY5352" fmla="*/ 5972164 h 6367455"/>
                  <a:gd name="connsiteX5353" fmla="*/ 813826 w 6891715"/>
                  <a:gd name="connsiteY5353" fmla="*/ 5968986 h 6367455"/>
                  <a:gd name="connsiteX5354" fmla="*/ 822099 w 6891715"/>
                  <a:gd name="connsiteY5354" fmla="*/ 5960404 h 6367455"/>
                  <a:gd name="connsiteX5355" fmla="*/ 832598 w 6891715"/>
                  <a:gd name="connsiteY5355" fmla="*/ 5933071 h 6367455"/>
                  <a:gd name="connsiteX5356" fmla="*/ 836416 w 6891715"/>
                  <a:gd name="connsiteY5356" fmla="*/ 5909870 h 6367455"/>
                  <a:gd name="connsiteX5357" fmla="*/ 829735 w 6891715"/>
                  <a:gd name="connsiteY5357" fmla="*/ 5863468 h 6367455"/>
                  <a:gd name="connsiteX5358" fmla="*/ 838007 w 6891715"/>
                  <a:gd name="connsiteY5358" fmla="*/ 5825647 h 6367455"/>
                  <a:gd name="connsiteX5359" fmla="*/ 826871 w 6891715"/>
                  <a:gd name="connsiteY5359" fmla="*/ 5806260 h 6367455"/>
                  <a:gd name="connsiteX5360" fmla="*/ 839598 w 6891715"/>
                  <a:gd name="connsiteY5360" fmla="*/ 5797996 h 6367455"/>
                  <a:gd name="connsiteX5361" fmla="*/ 847232 w 6891715"/>
                  <a:gd name="connsiteY5361" fmla="*/ 5804353 h 6367455"/>
                  <a:gd name="connsiteX5362" fmla="*/ 840870 w 6891715"/>
                  <a:gd name="connsiteY5362" fmla="*/ 5790369 h 6367455"/>
                  <a:gd name="connsiteX5363" fmla="*/ 822735 w 6891715"/>
                  <a:gd name="connsiteY5363" fmla="*/ 5790686 h 6367455"/>
                  <a:gd name="connsiteX5364" fmla="*/ 806827 w 6891715"/>
                  <a:gd name="connsiteY5364" fmla="*/ 5803717 h 6367455"/>
                  <a:gd name="connsiteX5365" fmla="*/ 795372 w 6891715"/>
                  <a:gd name="connsiteY5365" fmla="*/ 5810074 h 6367455"/>
                  <a:gd name="connsiteX5366" fmla="*/ 797281 w 6891715"/>
                  <a:gd name="connsiteY5366" fmla="*/ 5786873 h 6367455"/>
                  <a:gd name="connsiteX5367" fmla="*/ 790918 w 6891715"/>
                  <a:gd name="connsiteY5367" fmla="*/ 5777338 h 6367455"/>
                  <a:gd name="connsiteX5368" fmla="*/ 800463 w 6891715"/>
                  <a:gd name="connsiteY5368" fmla="*/ 5776384 h 6367455"/>
                  <a:gd name="connsiteX5369" fmla="*/ 817326 w 6891715"/>
                  <a:gd name="connsiteY5369" fmla="*/ 5773842 h 6367455"/>
                  <a:gd name="connsiteX5370" fmla="*/ 826553 w 6891715"/>
                  <a:gd name="connsiteY5370" fmla="*/ 5752548 h 6367455"/>
                  <a:gd name="connsiteX5371" fmla="*/ 839280 w 6891715"/>
                  <a:gd name="connsiteY5371" fmla="*/ 5740788 h 6367455"/>
                  <a:gd name="connsiteX5372" fmla="*/ 840234 w 6891715"/>
                  <a:gd name="connsiteY5372" fmla="*/ 5734432 h 6367455"/>
                  <a:gd name="connsiteX5373" fmla="*/ 820189 w 6891715"/>
                  <a:gd name="connsiteY5373" fmla="*/ 5748734 h 6367455"/>
                  <a:gd name="connsiteX5374" fmla="*/ 807462 w 6891715"/>
                  <a:gd name="connsiteY5374" fmla="*/ 5754137 h 6367455"/>
                  <a:gd name="connsiteX5375" fmla="*/ 799190 w 6891715"/>
                  <a:gd name="connsiteY5375" fmla="*/ 5764625 h 6367455"/>
                  <a:gd name="connsiteX5376" fmla="*/ 801418 w 6891715"/>
                  <a:gd name="connsiteY5376" fmla="*/ 5771935 h 6367455"/>
                  <a:gd name="connsiteX5377" fmla="*/ 783283 w 6891715"/>
                  <a:gd name="connsiteY5377" fmla="*/ 5770028 h 6367455"/>
                  <a:gd name="connsiteX5378" fmla="*/ 776921 w 6891715"/>
                  <a:gd name="connsiteY5378" fmla="*/ 5773206 h 6367455"/>
                  <a:gd name="connsiteX5379" fmla="*/ 768331 w 6891715"/>
                  <a:gd name="connsiteY5379" fmla="*/ 5770346 h 6367455"/>
                  <a:gd name="connsiteX5380" fmla="*/ 765150 w 6891715"/>
                  <a:gd name="connsiteY5380" fmla="*/ 5765896 h 6367455"/>
                  <a:gd name="connsiteX5381" fmla="*/ 782010 w 6891715"/>
                  <a:gd name="connsiteY5381" fmla="*/ 5735385 h 6367455"/>
                  <a:gd name="connsiteX5382" fmla="*/ 781692 w 6891715"/>
                  <a:gd name="connsiteY5382" fmla="*/ 5699471 h 6367455"/>
                  <a:gd name="connsiteX5383" fmla="*/ 807781 w 6891715"/>
                  <a:gd name="connsiteY5383" fmla="*/ 5671820 h 6367455"/>
                  <a:gd name="connsiteX5384" fmla="*/ 810008 w 6891715"/>
                  <a:gd name="connsiteY5384" fmla="*/ 5656883 h 6367455"/>
                  <a:gd name="connsiteX5385" fmla="*/ 820189 w 6891715"/>
                  <a:gd name="connsiteY5385" fmla="*/ 5642263 h 6367455"/>
                  <a:gd name="connsiteX5386" fmla="*/ 838643 w 6891715"/>
                  <a:gd name="connsiteY5386" fmla="*/ 5544691 h 6367455"/>
                  <a:gd name="connsiteX5387" fmla="*/ 846597 w 6891715"/>
                  <a:gd name="connsiteY5387" fmla="*/ 5489707 h 6367455"/>
                  <a:gd name="connsiteX5388" fmla="*/ 828780 w 6891715"/>
                  <a:gd name="connsiteY5388" fmla="*/ 5408662 h 6367455"/>
                  <a:gd name="connsiteX5389" fmla="*/ 828147 w 6891715"/>
                  <a:gd name="connsiteY5389" fmla="*/ 5385266 h 6367455"/>
                  <a:gd name="connsiteX5390" fmla="*/ 827984 w 6891715"/>
                  <a:gd name="connsiteY5390" fmla="*/ 5385412 h 6367455"/>
                  <a:gd name="connsiteX5391" fmla="*/ 827032 w 6891715"/>
                  <a:gd name="connsiteY5391" fmla="*/ 5365753 h 6367455"/>
                  <a:gd name="connsiteX5392" fmla="*/ 829888 w 6891715"/>
                  <a:gd name="connsiteY5392" fmla="*/ 5330240 h 6367455"/>
                  <a:gd name="connsiteX5393" fmla="*/ 841630 w 6891715"/>
                  <a:gd name="connsiteY5393" fmla="*/ 5324850 h 6367455"/>
                  <a:gd name="connsiteX5394" fmla="*/ 831157 w 6891715"/>
                  <a:gd name="connsiteY5394" fmla="*/ 5309947 h 6367455"/>
                  <a:gd name="connsiteX5395" fmla="*/ 820051 w 6891715"/>
                  <a:gd name="connsiteY5395" fmla="*/ 5303923 h 6367455"/>
                  <a:gd name="connsiteX5396" fmla="*/ 826397 w 6891715"/>
                  <a:gd name="connsiteY5396" fmla="*/ 5284898 h 6367455"/>
                  <a:gd name="connsiteX5397" fmla="*/ 807357 w 6891715"/>
                  <a:gd name="connsiteY5397" fmla="*/ 5286167 h 6367455"/>
                  <a:gd name="connsiteX5398" fmla="*/ 812434 w 6891715"/>
                  <a:gd name="connsiteY5398" fmla="*/ 5264288 h 6367455"/>
                  <a:gd name="connsiteX5399" fmla="*/ 795615 w 6891715"/>
                  <a:gd name="connsiteY5399" fmla="*/ 5265240 h 6367455"/>
                  <a:gd name="connsiteX5400" fmla="*/ 796250 w 6891715"/>
                  <a:gd name="connsiteY5400" fmla="*/ 5254459 h 6367455"/>
                  <a:gd name="connsiteX5401" fmla="*/ 789903 w 6891715"/>
                  <a:gd name="connsiteY5401" fmla="*/ 5247166 h 6367455"/>
                  <a:gd name="connsiteX5402" fmla="*/ 782604 w 6891715"/>
                  <a:gd name="connsiteY5402" fmla="*/ 5251922 h 6367455"/>
                  <a:gd name="connsiteX5403" fmla="*/ 783556 w 6891715"/>
                  <a:gd name="connsiteY5403" fmla="*/ 5237971 h 6367455"/>
                  <a:gd name="connsiteX5404" fmla="*/ 800375 w 6891715"/>
                  <a:gd name="connsiteY5404" fmla="*/ 5212605 h 6367455"/>
                  <a:gd name="connsiteX5405" fmla="*/ 813069 w 6891715"/>
                  <a:gd name="connsiteY5405" fmla="*/ 5212605 h 6367455"/>
                  <a:gd name="connsiteX5406" fmla="*/ 815290 w 6891715"/>
                  <a:gd name="connsiteY5406" fmla="*/ 5206263 h 6367455"/>
                  <a:gd name="connsiteX5407" fmla="*/ 825763 w 6891715"/>
                  <a:gd name="connsiteY5407" fmla="*/ 5193580 h 6367455"/>
                  <a:gd name="connsiteX5408" fmla="*/ 843851 w 6891715"/>
                  <a:gd name="connsiteY5408" fmla="*/ 5199605 h 6367455"/>
                  <a:gd name="connsiteX5409" fmla="*/ 862573 w 6891715"/>
                  <a:gd name="connsiteY5409" fmla="*/ 5188824 h 6367455"/>
                  <a:gd name="connsiteX5410" fmla="*/ 876218 w 6891715"/>
                  <a:gd name="connsiteY5410" fmla="*/ 5185653 h 6367455"/>
                  <a:gd name="connsiteX5411" fmla="*/ 877488 w 6891715"/>
                  <a:gd name="connsiteY5411" fmla="*/ 5192629 h 6367455"/>
                  <a:gd name="connsiteX5412" fmla="*/ 891133 w 6891715"/>
                  <a:gd name="connsiteY5412" fmla="*/ 5191678 h 6367455"/>
                  <a:gd name="connsiteX5413" fmla="*/ 884786 w 6891715"/>
                  <a:gd name="connsiteY5413" fmla="*/ 5183117 h 6367455"/>
                  <a:gd name="connsiteX5414" fmla="*/ 891133 w 6891715"/>
                  <a:gd name="connsiteY5414" fmla="*/ 5176775 h 6367455"/>
                  <a:gd name="connsiteX5415" fmla="*/ 881613 w 6891715"/>
                  <a:gd name="connsiteY5415" fmla="*/ 5179946 h 6367455"/>
                  <a:gd name="connsiteX5416" fmla="*/ 878122 w 6891715"/>
                  <a:gd name="connsiteY5416" fmla="*/ 5168848 h 6367455"/>
                  <a:gd name="connsiteX5417" fmla="*/ 890816 w 6891715"/>
                  <a:gd name="connsiteY5417" fmla="*/ 5159336 h 6367455"/>
                  <a:gd name="connsiteX5418" fmla="*/ 910808 w 6891715"/>
                  <a:gd name="connsiteY5418" fmla="*/ 5144116 h 6367455"/>
                  <a:gd name="connsiteX5419" fmla="*/ 926675 w 6891715"/>
                  <a:gd name="connsiteY5419" fmla="*/ 5140945 h 6367455"/>
                  <a:gd name="connsiteX5420" fmla="*/ 933974 w 6891715"/>
                  <a:gd name="connsiteY5420" fmla="*/ 5145067 h 6367455"/>
                  <a:gd name="connsiteX5421" fmla="*/ 936195 w 6891715"/>
                  <a:gd name="connsiteY5421" fmla="*/ 5138726 h 6367455"/>
                  <a:gd name="connsiteX5422" fmla="*/ 949841 w 6891715"/>
                  <a:gd name="connsiteY5422" fmla="*/ 5139677 h 6367455"/>
                  <a:gd name="connsiteX5423" fmla="*/ 959361 w 6891715"/>
                  <a:gd name="connsiteY5423" fmla="*/ 5151092 h 6367455"/>
                  <a:gd name="connsiteX5424" fmla="*/ 989190 w 6891715"/>
                  <a:gd name="connsiteY5424" fmla="*/ 5165677 h 6367455"/>
                  <a:gd name="connsiteX5425" fmla="*/ 1095809 w 6891715"/>
                  <a:gd name="connsiteY5425" fmla="*/ 5163458 h 6367455"/>
                  <a:gd name="connsiteX5426" fmla="*/ 1111676 w 6891715"/>
                  <a:gd name="connsiteY5426" fmla="*/ 5152994 h 6367455"/>
                  <a:gd name="connsiteX5427" fmla="*/ 1121196 w 6891715"/>
                  <a:gd name="connsiteY5427" fmla="*/ 5154897 h 6367455"/>
                  <a:gd name="connsiteX5428" fmla="*/ 1124369 w 6891715"/>
                  <a:gd name="connsiteY5428" fmla="*/ 5158067 h 6367455"/>
                  <a:gd name="connsiteX5429" fmla="*/ 1140553 w 6891715"/>
                  <a:gd name="connsiteY5429" fmla="*/ 5165360 h 6367455"/>
                  <a:gd name="connsiteX5430" fmla="*/ 1168162 w 6891715"/>
                  <a:gd name="connsiteY5430" fmla="*/ 5169165 h 6367455"/>
                  <a:gd name="connsiteX5431" fmla="*/ 1217983 w 6891715"/>
                  <a:gd name="connsiteY5431" fmla="*/ 5179312 h 6367455"/>
                  <a:gd name="connsiteX5432" fmla="*/ 1264313 w 6891715"/>
                  <a:gd name="connsiteY5432" fmla="*/ 5181214 h 6367455"/>
                  <a:gd name="connsiteX5433" fmla="*/ 1293825 w 6891715"/>
                  <a:gd name="connsiteY5433" fmla="*/ 5175507 h 6367455"/>
                  <a:gd name="connsiteX5434" fmla="*/ 1307788 w 6891715"/>
                  <a:gd name="connsiteY5434" fmla="*/ 5178677 h 6367455"/>
                  <a:gd name="connsiteX5435" fmla="*/ 1323653 w 6891715"/>
                  <a:gd name="connsiteY5435" fmla="*/ 5168848 h 6367455"/>
                  <a:gd name="connsiteX5436" fmla="*/ 1329999 w 6891715"/>
                  <a:gd name="connsiteY5436" fmla="*/ 5169799 h 6367455"/>
                  <a:gd name="connsiteX5437" fmla="*/ 1339519 w 6891715"/>
                  <a:gd name="connsiteY5437" fmla="*/ 5182482 h 6367455"/>
                  <a:gd name="connsiteX5438" fmla="*/ 1351261 w 6891715"/>
                  <a:gd name="connsiteY5438" fmla="*/ 5183117 h 6367455"/>
                  <a:gd name="connsiteX5439" fmla="*/ 1367129 w 6891715"/>
                  <a:gd name="connsiteY5439" fmla="*/ 5187556 h 6367455"/>
                  <a:gd name="connsiteX5440" fmla="*/ 1385853 w 6891715"/>
                  <a:gd name="connsiteY5440" fmla="*/ 5184068 h 6367455"/>
                  <a:gd name="connsiteX5441" fmla="*/ 1405846 w 6891715"/>
                  <a:gd name="connsiteY5441" fmla="*/ 5182799 h 6367455"/>
                  <a:gd name="connsiteX5442" fmla="*/ 1422030 w 6891715"/>
                  <a:gd name="connsiteY5442" fmla="*/ 5187873 h 6367455"/>
                  <a:gd name="connsiteX5443" fmla="*/ 1439800 w 6891715"/>
                  <a:gd name="connsiteY5443" fmla="*/ 5194214 h 6367455"/>
                  <a:gd name="connsiteX5444" fmla="*/ 1449320 w 6891715"/>
                  <a:gd name="connsiteY5444" fmla="*/ 5199288 h 6367455"/>
                  <a:gd name="connsiteX5445" fmla="*/ 1476608 w 6891715"/>
                  <a:gd name="connsiteY5445" fmla="*/ 5198336 h 6367455"/>
                  <a:gd name="connsiteX5446" fmla="*/ 1488033 w 6891715"/>
                  <a:gd name="connsiteY5446" fmla="*/ 5187873 h 6367455"/>
                  <a:gd name="connsiteX5447" fmla="*/ 1493746 w 6891715"/>
                  <a:gd name="connsiteY5447" fmla="*/ 5184702 h 6367455"/>
                  <a:gd name="connsiteX5448" fmla="*/ 1492160 w 6891715"/>
                  <a:gd name="connsiteY5448" fmla="*/ 5187556 h 6367455"/>
                  <a:gd name="connsiteX5449" fmla="*/ 1498188 w 6891715"/>
                  <a:gd name="connsiteY5449" fmla="*/ 5189141 h 6367455"/>
                  <a:gd name="connsiteX5450" fmla="*/ 1499774 w 6891715"/>
                  <a:gd name="connsiteY5450" fmla="*/ 5188190 h 6367455"/>
                  <a:gd name="connsiteX5451" fmla="*/ 1505485 w 6891715"/>
                  <a:gd name="connsiteY5451" fmla="*/ 5182165 h 6367455"/>
                  <a:gd name="connsiteX5452" fmla="*/ 1506437 w 6891715"/>
                  <a:gd name="connsiteY5452" fmla="*/ 5185019 h 6367455"/>
                  <a:gd name="connsiteX5453" fmla="*/ 1509292 w 6891715"/>
                  <a:gd name="connsiteY5453" fmla="*/ 5185336 h 6367455"/>
                  <a:gd name="connsiteX5454" fmla="*/ 1509613 w 6891715"/>
                  <a:gd name="connsiteY5454" fmla="*/ 5182165 h 6367455"/>
                  <a:gd name="connsiteX5455" fmla="*/ 1513104 w 6891715"/>
                  <a:gd name="connsiteY5455" fmla="*/ 5183117 h 6367455"/>
                  <a:gd name="connsiteX5456" fmla="*/ 1513644 w 6891715"/>
                  <a:gd name="connsiteY5456" fmla="*/ 5182190 h 6367455"/>
                  <a:gd name="connsiteX5457" fmla="*/ 1521585 w 6891715"/>
                  <a:gd name="connsiteY5457" fmla="*/ 5173933 h 6367455"/>
                  <a:gd name="connsiteX5458" fmla="*/ 1536516 w 6891715"/>
                  <a:gd name="connsiteY5458" fmla="*/ 5137729 h 6367455"/>
                  <a:gd name="connsiteX5459" fmla="*/ 1551446 w 6891715"/>
                  <a:gd name="connsiteY5459" fmla="*/ 5066590 h 6367455"/>
                  <a:gd name="connsiteX5460" fmla="*/ 1559070 w 6891715"/>
                  <a:gd name="connsiteY5460" fmla="*/ 5017364 h 6367455"/>
                  <a:gd name="connsiteX5461" fmla="*/ 1564788 w 6891715"/>
                  <a:gd name="connsiteY5461" fmla="*/ 5032291 h 6367455"/>
                  <a:gd name="connsiteX5462" fmla="*/ 1571141 w 6891715"/>
                  <a:gd name="connsiteY5462" fmla="*/ 5024351 h 6367455"/>
                  <a:gd name="connsiteX5463" fmla="*/ 1567011 w 6891715"/>
                  <a:gd name="connsiteY5463" fmla="*/ 5014506 h 6367455"/>
                  <a:gd name="connsiteX5464" fmla="*/ 1560022 w 6891715"/>
                  <a:gd name="connsiteY5464" fmla="*/ 5012600 h 6367455"/>
                  <a:gd name="connsiteX5465" fmla="*/ 1570506 w 6891715"/>
                  <a:gd name="connsiteY5465" fmla="*/ 4932569 h 6367455"/>
                  <a:gd name="connsiteX5466" fmla="*/ 1570188 w 6891715"/>
                  <a:gd name="connsiteY5466" fmla="*/ 4911609 h 6367455"/>
                  <a:gd name="connsiteX5467" fmla="*/ 1572094 w 6891715"/>
                  <a:gd name="connsiteY5467" fmla="*/ 4904939 h 6367455"/>
                  <a:gd name="connsiteX5468" fmla="*/ 1577177 w 6891715"/>
                  <a:gd name="connsiteY5468" fmla="*/ 4904939 h 6367455"/>
                  <a:gd name="connsiteX5469" fmla="*/ 1579082 w 6891715"/>
                  <a:gd name="connsiteY5469" fmla="*/ 4921136 h 6367455"/>
                  <a:gd name="connsiteX5470" fmla="*/ 1600683 w 6891715"/>
                  <a:gd name="connsiteY5470" fmla="*/ 4948448 h 6367455"/>
                  <a:gd name="connsiteX5471" fmla="*/ 1607672 w 6891715"/>
                  <a:gd name="connsiteY5471" fmla="*/ 4967186 h 6367455"/>
                  <a:gd name="connsiteX5472" fmla="*/ 1616884 w 6891715"/>
                  <a:gd name="connsiteY5472" fmla="*/ 4974173 h 6367455"/>
                  <a:gd name="connsiteX5473" fmla="*/ 1609895 w 6891715"/>
                  <a:gd name="connsiteY5473" fmla="*/ 4964963 h 6367455"/>
                  <a:gd name="connsiteX5474" fmla="*/ 1606719 w 6891715"/>
                  <a:gd name="connsiteY5474" fmla="*/ 4945908 h 6367455"/>
                  <a:gd name="connsiteX5475" fmla="*/ 1598142 w 6891715"/>
                  <a:gd name="connsiteY5475" fmla="*/ 4918595 h 6367455"/>
                  <a:gd name="connsiteX5476" fmla="*/ 1586706 w 6891715"/>
                  <a:gd name="connsiteY5476" fmla="*/ 4902081 h 6367455"/>
                  <a:gd name="connsiteX5477" fmla="*/ 1583847 w 6891715"/>
                  <a:gd name="connsiteY5477" fmla="*/ 4888425 h 6367455"/>
                  <a:gd name="connsiteX5478" fmla="*/ 1561293 w 6891715"/>
                  <a:gd name="connsiteY5478" fmla="*/ 4874769 h 6367455"/>
                  <a:gd name="connsiteX5479" fmla="*/ 1560340 w 6891715"/>
                  <a:gd name="connsiteY5479" fmla="*/ 4864288 h 6367455"/>
                  <a:gd name="connsiteX5480" fmla="*/ 1569552 w 6891715"/>
                  <a:gd name="connsiteY5480" fmla="*/ 4855714 h 6367455"/>
                  <a:gd name="connsiteX5481" fmla="*/ 1574953 w 6891715"/>
                  <a:gd name="connsiteY5481" fmla="*/ 4843963 h 6367455"/>
                  <a:gd name="connsiteX5482" fmla="*/ 1584483 w 6891715"/>
                  <a:gd name="connsiteY5482" fmla="*/ 4838882 h 6367455"/>
                  <a:gd name="connsiteX5483" fmla="*/ 1568282 w 6891715"/>
                  <a:gd name="connsiteY5483" fmla="*/ 4816651 h 6367455"/>
                  <a:gd name="connsiteX5484" fmla="*/ 1556528 w 6891715"/>
                  <a:gd name="connsiteY5484" fmla="*/ 4810299 h 6367455"/>
                  <a:gd name="connsiteX5485" fmla="*/ 1561929 w 6891715"/>
                  <a:gd name="connsiteY5485" fmla="*/ 4800136 h 6367455"/>
                  <a:gd name="connsiteX5486" fmla="*/ 1546999 w 6891715"/>
                  <a:gd name="connsiteY5486" fmla="*/ 4799184 h 6367455"/>
                  <a:gd name="connsiteX5487" fmla="*/ 1503477 w 6891715"/>
                  <a:gd name="connsiteY5487" fmla="*/ 4766790 h 6367455"/>
                  <a:gd name="connsiteX5488" fmla="*/ 1501253 w 6891715"/>
                  <a:gd name="connsiteY5488" fmla="*/ 4758533 h 6367455"/>
                  <a:gd name="connsiteX5489" fmla="*/ 1482828 w 6891715"/>
                  <a:gd name="connsiteY5489" fmla="*/ 4728998 h 6367455"/>
                  <a:gd name="connsiteX5490" fmla="*/ 1470123 w 6891715"/>
                  <a:gd name="connsiteY5490" fmla="*/ 4717565 h 6367455"/>
                  <a:gd name="connsiteX5491" fmla="*/ 1482512 w 6891715"/>
                  <a:gd name="connsiteY5491" fmla="*/ 4692158 h 6367455"/>
                  <a:gd name="connsiteX5492" fmla="*/ 1466629 w 6891715"/>
                  <a:gd name="connsiteY5492" fmla="*/ 4685806 h 6367455"/>
                  <a:gd name="connsiteX5493" fmla="*/ 1479018 w 6891715"/>
                  <a:gd name="connsiteY5493" fmla="*/ 4672150 h 6367455"/>
                  <a:gd name="connsiteX5494" fmla="*/ 1491724 w 6891715"/>
                  <a:gd name="connsiteY5494" fmla="*/ 4676279 h 6367455"/>
                  <a:gd name="connsiteX5495" fmla="*/ 1500301 w 6891715"/>
                  <a:gd name="connsiteY5495" fmla="*/ 4678502 h 6367455"/>
                  <a:gd name="connsiteX5496" fmla="*/ 1494902 w 6891715"/>
                  <a:gd name="connsiteY5496" fmla="*/ 4667704 h 6367455"/>
                  <a:gd name="connsiteX5497" fmla="*/ 1478064 w 6891715"/>
                  <a:gd name="connsiteY5497" fmla="*/ 4658494 h 6367455"/>
                  <a:gd name="connsiteX5498" fmla="*/ 1458688 w 6891715"/>
                  <a:gd name="connsiteY5498" fmla="*/ 4663893 h 6367455"/>
                  <a:gd name="connsiteX5499" fmla="*/ 1434865 w 6891715"/>
                  <a:gd name="connsiteY5499" fmla="*/ 4663258 h 6367455"/>
                  <a:gd name="connsiteX5500" fmla="*/ 1431053 w 6891715"/>
                  <a:gd name="connsiteY5500" fmla="*/ 4648331 h 6367455"/>
                  <a:gd name="connsiteX5501" fmla="*/ 1447253 w 6891715"/>
                  <a:gd name="connsiteY5501" fmla="*/ 4637851 h 6367455"/>
                  <a:gd name="connsiteX5502" fmla="*/ 1430100 w 6891715"/>
                  <a:gd name="connsiteY5502" fmla="*/ 4631499 h 6367455"/>
                  <a:gd name="connsiteX5503" fmla="*/ 1413264 w 6891715"/>
                  <a:gd name="connsiteY5503" fmla="*/ 4620066 h 6367455"/>
                  <a:gd name="connsiteX5504" fmla="*/ 1405640 w 6891715"/>
                  <a:gd name="connsiteY5504" fmla="*/ 4628641 h 6367455"/>
                  <a:gd name="connsiteX5505" fmla="*/ 1402464 w 6891715"/>
                  <a:gd name="connsiteY5505" fmla="*/ 4629594 h 6367455"/>
                  <a:gd name="connsiteX5506" fmla="*/ 1396110 w 6891715"/>
                  <a:gd name="connsiteY5506" fmla="*/ 4616890 h 6367455"/>
                  <a:gd name="connsiteX5507" fmla="*/ 1387533 w 6891715"/>
                  <a:gd name="connsiteY5507" fmla="*/ 4626735 h 6367455"/>
                  <a:gd name="connsiteX5508" fmla="*/ 1376095 w 6891715"/>
                  <a:gd name="connsiteY5508" fmla="*/ 4627688 h 6367455"/>
                  <a:gd name="connsiteX5509" fmla="*/ 1354811 w 6891715"/>
                  <a:gd name="connsiteY5509" fmla="*/ 4600694 h 6367455"/>
                  <a:gd name="connsiteX5510" fmla="*/ 1342103 w 6891715"/>
                  <a:gd name="connsiteY5510" fmla="*/ 4601646 h 6367455"/>
                  <a:gd name="connsiteX5511" fmla="*/ 1327174 w 6891715"/>
                  <a:gd name="connsiteY5511" fmla="*/ 4594659 h 6367455"/>
                  <a:gd name="connsiteX5512" fmla="*/ 1309068 w 6891715"/>
                  <a:gd name="connsiteY5512" fmla="*/ 4591484 h 6367455"/>
                  <a:gd name="connsiteX5513" fmla="*/ 1300491 w 6891715"/>
                  <a:gd name="connsiteY5513" fmla="*/ 4580051 h 6367455"/>
                  <a:gd name="connsiteX5514" fmla="*/ 1287785 w 6891715"/>
                  <a:gd name="connsiteY5514" fmla="*/ 4575922 h 6367455"/>
                  <a:gd name="connsiteX5515" fmla="*/ 1268726 w 6891715"/>
                  <a:gd name="connsiteY5515" fmla="*/ 4589578 h 6367455"/>
                  <a:gd name="connsiteX5516" fmla="*/ 1251889 w 6891715"/>
                  <a:gd name="connsiteY5516" fmla="*/ 4592119 h 6367455"/>
                  <a:gd name="connsiteX5517" fmla="*/ 1247443 w 6891715"/>
                  <a:gd name="connsiteY5517" fmla="*/ 4573064 h 6367455"/>
                  <a:gd name="connsiteX5518" fmla="*/ 1240136 w 6891715"/>
                  <a:gd name="connsiteY5518" fmla="*/ 4568618 h 6367455"/>
                  <a:gd name="connsiteX5519" fmla="*/ 1221077 w 6891715"/>
                  <a:gd name="connsiteY5519" fmla="*/ 4564807 h 6367455"/>
                  <a:gd name="connsiteX5520" fmla="*/ 1217899 w 6891715"/>
                  <a:gd name="connsiteY5520" fmla="*/ 4559408 h 6367455"/>
                  <a:gd name="connsiteX5521" fmla="*/ 1233465 w 6891715"/>
                  <a:gd name="connsiteY5521" fmla="*/ 4552103 h 6367455"/>
                  <a:gd name="connsiteX5522" fmla="*/ 1251254 w 6891715"/>
                  <a:gd name="connsiteY5522" fmla="*/ 4552103 h 6367455"/>
                  <a:gd name="connsiteX5523" fmla="*/ 1257608 w 6891715"/>
                  <a:gd name="connsiteY5523" fmla="*/ 4544481 h 6367455"/>
                  <a:gd name="connsiteX5524" fmla="*/ 1242994 w 6891715"/>
                  <a:gd name="connsiteY5524" fmla="*/ 4534001 h 6367455"/>
                  <a:gd name="connsiteX5525" fmla="*/ 1232194 w 6891715"/>
                  <a:gd name="connsiteY5525" fmla="*/ 4537177 h 6367455"/>
                  <a:gd name="connsiteX5526" fmla="*/ 1225841 w 6891715"/>
                  <a:gd name="connsiteY5526" fmla="*/ 4545751 h 6367455"/>
                  <a:gd name="connsiteX5527" fmla="*/ 1223618 w 6891715"/>
                  <a:gd name="connsiteY5527" fmla="*/ 4521615 h 6367455"/>
                  <a:gd name="connsiteX5528" fmla="*/ 1230288 w 6891715"/>
                  <a:gd name="connsiteY5528" fmla="*/ 4516534 h 6367455"/>
                  <a:gd name="connsiteX5529" fmla="*/ 1236642 w 6891715"/>
                  <a:gd name="connsiteY5529" fmla="*/ 4520345 h 6367455"/>
                  <a:gd name="connsiteX5530" fmla="*/ 1251254 w 6891715"/>
                  <a:gd name="connsiteY5530" fmla="*/ 4524473 h 6367455"/>
                  <a:gd name="connsiteX5531" fmla="*/ 1260784 w 6891715"/>
                  <a:gd name="connsiteY5531" fmla="*/ 4524473 h 6367455"/>
                  <a:gd name="connsiteX5532" fmla="*/ 1246807 w 6891715"/>
                  <a:gd name="connsiteY5532" fmla="*/ 4509547 h 6367455"/>
                  <a:gd name="connsiteX5533" fmla="*/ 1235053 w 6891715"/>
                  <a:gd name="connsiteY5533" fmla="*/ 4512088 h 6367455"/>
                  <a:gd name="connsiteX5534" fmla="*/ 1228700 w 6891715"/>
                  <a:gd name="connsiteY5534" fmla="*/ 4506689 h 6367455"/>
                  <a:gd name="connsiteX5535" fmla="*/ 1219488 w 6891715"/>
                  <a:gd name="connsiteY5535" fmla="*/ 4515263 h 6367455"/>
                  <a:gd name="connsiteX5536" fmla="*/ 1210911 w 6891715"/>
                  <a:gd name="connsiteY5536" fmla="*/ 4511135 h 6367455"/>
                  <a:gd name="connsiteX5537" fmla="*/ 1209640 w 6891715"/>
                  <a:gd name="connsiteY5537" fmla="*/ 4500972 h 6367455"/>
                  <a:gd name="connsiteX5538" fmla="*/ 1215040 w 6891715"/>
                  <a:gd name="connsiteY5538" fmla="*/ 4495573 h 6367455"/>
                  <a:gd name="connsiteX5539" fmla="*/ 1224570 w 6891715"/>
                  <a:gd name="connsiteY5539" fmla="*/ 4486681 h 6367455"/>
                  <a:gd name="connsiteX5540" fmla="*/ 1245219 w 6891715"/>
                  <a:gd name="connsiteY5540" fmla="*/ 4468578 h 6367455"/>
                  <a:gd name="connsiteX5541" fmla="*/ 1268726 w 6891715"/>
                  <a:gd name="connsiteY5541" fmla="*/ 4469531 h 6367455"/>
                  <a:gd name="connsiteX5542" fmla="*/ 1283656 w 6891715"/>
                  <a:gd name="connsiteY5542" fmla="*/ 4465085 h 6367455"/>
                  <a:gd name="connsiteX5543" fmla="*/ 1299538 w 6891715"/>
                  <a:gd name="connsiteY5543" fmla="*/ 4471437 h 6367455"/>
                  <a:gd name="connsiteX5544" fmla="*/ 1299538 w 6891715"/>
                  <a:gd name="connsiteY5544" fmla="*/ 4464132 h 6367455"/>
                  <a:gd name="connsiteX5545" fmla="*/ 1310974 w 6891715"/>
                  <a:gd name="connsiteY5545" fmla="*/ 4460956 h 6367455"/>
                  <a:gd name="connsiteX5546" fmla="*/ 1324633 w 6891715"/>
                  <a:gd name="connsiteY5546" fmla="*/ 4463815 h 6367455"/>
                  <a:gd name="connsiteX5547" fmla="*/ 1327809 w 6891715"/>
                  <a:gd name="connsiteY5547" fmla="*/ 4450159 h 6367455"/>
                  <a:gd name="connsiteX5548" fmla="*/ 1331938 w 6891715"/>
                  <a:gd name="connsiteY5548" fmla="*/ 4442854 h 6367455"/>
                  <a:gd name="connsiteX5549" fmla="*/ 1346869 w 6891715"/>
                  <a:gd name="connsiteY5549" fmla="*/ 4448888 h 6367455"/>
                  <a:gd name="connsiteX5550" fmla="*/ 1379908 w 6891715"/>
                  <a:gd name="connsiteY5550" fmla="*/ 4448571 h 6367455"/>
                  <a:gd name="connsiteX5551" fmla="*/ 1388485 w 6891715"/>
                  <a:gd name="connsiteY5551" fmla="*/ 4460004 h 6367455"/>
                  <a:gd name="connsiteX5552" fmla="*/ 1411675 w 6891715"/>
                  <a:gd name="connsiteY5552" fmla="*/ 4485093 h 6367455"/>
                  <a:gd name="connsiteX5553" fmla="*/ 1430735 w 6891715"/>
                  <a:gd name="connsiteY5553" fmla="*/ 4474295 h 6367455"/>
                  <a:gd name="connsiteX5554" fmla="*/ 1447570 w 6891715"/>
                  <a:gd name="connsiteY5554" fmla="*/ 4466991 h 6367455"/>
                  <a:gd name="connsiteX5555" fmla="*/ 1462817 w 6891715"/>
                  <a:gd name="connsiteY5555" fmla="*/ 4477471 h 6367455"/>
                  <a:gd name="connsiteX5556" fmla="*/ 1481559 w 6891715"/>
                  <a:gd name="connsiteY5556" fmla="*/ 4465403 h 6367455"/>
                  <a:gd name="connsiteX5557" fmla="*/ 1497442 w 6891715"/>
                  <a:gd name="connsiteY5557" fmla="*/ 4462227 h 6367455"/>
                  <a:gd name="connsiteX5558" fmla="*/ 1506018 w 6891715"/>
                  <a:gd name="connsiteY5558" fmla="*/ 4476836 h 6367455"/>
                  <a:gd name="connsiteX5559" fmla="*/ 1522855 w 6891715"/>
                  <a:gd name="connsiteY5559" fmla="*/ 4478741 h 6367455"/>
                  <a:gd name="connsiteX5560" fmla="*/ 1532386 w 6891715"/>
                  <a:gd name="connsiteY5560" fmla="*/ 4480964 h 6367455"/>
                  <a:gd name="connsiteX5561" fmla="*/ 1536516 w 6891715"/>
                  <a:gd name="connsiteY5561" fmla="*/ 4472389 h 6367455"/>
                  <a:gd name="connsiteX5562" fmla="*/ 1529209 w 6891715"/>
                  <a:gd name="connsiteY5562" fmla="*/ 4466038 h 6367455"/>
                  <a:gd name="connsiteX5563" fmla="*/ 1519361 w 6891715"/>
                  <a:gd name="connsiteY5563" fmla="*/ 4448571 h 6367455"/>
                  <a:gd name="connsiteX5564" fmla="*/ 1512690 w 6891715"/>
                  <a:gd name="connsiteY5564" fmla="*/ 4384101 h 6367455"/>
                  <a:gd name="connsiteX5565" fmla="*/ 1511104 w 6891715"/>
                  <a:gd name="connsiteY5565" fmla="*/ 4368222 h 6367455"/>
                  <a:gd name="connsiteX5566" fmla="*/ 1498395 w 6891715"/>
                  <a:gd name="connsiteY5566" fmla="*/ 4357742 h 6367455"/>
                  <a:gd name="connsiteX5567" fmla="*/ 1492996 w 6891715"/>
                  <a:gd name="connsiteY5567" fmla="*/ 4334875 h 6367455"/>
                  <a:gd name="connsiteX5568" fmla="*/ 1478064 w 6891715"/>
                  <a:gd name="connsiteY5568" fmla="*/ 4314550 h 6367455"/>
                  <a:gd name="connsiteX5569" fmla="*/ 1478064 w 6891715"/>
                  <a:gd name="connsiteY5569" fmla="*/ 4307563 h 6367455"/>
                  <a:gd name="connsiteX5570" fmla="*/ 1484418 w 6891715"/>
                  <a:gd name="connsiteY5570" fmla="*/ 4310422 h 6367455"/>
                  <a:gd name="connsiteX5571" fmla="*/ 1497125 w 6891715"/>
                  <a:gd name="connsiteY5571" fmla="*/ 4312645 h 6367455"/>
                  <a:gd name="connsiteX5572" fmla="*/ 1513961 w 6891715"/>
                  <a:gd name="connsiteY5572" fmla="*/ 4325030 h 6367455"/>
                  <a:gd name="connsiteX5573" fmla="*/ 1526668 w 6891715"/>
                  <a:gd name="connsiteY5573" fmla="*/ 4319631 h 6367455"/>
                  <a:gd name="connsiteX5574" fmla="*/ 1545728 w 6891715"/>
                  <a:gd name="connsiteY5574" fmla="*/ 4317408 h 6367455"/>
                  <a:gd name="connsiteX5575" fmla="*/ 1550175 w 6891715"/>
                  <a:gd name="connsiteY5575" fmla="*/ 4328841 h 6367455"/>
                  <a:gd name="connsiteX5576" fmla="*/ 1542551 w 6891715"/>
                  <a:gd name="connsiteY5576" fmla="*/ 4339322 h 6367455"/>
                  <a:gd name="connsiteX5577" fmla="*/ 1555893 w 6891715"/>
                  <a:gd name="connsiteY5577" fmla="*/ 4358694 h 6367455"/>
                  <a:gd name="connsiteX5578" fmla="*/ 1569552 w 6891715"/>
                  <a:gd name="connsiteY5578" fmla="*/ 4364728 h 6367455"/>
                  <a:gd name="connsiteX5579" fmla="*/ 1589565 w 6891715"/>
                  <a:gd name="connsiteY5579" fmla="*/ 4358377 h 6367455"/>
                  <a:gd name="connsiteX5580" fmla="*/ 1610531 w 6891715"/>
                  <a:gd name="connsiteY5580" fmla="*/ 4367269 h 6367455"/>
                  <a:gd name="connsiteX5581" fmla="*/ 1625460 w 6891715"/>
                  <a:gd name="connsiteY5581" fmla="*/ 4369492 h 6367455"/>
                  <a:gd name="connsiteX5582" fmla="*/ 1659450 w 6891715"/>
                  <a:gd name="connsiteY5582" fmla="*/ 4368222 h 6367455"/>
                  <a:gd name="connsiteX5583" fmla="*/ 1677556 w 6891715"/>
                  <a:gd name="connsiteY5583" fmla="*/ 4356154 h 6367455"/>
                  <a:gd name="connsiteX5584" fmla="*/ 1690898 w 6891715"/>
                  <a:gd name="connsiteY5584" fmla="*/ 4346626 h 6367455"/>
                  <a:gd name="connsiteX5585" fmla="*/ 1720758 w 6891715"/>
                  <a:gd name="connsiteY5585" fmla="*/ 4349484 h 6367455"/>
                  <a:gd name="connsiteX5586" fmla="*/ 1694075 w 6891715"/>
                  <a:gd name="connsiteY5586" fmla="*/ 4341227 h 6367455"/>
                  <a:gd name="connsiteX5587" fmla="*/ 1679463 w 6891715"/>
                  <a:gd name="connsiteY5587" fmla="*/ 4339322 h 6367455"/>
                  <a:gd name="connsiteX5588" fmla="*/ 1680416 w 6891715"/>
                  <a:gd name="connsiteY5588" fmla="*/ 4328841 h 6367455"/>
                  <a:gd name="connsiteX5589" fmla="*/ 1688675 w 6891715"/>
                  <a:gd name="connsiteY5589" fmla="*/ 4312009 h 6367455"/>
                  <a:gd name="connsiteX5590" fmla="*/ 1722347 w 6891715"/>
                  <a:gd name="connsiteY5590" fmla="*/ 4291684 h 6367455"/>
                  <a:gd name="connsiteX5591" fmla="*/ 1748712 w 6891715"/>
                  <a:gd name="connsiteY5591" fmla="*/ 4285015 h 6367455"/>
                  <a:gd name="connsiteX5592" fmla="*/ 1771901 w 6891715"/>
                  <a:gd name="connsiteY5592" fmla="*/ 4278663 h 6367455"/>
                  <a:gd name="connsiteX5593" fmla="*/ 1801444 w 6891715"/>
                  <a:gd name="connsiteY5593" fmla="*/ 4257067 h 6367455"/>
                  <a:gd name="connsiteX5594" fmla="*/ 1820186 w 6891715"/>
                  <a:gd name="connsiteY5594" fmla="*/ 4234836 h 6367455"/>
                  <a:gd name="connsiteX5595" fmla="*/ 1828762 w 6891715"/>
                  <a:gd name="connsiteY5595" fmla="*/ 4230390 h 6367455"/>
                  <a:gd name="connsiteX5596" fmla="*/ 1817962 w 6891715"/>
                  <a:gd name="connsiteY5596" fmla="*/ 4222451 h 6367455"/>
                  <a:gd name="connsiteX5597" fmla="*/ 1816056 w 6891715"/>
                  <a:gd name="connsiteY5597" fmla="*/ 4208477 h 6367455"/>
                  <a:gd name="connsiteX5598" fmla="*/ 1820821 w 6891715"/>
                  <a:gd name="connsiteY5598" fmla="*/ 4198949 h 6367455"/>
                  <a:gd name="connsiteX5599" fmla="*/ 1818280 w 6891715"/>
                  <a:gd name="connsiteY5599" fmla="*/ 4157981 h 6367455"/>
                  <a:gd name="connsiteX5600" fmla="*/ 1815103 w 6891715"/>
                  <a:gd name="connsiteY5600" fmla="*/ 4152582 h 6367455"/>
                  <a:gd name="connsiteX5601" fmla="*/ 1832892 w 6891715"/>
                  <a:gd name="connsiteY5601" fmla="*/ 4132574 h 6367455"/>
                  <a:gd name="connsiteX5602" fmla="*/ 1847822 w 6891715"/>
                  <a:gd name="connsiteY5602" fmla="*/ 4124952 h 6367455"/>
                  <a:gd name="connsiteX5603" fmla="*/ 1866881 w 6891715"/>
                  <a:gd name="connsiteY5603" fmla="*/ 4121459 h 6367455"/>
                  <a:gd name="connsiteX5604" fmla="*/ 1901506 w 6891715"/>
                  <a:gd name="connsiteY5604" fmla="*/ 4114790 h 6367455"/>
                  <a:gd name="connsiteX5605" fmla="*/ 1920566 w 6891715"/>
                  <a:gd name="connsiteY5605" fmla="*/ 4111614 h 6367455"/>
                  <a:gd name="connsiteX5606" fmla="*/ 1920836 w 6891715"/>
                  <a:gd name="connsiteY5606" fmla="*/ 4111854 h 6367455"/>
                  <a:gd name="connsiteX5607" fmla="*/ 1949386 w 6891715"/>
                  <a:gd name="connsiteY5607" fmla="*/ 4094630 h 6367455"/>
                  <a:gd name="connsiteX5608" fmla="*/ 1978517 w 6891715"/>
                  <a:gd name="connsiteY5608" fmla="*/ 4070064 h 6367455"/>
                  <a:gd name="connsiteX5609" fmla="*/ 1977988 w 6891715"/>
                  <a:gd name="connsiteY5609" fmla="*/ 4069704 h 6367455"/>
                  <a:gd name="connsiteX5610" fmla="*/ 1995753 w 6891715"/>
                  <a:gd name="connsiteY5610" fmla="*/ 4059226 h 6367455"/>
                  <a:gd name="connsiteX5611" fmla="*/ 2007174 w 6891715"/>
                  <a:gd name="connsiteY5611" fmla="*/ 4057321 h 6367455"/>
                  <a:gd name="connsiteX5612" fmla="*/ 2015422 w 6891715"/>
                  <a:gd name="connsiteY5612" fmla="*/ 4063036 h 6367455"/>
                  <a:gd name="connsiteX5613" fmla="*/ 2018911 w 6891715"/>
                  <a:gd name="connsiteY5613" fmla="*/ 4062084 h 6367455"/>
                  <a:gd name="connsiteX5614" fmla="*/ 2024622 w 6891715"/>
                  <a:gd name="connsiteY5614" fmla="*/ 4061449 h 6367455"/>
                  <a:gd name="connsiteX5615" fmla="*/ 2022084 w 6891715"/>
                  <a:gd name="connsiteY5615" fmla="*/ 4070339 h 6367455"/>
                  <a:gd name="connsiteX5616" fmla="*/ 2031283 w 6891715"/>
                  <a:gd name="connsiteY5616" fmla="*/ 4070339 h 6367455"/>
                  <a:gd name="connsiteX5617" fmla="*/ 2036676 w 6891715"/>
                  <a:gd name="connsiteY5617" fmla="*/ 4065894 h 6367455"/>
                  <a:gd name="connsiteX5618" fmla="*/ 2025890 w 6891715"/>
                  <a:gd name="connsiteY5618" fmla="*/ 4052876 h 6367455"/>
                  <a:gd name="connsiteX5619" fmla="*/ 2022084 w 6891715"/>
                  <a:gd name="connsiteY5619" fmla="*/ 4052876 h 6367455"/>
                  <a:gd name="connsiteX5620" fmla="*/ 2012567 w 6891715"/>
                  <a:gd name="connsiteY5620" fmla="*/ 4055099 h 6367455"/>
                  <a:gd name="connsiteX5621" fmla="*/ 2003049 w 6891715"/>
                  <a:gd name="connsiteY5621" fmla="*/ 4043351 h 6367455"/>
                  <a:gd name="connsiteX5622" fmla="*/ 2004318 w 6891715"/>
                  <a:gd name="connsiteY5622" fmla="*/ 4036049 h 6367455"/>
                  <a:gd name="connsiteX5623" fmla="*/ 2013518 w 6891715"/>
                  <a:gd name="connsiteY5623" fmla="*/ 4031604 h 6367455"/>
                  <a:gd name="connsiteX5624" fmla="*/ 2023035 w 6891715"/>
                  <a:gd name="connsiteY5624" fmla="*/ 4026206 h 6367455"/>
                  <a:gd name="connsiteX5625" fmla="*/ 2023987 w 6891715"/>
                  <a:gd name="connsiteY5625" fmla="*/ 4018904 h 6367455"/>
                  <a:gd name="connsiteX5626" fmla="*/ 2023035 w 6891715"/>
                  <a:gd name="connsiteY5626" fmla="*/ 4009379 h 6367455"/>
                  <a:gd name="connsiteX5627" fmla="*/ 2032235 w 6891715"/>
                  <a:gd name="connsiteY5627" fmla="*/ 4000806 h 6367455"/>
                  <a:gd name="connsiteX5628" fmla="*/ 2048097 w 6891715"/>
                  <a:gd name="connsiteY5628" fmla="*/ 3994456 h 6367455"/>
                  <a:gd name="connsiteX5629" fmla="*/ 2058566 w 6891715"/>
                  <a:gd name="connsiteY5629" fmla="*/ 4003029 h 6367455"/>
                  <a:gd name="connsiteX5630" fmla="*/ 2064910 w 6891715"/>
                  <a:gd name="connsiteY5630" fmla="*/ 3996679 h 6367455"/>
                  <a:gd name="connsiteX5631" fmla="*/ 2067131 w 6891715"/>
                  <a:gd name="connsiteY5631" fmla="*/ 3998266 h 6367455"/>
                  <a:gd name="connsiteX5632" fmla="*/ 2061421 w 6891715"/>
                  <a:gd name="connsiteY5632" fmla="*/ 4005569 h 6367455"/>
                  <a:gd name="connsiteX5633" fmla="*/ 2062690 w 6891715"/>
                  <a:gd name="connsiteY5633" fmla="*/ 4012554 h 6367455"/>
                  <a:gd name="connsiteX5634" fmla="*/ 2060469 w 6891715"/>
                  <a:gd name="connsiteY5634" fmla="*/ 4021761 h 6367455"/>
                  <a:gd name="connsiteX5635" fmla="*/ 2056028 w 6891715"/>
                  <a:gd name="connsiteY5635" fmla="*/ 4024619 h 6367455"/>
                  <a:gd name="connsiteX5636" fmla="*/ 2053807 w 6891715"/>
                  <a:gd name="connsiteY5636" fmla="*/ 4024619 h 6367455"/>
                  <a:gd name="connsiteX5637" fmla="*/ 2046511 w 6891715"/>
                  <a:gd name="connsiteY5637" fmla="*/ 4018269 h 6367455"/>
                  <a:gd name="connsiteX5638" fmla="*/ 2041752 w 6891715"/>
                  <a:gd name="connsiteY5638" fmla="*/ 4003346 h 6367455"/>
                  <a:gd name="connsiteX5639" fmla="*/ 2029697 w 6891715"/>
                  <a:gd name="connsiteY5639" fmla="*/ 4007474 h 6367455"/>
                  <a:gd name="connsiteX5640" fmla="*/ 2026842 w 6891715"/>
                  <a:gd name="connsiteY5640" fmla="*/ 4014776 h 6367455"/>
                  <a:gd name="connsiteX5641" fmla="*/ 2040166 w 6891715"/>
                  <a:gd name="connsiteY5641" fmla="*/ 4024619 h 6367455"/>
                  <a:gd name="connsiteX5642" fmla="*/ 2046511 w 6891715"/>
                  <a:gd name="connsiteY5642" fmla="*/ 4020491 h 6367455"/>
                  <a:gd name="connsiteX5643" fmla="*/ 2041118 w 6891715"/>
                  <a:gd name="connsiteY5643" fmla="*/ 4028111 h 6367455"/>
                  <a:gd name="connsiteX5644" fmla="*/ 2040483 w 6891715"/>
                  <a:gd name="connsiteY5644" fmla="*/ 4035414 h 6367455"/>
                  <a:gd name="connsiteX5645" fmla="*/ 2036042 w 6891715"/>
                  <a:gd name="connsiteY5645" fmla="*/ 4039859 h 6367455"/>
                  <a:gd name="connsiteX5646" fmla="*/ 2037311 w 6891715"/>
                  <a:gd name="connsiteY5646" fmla="*/ 4034144 h 6367455"/>
                  <a:gd name="connsiteX5647" fmla="*/ 2024939 w 6891715"/>
                  <a:gd name="connsiteY5647" fmla="*/ 4027159 h 6367455"/>
                  <a:gd name="connsiteX5648" fmla="*/ 2017325 w 6891715"/>
                  <a:gd name="connsiteY5648" fmla="*/ 4035414 h 6367455"/>
                  <a:gd name="connsiteX5649" fmla="*/ 2033187 w 6891715"/>
                  <a:gd name="connsiteY5649" fmla="*/ 4041764 h 6367455"/>
                  <a:gd name="connsiteX5650" fmla="*/ 2034139 w 6891715"/>
                  <a:gd name="connsiteY5650" fmla="*/ 4049066 h 6367455"/>
                  <a:gd name="connsiteX5651" fmla="*/ 2039214 w 6891715"/>
                  <a:gd name="connsiteY5651" fmla="*/ 4062084 h 6367455"/>
                  <a:gd name="connsiteX5652" fmla="*/ 2042387 w 6891715"/>
                  <a:gd name="connsiteY5652" fmla="*/ 4058909 h 6367455"/>
                  <a:gd name="connsiteX5653" fmla="*/ 2047780 w 6891715"/>
                  <a:gd name="connsiteY5653" fmla="*/ 4059861 h 6367455"/>
                  <a:gd name="connsiteX5654" fmla="*/ 2064593 w 6891715"/>
                  <a:gd name="connsiteY5654" fmla="*/ 4064941 h 6367455"/>
                  <a:gd name="connsiteX5655" fmla="*/ 2067766 w 6891715"/>
                  <a:gd name="connsiteY5655" fmla="*/ 4065894 h 6367455"/>
                  <a:gd name="connsiteX5656" fmla="*/ 2066497 w 6891715"/>
                  <a:gd name="connsiteY5656" fmla="*/ 4055416 h 6367455"/>
                  <a:gd name="connsiteX5657" fmla="*/ 2038263 w 6891715"/>
                  <a:gd name="connsiteY5657" fmla="*/ 4049384 h 6367455"/>
                  <a:gd name="connsiteX5658" fmla="*/ 2042069 w 6891715"/>
                  <a:gd name="connsiteY5658" fmla="*/ 4043034 h 6367455"/>
                  <a:gd name="connsiteX5659" fmla="*/ 2052538 w 6891715"/>
                  <a:gd name="connsiteY5659" fmla="*/ 4043034 h 6367455"/>
                  <a:gd name="connsiteX5660" fmla="*/ 2062055 w 6891715"/>
                  <a:gd name="connsiteY5660" fmla="*/ 4044939 h 6367455"/>
                  <a:gd name="connsiteX5661" fmla="*/ 2063324 w 6891715"/>
                  <a:gd name="connsiteY5661" fmla="*/ 4040811 h 6367455"/>
                  <a:gd name="connsiteX5662" fmla="*/ 2047462 w 6891715"/>
                  <a:gd name="connsiteY5662" fmla="*/ 4038589 h 6367455"/>
                  <a:gd name="connsiteX5663" fmla="*/ 2043021 w 6891715"/>
                  <a:gd name="connsiteY5663" fmla="*/ 4032239 h 6367455"/>
                  <a:gd name="connsiteX5664" fmla="*/ 2050635 w 6891715"/>
                  <a:gd name="connsiteY5664" fmla="*/ 4028111 h 6367455"/>
                  <a:gd name="connsiteX5665" fmla="*/ 2062055 w 6891715"/>
                  <a:gd name="connsiteY5665" fmla="*/ 4031286 h 6367455"/>
                  <a:gd name="connsiteX5666" fmla="*/ 2066497 w 6891715"/>
                  <a:gd name="connsiteY5666" fmla="*/ 4023984 h 6367455"/>
                  <a:gd name="connsiteX5667" fmla="*/ 2076648 w 6891715"/>
                  <a:gd name="connsiteY5667" fmla="*/ 4016364 h 6367455"/>
                  <a:gd name="connsiteX5668" fmla="*/ 2083945 w 6891715"/>
                  <a:gd name="connsiteY5668" fmla="*/ 4016364 h 6367455"/>
                  <a:gd name="connsiteX5669" fmla="*/ 2102027 w 6891715"/>
                  <a:gd name="connsiteY5669" fmla="*/ 4010649 h 6367455"/>
                  <a:gd name="connsiteX5670" fmla="*/ 2114716 w 6891715"/>
                  <a:gd name="connsiteY5670" fmla="*/ 4016999 h 6367455"/>
                  <a:gd name="connsiteX5671" fmla="*/ 2129627 w 6891715"/>
                  <a:gd name="connsiteY5671" fmla="*/ 4011919 h 6367455"/>
                  <a:gd name="connsiteX5672" fmla="*/ 2117889 w 6891715"/>
                  <a:gd name="connsiteY5672" fmla="*/ 4011919 h 6367455"/>
                  <a:gd name="connsiteX5673" fmla="*/ 2126454 w 6891715"/>
                  <a:gd name="connsiteY5673" fmla="*/ 4004299 h 6367455"/>
                  <a:gd name="connsiteX5674" fmla="*/ 2108372 w 6891715"/>
                  <a:gd name="connsiteY5674" fmla="*/ 4009696 h 6367455"/>
                  <a:gd name="connsiteX5675" fmla="*/ 2113765 w 6891715"/>
                  <a:gd name="connsiteY5675" fmla="*/ 3997949 h 6367455"/>
                  <a:gd name="connsiteX5676" fmla="*/ 2103296 w 6891715"/>
                  <a:gd name="connsiteY5676" fmla="*/ 4007474 h 6367455"/>
                  <a:gd name="connsiteX5677" fmla="*/ 2096951 w 6891715"/>
                  <a:gd name="connsiteY5677" fmla="*/ 4010014 h 6367455"/>
                  <a:gd name="connsiteX5678" fmla="*/ 2087434 w 6891715"/>
                  <a:gd name="connsiteY5678" fmla="*/ 4010014 h 6367455"/>
                  <a:gd name="connsiteX5679" fmla="*/ 2076648 w 6891715"/>
                  <a:gd name="connsiteY5679" fmla="*/ 4004616 h 6367455"/>
                  <a:gd name="connsiteX5680" fmla="*/ 2064910 w 6891715"/>
                  <a:gd name="connsiteY5680" fmla="*/ 3996679 h 6367455"/>
                  <a:gd name="connsiteX5681" fmla="*/ 2050318 w 6891715"/>
                  <a:gd name="connsiteY5681" fmla="*/ 3984931 h 6367455"/>
                  <a:gd name="connsiteX5682" fmla="*/ 2061421 w 6891715"/>
                  <a:gd name="connsiteY5682" fmla="*/ 3974454 h 6367455"/>
                  <a:gd name="connsiteX5683" fmla="*/ 2077600 w 6891715"/>
                  <a:gd name="connsiteY5683" fmla="*/ 3987154 h 6367455"/>
                  <a:gd name="connsiteX5684" fmla="*/ 2099806 w 6891715"/>
                  <a:gd name="connsiteY5684" fmla="*/ 3980486 h 6367455"/>
                  <a:gd name="connsiteX5685" fmla="*/ 2076648 w 6891715"/>
                  <a:gd name="connsiteY5685" fmla="*/ 3982709 h 6367455"/>
                  <a:gd name="connsiteX5686" fmla="*/ 2062690 w 6891715"/>
                  <a:gd name="connsiteY5686" fmla="*/ 3969056 h 6367455"/>
                  <a:gd name="connsiteX5687" fmla="*/ 2073159 w 6891715"/>
                  <a:gd name="connsiteY5687" fmla="*/ 3946831 h 6367455"/>
                  <a:gd name="connsiteX5688" fmla="*/ 2103296 w 6891715"/>
                  <a:gd name="connsiteY5688" fmla="*/ 3908414 h 6367455"/>
                  <a:gd name="connsiteX5689" fmla="*/ 2110275 w 6891715"/>
                  <a:gd name="connsiteY5689" fmla="*/ 3875076 h 6367455"/>
                  <a:gd name="connsiteX5690" fmla="*/ 2107103 w 6891715"/>
                  <a:gd name="connsiteY5690" fmla="*/ 3848406 h 6367455"/>
                  <a:gd name="connsiteX5691" fmla="*/ 2114082 w 6891715"/>
                  <a:gd name="connsiteY5691" fmla="*/ 3831896 h 6367455"/>
                  <a:gd name="connsiteX5692" fmla="*/ 2119475 w 6891715"/>
                  <a:gd name="connsiteY5692" fmla="*/ 3819196 h 6367455"/>
                  <a:gd name="connsiteX5693" fmla="*/ 2129944 w 6891715"/>
                  <a:gd name="connsiteY5693" fmla="*/ 3819196 h 6367455"/>
                  <a:gd name="connsiteX5694" fmla="*/ 2131213 w 6891715"/>
                  <a:gd name="connsiteY5694" fmla="*/ 3826181 h 6367455"/>
                  <a:gd name="connsiteX5695" fmla="*/ 2138509 w 6891715"/>
                  <a:gd name="connsiteY5695" fmla="*/ 3828403 h 6367455"/>
                  <a:gd name="connsiteX5696" fmla="*/ 2151199 w 6891715"/>
                  <a:gd name="connsiteY5696" fmla="*/ 3823958 h 6367455"/>
                  <a:gd name="connsiteX5697" fmla="*/ 2153419 w 6891715"/>
                  <a:gd name="connsiteY5697" fmla="*/ 3831578 h 6367455"/>
                  <a:gd name="connsiteX5698" fmla="*/ 2155640 w 6891715"/>
                  <a:gd name="connsiteY5698" fmla="*/ 3837293 h 6367455"/>
                  <a:gd name="connsiteX5699" fmla="*/ 2171502 w 6891715"/>
                  <a:gd name="connsiteY5699" fmla="*/ 3844913 h 6367455"/>
                  <a:gd name="connsiteX5700" fmla="*/ 2166426 w 6891715"/>
                  <a:gd name="connsiteY5700" fmla="*/ 3860789 h 6367455"/>
                  <a:gd name="connsiteX5701" fmla="*/ 2156909 w 6891715"/>
                  <a:gd name="connsiteY5701" fmla="*/ 3861741 h 6367455"/>
                  <a:gd name="connsiteX5702" fmla="*/ 2146440 w 6891715"/>
                  <a:gd name="connsiteY5702" fmla="*/ 3874441 h 6367455"/>
                  <a:gd name="connsiteX5703" fmla="*/ 2156909 w 6891715"/>
                  <a:gd name="connsiteY5703" fmla="*/ 3884284 h 6367455"/>
                  <a:gd name="connsiteX5704" fmla="*/ 2154688 w 6891715"/>
                  <a:gd name="connsiteY5704" fmla="*/ 3892221 h 6367455"/>
                  <a:gd name="connsiteX5705" fmla="*/ 2159447 w 6891715"/>
                  <a:gd name="connsiteY5705" fmla="*/ 3901746 h 6367455"/>
                  <a:gd name="connsiteX5706" fmla="*/ 2178481 w 6891715"/>
                  <a:gd name="connsiteY5706" fmla="*/ 3913176 h 6367455"/>
                  <a:gd name="connsiteX5707" fmla="*/ 2196563 w 6891715"/>
                  <a:gd name="connsiteY5707" fmla="*/ 3910954 h 6367455"/>
                  <a:gd name="connsiteX5708" fmla="*/ 2208935 w 6891715"/>
                  <a:gd name="connsiteY5708" fmla="*/ 3887776 h 6367455"/>
                  <a:gd name="connsiteX5709" fmla="*/ 2194343 w 6891715"/>
                  <a:gd name="connsiteY5709" fmla="*/ 3907779 h 6367455"/>
                  <a:gd name="connsiteX5710" fmla="*/ 2185777 w 6891715"/>
                  <a:gd name="connsiteY5710" fmla="*/ 3910954 h 6367455"/>
                  <a:gd name="connsiteX5711" fmla="*/ 2174357 w 6891715"/>
                  <a:gd name="connsiteY5711" fmla="*/ 3909366 h 6367455"/>
                  <a:gd name="connsiteX5712" fmla="*/ 2168329 w 6891715"/>
                  <a:gd name="connsiteY5712" fmla="*/ 3904921 h 6367455"/>
                  <a:gd name="connsiteX5713" fmla="*/ 2162302 w 6891715"/>
                  <a:gd name="connsiteY5713" fmla="*/ 3892221 h 6367455"/>
                  <a:gd name="connsiteX5714" fmla="*/ 2178164 w 6891715"/>
                  <a:gd name="connsiteY5714" fmla="*/ 3889046 h 6367455"/>
                  <a:gd name="connsiteX5715" fmla="*/ 2184508 w 6891715"/>
                  <a:gd name="connsiteY5715" fmla="*/ 3884919 h 6367455"/>
                  <a:gd name="connsiteX5716" fmla="*/ 2193074 w 6891715"/>
                  <a:gd name="connsiteY5716" fmla="*/ 3879521 h 6367455"/>
                  <a:gd name="connsiteX5717" fmla="*/ 2208935 w 6891715"/>
                  <a:gd name="connsiteY5717" fmla="*/ 3885871 h 6367455"/>
                  <a:gd name="connsiteX5718" fmla="*/ 2205763 w 6891715"/>
                  <a:gd name="connsiteY5718" fmla="*/ 3876981 h 6367455"/>
                  <a:gd name="connsiteX5719" fmla="*/ 2213694 w 6891715"/>
                  <a:gd name="connsiteY5719" fmla="*/ 3872854 h 6367455"/>
                  <a:gd name="connsiteX5720" fmla="*/ 2202591 w 6891715"/>
                  <a:gd name="connsiteY5720" fmla="*/ 3875394 h 6367455"/>
                  <a:gd name="connsiteX5721" fmla="*/ 2194025 w 6891715"/>
                  <a:gd name="connsiteY5721" fmla="*/ 3875394 h 6367455"/>
                  <a:gd name="connsiteX5722" fmla="*/ 2187681 w 6891715"/>
                  <a:gd name="connsiteY5722" fmla="*/ 3869044 h 6367455"/>
                  <a:gd name="connsiteX5723" fmla="*/ 2189584 w 6891715"/>
                  <a:gd name="connsiteY5723" fmla="*/ 3859519 h 6367455"/>
                  <a:gd name="connsiteX5724" fmla="*/ 2196880 w 6891715"/>
                  <a:gd name="connsiteY5724" fmla="*/ 3840151 h 6367455"/>
                  <a:gd name="connsiteX5725" fmla="*/ 2209570 w 6891715"/>
                  <a:gd name="connsiteY5725" fmla="*/ 3839198 h 6367455"/>
                  <a:gd name="connsiteX5726" fmla="*/ 2202273 w 6891715"/>
                  <a:gd name="connsiteY5726" fmla="*/ 3836023 h 6367455"/>
                  <a:gd name="connsiteX5727" fmla="*/ 2181970 w 6891715"/>
                  <a:gd name="connsiteY5727" fmla="*/ 3834118 h 6367455"/>
                  <a:gd name="connsiteX5728" fmla="*/ 2175626 w 6891715"/>
                  <a:gd name="connsiteY5728" fmla="*/ 3829038 h 6367455"/>
                  <a:gd name="connsiteX5729" fmla="*/ 2178798 w 6891715"/>
                  <a:gd name="connsiteY5729" fmla="*/ 3825863 h 6367455"/>
                  <a:gd name="connsiteX5730" fmla="*/ 2182605 w 6891715"/>
                  <a:gd name="connsiteY5730" fmla="*/ 3803638 h 6367455"/>
                  <a:gd name="connsiteX5731" fmla="*/ 2194977 w 6891715"/>
                  <a:gd name="connsiteY5731" fmla="*/ 3774111 h 6367455"/>
                  <a:gd name="connsiteX5732" fmla="*/ 2216866 w 6891715"/>
                  <a:gd name="connsiteY5732" fmla="*/ 3757918 h 6367455"/>
                  <a:gd name="connsiteX5733" fmla="*/ 2247638 w 6891715"/>
                  <a:gd name="connsiteY5733" fmla="*/ 3753473 h 6367455"/>
                  <a:gd name="connsiteX5734" fmla="*/ 2265721 w 6891715"/>
                  <a:gd name="connsiteY5734" fmla="*/ 3754426 h 6367455"/>
                  <a:gd name="connsiteX5735" fmla="*/ 2278410 w 6891715"/>
                  <a:gd name="connsiteY5735" fmla="*/ 3745853 h 6367455"/>
                  <a:gd name="connsiteX5736" fmla="*/ 2300299 w 6891715"/>
                  <a:gd name="connsiteY5736" fmla="*/ 3741726 h 6367455"/>
                  <a:gd name="connsiteX5737" fmla="*/ 2314258 w 6891715"/>
                  <a:gd name="connsiteY5737" fmla="*/ 3744266 h 6367455"/>
                  <a:gd name="connsiteX5738" fmla="*/ 2323775 w 6891715"/>
                  <a:gd name="connsiteY5738" fmla="*/ 3755061 h 6367455"/>
                  <a:gd name="connsiteX5739" fmla="*/ 2335830 w 6891715"/>
                  <a:gd name="connsiteY5739" fmla="*/ 3763316 h 6367455"/>
                  <a:gd name="connsiteX5740" fmla="*/ 2350422 w 6891715"/>
                  <a:gd name="connsiteY5740" fmla="*/ 3764268 h 6367455"/>
                  <a:gd name="connsiteX5741" fmla="*/ 2346298 w 6891715"/>
                  <a:gd name="connsiteY5741" fmla="*/ 3768396 h 6367455"/>
                  <a:gd name="connsiteX5742" fmla="*/ 2350740 w 6891715"/>
                  <a:gd name="connsiteY5742" fmla="*/ 3776016 h 6367455"/>
                  <a:gd name="connsiteX5743" fmla="*/ 2358988 w 6891715"/>
                  <a:gd name="connsiteY5743" fmla="*/ 3777603 h 6367455"/>
                  <a:gd name="connsiteX5744" fmla="*/ 2356026 w 6891715"/>
                  <a:gd name="connsiteY5744" fmla="*/ 3787144 h 6367455"/>
                  <a:gd name="connsiteX5745" fmla="*/ 2357058 w 6891715"/>
                  <a:gd name="connsiteY5745" fmla="*/ 3787213 h 6367455"/>
                  <a:gd name="connsiteX5746" fmla="*/ 2359897 w 6891715"/>
                  <a:gd name="connsiteY5746" fmla="*/ 3778078 h 6367455"/>
                  <a:gd name="connsiteX5747" fmla="*/ 2359579 w 6891715"/>
                  <a:gd name="connsiteY5747" fmla="*/ 3767923 h 6367455"/>
                  <a:gd name="connsiteX5748" fmla="*/ 2364975 w 6891715"/>
                  <a:gd name="connsiteY5748" fmla="*/ 3761577 h 6367455"/>
                  <a:gd name="connsiteX5749" fmla="*/ 2373544 w 6891715"/>
                  <a:gd name="connsiteY5749" fmla="*/ 3762211 h 6367455"/>
                  <a:gd name="connsiteX5750" fmla="*/ 2381796 w 6891715"/>
                  <a:gd name="connsiteY5750" fmla="*/ 3769510 h 6367455"/>
                  <a:gd name="connsiteX5751" fmla="*/ 2390683 w 6891715"/>
                  <a:gd name="connsiteY5751" fmla="*/ 3780299 h 6367455"/>
                  <a:gd name="connsiteX5752" fmla="*/ 2383066 w 6891715"/>
                  <a:gd name="connsiteY5752" fmla="*/ 3765384 h 6367455"/>
                  <a:gd name="connsiteX5753" fmla="*/ 2374496 w 6891715"/>
                  <a:gd name="connsiteY5753" fmla="*/ 3750787 h 6367455"/>
                  <a:gd name="connsiteX5754" fmla="*/ 2361801 w 6891715"/>
                  <a:gd name="connsiteY5754" fmla="*/ 3752057 h 6367455"/>
                  <a:gd name="connsiteX5755" fmla="*/ 2347836 w 6891715"/>
                  <a:gd name="connsiteY5755" fmla="*/ 3753961 h 6367455"/>
                  <a:gd name="connsiteX5756" fmla="*/ 2338315 w 6891715"/>
                  <a:gd name="connsiteY5756" fmla="*/ 3752374 h 6367455"/>
                  <a:gd name="connsiteX5757" fmla="*/ 2337363 w 6891715"/>
                  <a:gd name="connsiteY5757" fmla="*/ 3735239 h 6367455"/>
                  <a:gd name="connsiteX5758" fmla="*/ 2344662 w 6891715"/>
                  <a:gd name="connsiteY5758" fmla="*/ 3727940 h 6367455"/>
                  <a:gd name="connsiteX5759" fmla="*/ 2352279 w 6891715"/>
                  <a:gd name="connsiteY5759" fmla="*/ 3730161 h 6367455"/>
                  <a:gd name="connsiteX5760" fmla="*/ 2349740 w 6891715"/>
                  <a:gd name="connsiteY5760" fmla="*/ 3721593 h 6367455"/>
                  <a:gd name="connsiteX5761" fmla="*/ 2365610 w 6891715"/>
                  <a:gd name="connsiteY5761" fmla="*/ 3702554 h 6367455"/>
                  <a:gd name="connsiteX5762" fmla="*/ 2440512 w 6891715"/>
                  <a:gd name="connsiteY5762" fmla="*/ 3699698 h 6367455"/>
                  <a:gd name="connsiteX5763" fmla="*/ 2436386 w 6891715"/>
                  <a:gd name="connsiteY5763" fmla="*/ 3709218 h 6367455"/>
                  <a:gd name="connsiteX5764" fmla="*/ 2444321 w 6891715"/>
                  <a:gd name="connsiteY5764" fmla="*/ 3743806 h 6367455"/>
                  <a:gd name="connsiteX5765" fmla="*/ 2460190 w 6891715"/>
                  <a:gd name="connsiteY5765" fmla="*/ 3745710 h 6367455"/>
                  <a:gd name="connsiteX5766" fmla="*/ 2466537 w 6891715"/>
                  <a:gd name="connsiteY5766" fmla="*/ 3736508 h 6367455"/>
                  <a:gd name="connsiteX5767" fmla="*/ 2452572 w 6891715"/>
                  <a:gd name="connsiteY5767" fmla="*/ 3724767 h 6367455"/>
                  <a:gd name="connsiteX5768" fmla="*/ 2453525 w 6891715"/>
                  <a:gd name="connsiteY5768" fmla="*/ 3717468 h 6367455"/>
                  <a:gd name="connsiteX5769" fmla="*/ 2470346 w 6891715"/>
                  <a:gd name="connsiteY5769" fmla="*/ 3721593 h 6367455"/>
                  <a:gd name="connsiteX5770" fmla="*/ 2480185 w 6891715"/>
                  <a:gd name="connsiteY5770" fmla="*/ 3738094 h 6367455"/>
                  <a:gd name="connsiteX5771" fmla="*/ 2479233 w 6891715"/>
                  <a:gd name="connsiteY5771" fmla="*/ 3745710 h 6367455"/>
                  <a:gd name="connsiteX5772" fmla="*/ 2487802 w 6891715"/>
                  <a:gd name="connsiteY5772" fmla="*/ 3738094 h 6367455"/>
                  <a:gd name="connsiteX5773" fmla="*/ 2478915 w 6891715"/>
                  <a:gd name="connsiteY5773" fmla="*/ 3729844 h 6367455"/>
                  <a:gd name="connsiteX5774" fmla="*/ 2472568 w 6891715"/>
                  <a:gd name="connsiteY5774" fmla="*/ 3708900 h 6367455"/>
                  <a:gd name="connsiteX5775" fmla="*/ 2476376 w 6891715"/>
                  <a:gd name="connsiteY5775" fmla="*/ 3689861 h 6367455"/>
                  <a:gd name="connsiteX5776" fmla="*/ 2492245 w 6891715"/>
                  <a:gd name="connsiteY5776" fmla="*/ 3674947 h 6367455"/>
                  <a:gd name="connsiteX5777" fmla="*/ 2527157 w 6891715"/>
                  <a:gd name="connsiteY5777" fmla="*/ 3678754 h 6367455"/>
                  <a:gd name="connsiteX5778" fmla="*/ 2553818 w 6891715"/>
                  <a:gd name="connsiteY5778" fmla="*/ 3681610 h 6367455"/>
                  <a:gd name="connsiteX5779" fmla="*/ 2572861 w 6891715"/>
                  <a:gd name="connsiteY5779" fmla="*/ 3699698 h 6367455"/>
                  <a:gd name="connsiteX5780" fmla="*/ 2597299 w 6891715"/>
                  <a:gd name="connsiteY5780" fmla="*/ 3730161 h 6367455"/>
                  <a:gd name="connsiteX5781" fmla="*/ 2620785 w 6891715"/>
                  <a:gd name="connsiteY5781" fmla="*/ 3733017 h 6367455"/>
                  <a:gd name="connsiteX5782" fmla="*/ 2598251 w 6891715"/>
                  <a:gd name="connsiteY5782" fmla="*/ 3722228 h 6367455"/>
                  <a:gd name="connsiteX5783" fmla="*/ 2585873 w 6891715"/>
                  <a:gd name="connsiteY5783" fmla="*/ 3712391 h 6367455"/>
                  <a:gd name="connsiteX5784" fmla="*/ 2585556 w 6891715"/>
                  <a:gd name="connsiteY5784" fmla="*/ 3696207 h 6367455"/>
                  <a:gd name="connsiteX5785" fmla="*/ 2573495 w 6891715"/>
                  <a:gd name="connsiteY5785" fmla="*/ 3681610 h 6367455"/>
                  <a:gd name="connsiteX5786" fmla="*/ 2558896 w 6891715"/>
                  <a:gd name="connsiteY5786" fmla="*/ 3676216 h 6367455"/>
                  <a:gd name="connsiteX5787" fmla="*/ 2536362 w 6891715"/>
                  <a:gd name="connsiteY5787" fmla="*/ 3671456 h 6367455"/>
                  <a:gd name="connsiteX5788" fmla="*/ 2510971 w 6891715"/>
                  <a:gd name="connsiteY5788" fmla="*/ 3660032 h 6367455"/>
                  <a:gd name="connsiteX5789" fmla="*/ 2511923 w 6891715"/>
                  <a:gd name="connsiteY5789" fmla="*/ 3646387 h 6367455"/>
                  <a:gd name="connsiteX5790" fmla="*/ 2514145 w 6891715"/>
                  <a:gd name="connsiteY5790" fmla="*/ 3643214 h 6367455"/>
                  <a:gd name="connsiteX5791" fmla="*/ 2525888 w 6891715"/>
                  <a:gd name="connsiteY5791" fmla="*/ 3649560 h 6367455"/>
                  <a:gd name="connsiteX5792" fmla="*/ 2529062 w 6891715"/>
                  <a:gd name="connsiteY5792" fmla="*/ 3643214 h 6367455"/>
                  <a:gd name="connsiteX5793" fmla="*/ 2531283 w 6891715"/>
                  <a:gd name="connsiteY5793" fmla="*/ 3637819 h 6367455"/>
                  <a:gd name="connsiteX5794" fmla="*/ 2508749 w 6891715"/>
                  <a:gd name="connsiteY5794" fmla="*/ 3625444 h 6367455"/>
                  <a:gd name="connsiteX5795" fmla="*/ 2505258 w 6891715"/>
                  <a:gd name="connsiteY5795" fmla="*/ 3612751 h 6367455"/>
                  <a:gd name="connsiteX5796" fmla="*/ 2520175 w 6891715"/>
                  <a:gd name="connsiteY5796" fmla="*/ 3598788 h 6367455"/>
                  <a:gd name="connsiteX5797" fmla="*/ 2511606 w 6891715"/>
                  <a:gd name="connsiteY5797" fmla="*/ 3590538 h 6367455"/>
                  <a:gd name="connsiteX5798" fmla="*/ 2508432 w 6891715"/>
                  <a:gd name="connsiteY5798" fmla="*/ 3597836 h 6367455"/>
                  <a:gd name="connsiteX5799" fmla="*/ 2497006 w 6891715"/>
                  <a:gd name="connsiteY5799" fmla="*/ 3601010 h 6367455"/>
                  <a:gd name="connsiteX5800" fmla="*/ 2493832 w 6891715"/>
                  <a:gd name="connsiteY5800" fmla="*/ 3589586 h 6367455"/>
                  <a:gd name="connsiteX5801" fmla="*/ 2500815 w 6891715"/>
                  <a:gd name="connsiteY5801" fmla="*/ 3580066 h 6367455"/>
                  <a:gd name="connsiteX5802" fmla="*/ 2511288 w 6891715"/>
                  <a:gd name="connsiteY5802" fmla="*/ 3576893 h 6367455"/>
                  <a:gd name="connsiteX5803" fmla="*/ 2523031 w 6891715"/>
                  <a:gd name="connsiteY5803" fmla="*/ 3577527 h 6367455"/>
                  <a:gd name="connsiteX5804" fmla="*/ 2529379 w 6891715"/>
                  <a:gd name="connsiteY5804" fmla="*/ 3564834 h 6367455"/>
                  <a:gd name="connsiteX5805" fmla="*/ 2518906 w 6891715"/>
                  <a:gd name="connsiteY5805" fmla="*/ 3556901 h 6367455"/>
                  <a:gd name="connsiteX5806" fmla="*/ 2506845 w 6891715"/>
                  <a:gd name="connsiteY5806" fmla="*/ 3545160 h 6367455"/>
                  <a:gd name="connsiteX5807" fmla="*/ 2505575 w 6891715"/>
                  <a:gd name="connsiteY5807" fmla="*/ 3535958 h 6367455"/>
                  <a:gd name="connsiteX5808" fmla="*/ 2500497 w 6891715"/>
                  <a:gd name="connsiteY5808" fmla="*/ 3524217 h 6367455"/>
                  <a:gd name="connsiteX5809" fmla="*/ 2492880 w 6891715"/>
                  <a:gd name="connsiteY5809" fmla="*/ 3516918 h 6367455"/>
                  <a:gd name="connsiteX5810" fmla="*/ 2480185 w 6891715"/>
                  <a:gd name="connsiteY5810" fmla="*/ 3519457 h 6367455"/>
                  <a:gd name="connsiteX5811" fmla="*/ 2466537 w 6891715"/>
                  <a:gd name="connsiteY5811" fmla="*/ 3513110 h 6367455"/>
                  <a:gd name="connsiteX5812" fmla="*/ 2464316 w 6891715"/>
                  <a:gd name="connsiteY5812" fmla="*/ 3524534 h 6367455"/>
                  <a:gd name="connsiteX5813" fmla="*/ 2462094 w 6891715"/>
                  <a:gd name="connsiteY5813" fmla="*/ 3527707 h 6367455"/>
                  <a:gd name="connsiteX5814" fmla="*/ 2458920 w 6891715"/>
                  <a:gd name="connsiteY5814" fmla="*/ 3516283 h 6367455"/>
                  <a:gd name="connsiteX5815" fmla="*/ 2458920 w 6891715"/>
                  <a:gd name="connsiteY5815" fmla="*/ 3499148 h 6367455"/>
                  <a:gd name="connsiteX5816" fmla="*/ 2463046 w 6891715"/>
                  <a:gd name="connsiteY5816" fmla="*/ 3484551 h 6367455"/>
                  <a:gd name="connsiteX5817" fmla="*/ 2469394 w 6891715"/>
                  <a:gd name="connsiteY5817" fmla="*/ 3486455 h 6367455"/>
                  <a:gd name="connsiteX5818" fmla="*/ 2469394 w 6891715"/>
                  <a:gd name="connsiteY5818" fmla="*/ 3493753 h 6367455"/>
                  <a:gd name="connsiteX5819" fmla="*/ 2471615 w 6891715"/>
                  <a:gd name="connsiteY5819" fmla="*/ 3505494 h 6367455"/>
                  <a:gd name="connsiteX5820" fmla="*/ 2482406 w 6891715"/>
                  <a:gd name="connsiteY5820" fmla="*/ 3516283 h 6367455"/>
                  <a:gd name="connsiteX5821" fmla="*/ 2489706 w 6891715"/>
                  <a:gd name="connsiteY5821" fmla="*/ 3512476 h 6367455"/>
                  <a:gd name="connsiteX5822" fmla="*/ 2501882 w 6891715"/>
                  <a:gd name="connsiteY5822" fmla="*/ 3508519 h 6367455"/>
                  <a:gd name="connsiteX5823" fmla="*/ 2502823 w 6891715"/>
                  <a:gd name="connsiteY5823" fmla="*/ 3499157 h 6367455"/>
                  <a:gd name="connsiteX5824" fmla="*/ 2495167 w 6891715"/>
                  <a:gd name="connsiteY5824" fmla="*/ 3475027 h 6367455"/>
                  <a:gd name="connsiteX5825" fmla="*/ 2497081 w 6891715"/>
                  <a:gd name="connsiteY5825" fmla="*/ 3463279 h 6367455"/>
                  <a:gd name="connsiteX5826" fmla="*/ 2493891 w 6891715"/>
                  <a:gd name="connsiteY5826" fmla="*/ 3442642 h 6367455"/>
                  <a:gd name="connsiteX5827" fmla="*/ 2491339 w 6891715"/>
                  <a:gd name="connsiteY5827" fmla="*/ 3419147 h 6367455"/>
                  <a:gd name="connsiteX5828" fmla="*/ 2484002 w 6891715"/>
                  <a:gd name="connsiteY5828" fmla="*/ 3408034 h 6367455"/>
                  <a:gd name="connsiteX5829" fmla="*/ 2470923 w 6891715"/>
                  <a:gd name="connsiteY5829" fmla="*/ 3409939 h 6367455"/>
                  <a:gd name="connsiteX5830" fmla="*/ 2464543 w 6891715"/>
                  <a:gd name="connsiteY5830" fmla="*/ 3399462 h 6367455"/>
                  <a:gd name="connsiteX5831" fmla="*/ 2464543 w 6891715"/>
                  <a:gd name="connsiteY5831" fmla="*/ 3381682 h 6367455"/>
                  <a:gd name="connsiteX5832" fmla="*/ 2453059 w 6891715"/>
                  <a:gd name="connsiteY5832" fmla="*/ 3384857 h 6367455"/>
                  <a:gd name="connsiteX5833" fmla="*/ 2457206 w 6891715"/>
                  <a:gd name="connsiteY5833" fmla="*/ 3396604 h 6367455"/>
                  <a:gd name="connsiteX5834" fmla="*/ 2447636 w 6891715"/>
                  <a:gd name="connsiteY5834" fmla="*/ 3398827 h 6367455"/>
                  <a:gd name="connsiteX5835" fmla="*/ 2433600 w 6891715"/>
                  <a:gd name="connsiteY5835" fmla="*/ 3383904 h 6367455"/>
                  <a:gd name="connsiteX5836" fmla="*/ 2437109 w 6891715"/>
                  <a:gd name="connsiteY5836" fmla="*/ 3371523 h 6367455"/>
                  <a:gd name="connsiteX5837" fmla="*/ 2438385 w 6891715"/>
                  <a:gd name="connsiteY5837" fmla="*/ 3324850 h 6367455"/>
                  <a:gd name="connsiteX5838" fmla="*/ 2441575 w 6891715"/>
                  <a:gd name="connsiteY5838" fmla="*/ 3324850 h 6367455"/>
                  <a:gd name="connsiteX5839" fmla="*/ 2439661 w 6891715"/>
                  <a:gd name="connsiteY5839" fmla="*/ 3347075 h 6367455"/>
                  <a:gd name="connsiteX5840" fmla="*/ 2450507 w 6891715"/>
                  <a:gd name="connsiteY5840" fmla="*/ 3352472 h 6367455"/>
                  <a:gd name="connsiteX5841" fmla="*/ 2456887 w 6891715"/>
                  <a:gd name="connsiteY5841" fmla="*/ 3340725 h 6367455"/>
                  <a:gd name="connsiteX5842" fmla="*/ 2455292 w 6891715"/>
                  <a:gd name="connsiteY5842" fmla="*/ 3322627 h 6367455"/>
                  <a:gd name="connsiteX5843" fmla="*/ 2450188 w 6891715"/>
                  <a:gd name="connsiteY5843" fmla="*/ 3306117 h 6367455"/>
                  <a:gd name="connsiteX5844" fmla="*/ 2440618 w 6891715"/>
                  <a:gd name="connsiteY5844" fmla="*/ 3309292 h 6367455"/>
                  <a:gd name="connsiteX5845" fmla="*/ 2439023 w 6891715"/>
                  <a:gd name="connsiteY5845" fmla="*/ 3261667 h 6367455"/>
                  <a:gd name="connsiteX5846" fmla="*/ 2444446 w 6891715"/>
                  <a:gd name="connsiteY5846" fmla="*/ 3273097 h 6367455"/>
                  <a:gd name="connsiteX5847" fmla="*/ 2445403 w 6891715"/>
                  <a:gd name="connsiteY5847" fmla="*/ 3257540 h 6367455"/>
                  <a:gd name="connsiteX5848" fmla="*/ 2440937 w 6891715"/>
                  <a:gd name="connsiteY5848" fmla="*/ 3252143 h 6367455"/>
                  <a:gd name="connsiteX5849" fmla="*/ 2436471 w 6891715"/>
                  <a:gd name="connsiteY5849" fmla="*/ 3223884 h 6367455"/>
                  <a:gd name="connsiteX5850" fmla="*/ 2445722 w 6891715"/>
                  <a:gd name="connsiteY5850" fmla="*/ 3200706 h 6367455"/>
                  <a:gd name="connsiteX5851" fmla="*/ 2451145 w 6891715"/>
                  <a:gd name="connsiteY5851" fmla="*/ 3205469 h 6367455"/>
                  <a:gd name="connsiteX5852" fmla="*/ 2451145 w 6891715"/>
                  <a:gd name="connsiteY5852" fmla="*/ 3214042 h 6367455"/>
                  <a:gd name="connsiteX5853" fmla="*/ 2462310 w 6891715"/>
                  <a:gd name="connsiteY5853" fmla="*/ 3226742 h 6367455"/>
                  <a:gd name="connsiteX5854" fmla="*/ 2471880 w 6891715"/>
                  <a:gd name="connsiteY5854" fmla="*/ 3225789 h 6367455"/>
                  <a:gd name="connsiteX5855" fmla="*/ 2486235 w 6891715"/>
                  <a:gd name="connsiteY5855" fmla="*/ 3229599 h 6367455"/>
                  <a:gd name="connsiteX5856" fmla="*/ 2495167 w 6891715"/>
                  <a:gd name="connsiteY5856" fmla="*/ 3247697 h 6367455"/>
                  <a:gd name="connsiteX5857" fmla="*/ 2495805 w 6891715"/>
                  <a:gd name="connsiteY5857" fmla="*/ 3230552 h 6367455"/>
                  <a:gd name="connsiteX5858" fmla="*/ 2503461 w 6891715"/>
                  <a:gd name="connsiteY5858" fmla="*/ 3227377 h 6367455"/>
                  <a:gd name="connsiteX5859" fmla="*/ 2498038 w 6891715"/>
                  <a:gd name="connsiteY5859" fmla="*/ 3224202 h 6367455"/>
                  <a:gd name="connsiteX5860" fmla="*/ 2497081 w 6891715"/>
                  <a:gd name="connsiteY5860" fmla="*/ 3209597 h 6367455"/>
                  <a:gd name="connsiteX5861" fmla="*/ 2510479 w 6891715"/>
                  <a:gd name="connsiteY5861" fmla="*/ 3195626 h 6367455"/>
                  <a:gd name="connsiteX5862" fmla="*/ 2524515 w 6891715"/>
                  <a:gd name="connsiteY5862" fmla="*/ 3189277 h 6367455"/>
                  <a:gd name="connsiteX5863" fmla="*/ 2530895 w 6891715"/>
                  <a:gd name="connsiteY5863" fmla="*/ 3199754 h 6367455"/>
                  <a:gd name="connsiteX5864" fmla="*/ 2531214 w 6891715"/>
                  <a:gd name="connsiteY5864" fmla="*/ 3216582 h 6367455"/>
                  <a:gd name="connsiteX5865" fmla="*/ 2549397 w 6891715"/>
                  <a:gd name="connsiteY5865" fmla="*/ 3227059 h 6367455"/>
                  <a:gd name="connsiteX5866" fmla="*/ 2554182 w 6891715"/>
                  <a:gd name="connsiteY5866" fmla="*/ 3207056 h 6367455"/>
                  <a:gd name="connsiteX5867" fmla="*/ 2545569 w 6891715"/>
                  <a:gd name="connsiteY5867" fmla="*/ 3199436 h 6367455"/>
                  <a:gd name="connsiteX5868" fmla="*/ 2539189 w 6891715"/>
                  <a:gd name="connsiteY5868" fmla="*/ 3199436 h 6367455"/>
                  <a:gd name="connsiteX5869" fmla="*/ 2544612 w 6891715"/>
                  <a:gd name="connsiteY5869" fmla="*/ 3188959 h 6367455"/>
                  <a:gd name="connsiteX5870" fmla="*/ 2540465 w 6891715"/>
                  <a:gd name="connsiteY5870" fmla="*/ 3176577 h 6367455"/>
                  <a:gd name="connsiteX5871" fmla="*/ 2545250 w 6891715"/>
                  <a:gd name="connsiteY5871" fmla="*/ 3157527 h 6367455"/>
                  <a:gd name="connsiteX5872" fmla="*/ 2561200 w 6891715"/>
                  <a:gd name="connsiteY5872" fmla="*/ 3153082 h 6367455"/>
                  <a:gd name="connsiteX5873" fmla="*/ 2580659 w 6891715"/>
                  <a:gd name="connsiteY5873" fmla="*/ 3158162 h 6367455"/>
                  <a:gd name="connsiteX5874" fmla="*/ 2591824 w 6891715"/>
                  <a:gd name="connsiteY5874" fmla="*/ 3147684 h 6367455"/>
                  <a:gd name="connsiteX5875" fmla="*/ 2614474 w 6891715"/>
                  <a:gd name="connsiteY5875" fmla="*/ 3143239 h 6367455"/>
                  <a:gd name="connsiteX5876" fmla="*/ 2634571 w 6891715"/>
                  <a:gd name="connsiteY5876" fmla="*/ 3153399 h 6367455"/>
                  <a:gd name="connsiteX5877" fmla="*/ 2636804 w 6891715"/>
                  <a:gd name="connsiteY5877" fmla="*/ 3161972 h 6367455"/>
                  <a:gd name="connsiteX5878" fmla="*/ 2637123 w 6891715"/>
                  <a:gd name="connsiteY5878" fmla="*/ 3186102 h 6367455"/>
                  <a:gd name="connsiteX5879" fmla="*/ 2642546 w 6891715"/>
                  <a:gd name="connsiteY5879" fmla="*/ 3190229 h 6367455"/>
                  <a:gd name="connsiteX5880" fmla="*/ 2643503 w 6891715"/>
                  <a:gd name="connsiteY5880" fmla="*/ 3202929 h 6367455"/>
                  <a:gd name="connsiteX5881" fmla="*/ 2633295 w 6891715"/>
                  <a:gd name="connsiteY5881" fmla="*/ 3206421 h 6367455"/>
                  <a:gd name="connsiteX5882" fmla="*/ 2625639 w 6891715"/>
                  <a:gd name="connsiteY5882" fmla="*/ 3209597 h 6367455"/>
                  <a:gd name="connsiteX5883" fmla="*/ 2625639 w 6891715"/>
                  <a:gd name="connsiteY5883" fmla="*/ 3221027 h 6367455"/>
                  <a:gd name="connsiteX5884" fmla="*/ 2643822 w 6891715"/>
                  <a:gd name="connsiteY5884" fmla="*/ 3208326 h 6367455"/>
                  <a:gd name="connsiteX5885" fmla="*/ 2646055 w 6891715"/>
                  <a:gd name="connsiteY5885" fmla="*/ 3214359 h 6367455"/>
                  <a:gd name="connsiteX5886" fmla="*/ 2637442 w 6891715"/>
                  <a:gd name="connsiteY5886" fmla="*/ 3225154 h 6367455"/>
                  <a:gd name="connsiteX5887" fmla="*/ 2633614 w 6891715"/>
                  <a:gd name="connsiteY5887" fmla="*/ 3228329 h 6367455"/>
                  <a:gd name="connsiteX5888" fmla="*/ 2630424 w 6891715"/>
                  <a:gd name="connsiteY5888" fmla="*/ 3230870 h 6367455"/>
                  <a:gd name="connsiteX5889" fmla="*/ 2627872 w 6891715"/>
                  <a:gd name="connsiteY5889" fmla="*/ 3233410 h 6367455"/>
                  <a:gd name="connsiteX5890" fmla="*/ 2626277 w 6891715"/>
                  <a:gd name="connsiteY5890" fmla="*/ 3236584 h 6367455"/>
                  <a:gd name="connsiteX5891" fmla="*/ 2625001 w 6891715"/>
                  <a:gd name="connsiteY5891" fmla="*/ 3240712 h 6367455"/>
                  <a:gd name="connsiteX5892" fmla="*/ 2624044 w 6891715"/>
                  <a:gd name="connsiteY5892" fmla="*/ 3245157 h 6367455"/>
                  <a:gd name="connsiteX5893" fmla="*/ 2634571 w 6891715"/>
                  <a:gd name="connsiteY5893" fmla="*/ 3241029 h 6367455"/>
                  <a:gd name="connsiteX5894" fmla="*/ 2644779 w 6891715"/>
                  <a:gd name="connsiteY5894" fmla="*/ 3229282 h 6367455"/>
                  <a:gd name="connsiteX5895" fmla="*/ 2660729 w 6891715"/>
                  <a:gd name="connsiteY5895" fmla="*/ 3233410 h 6367455"/>
                  <a:gd name="connsiteX5896" fmla="*/ 2673808 w 6891715"/>
                  <a:gd name="connsiteY5896" fmla="*/ 3229917 h 6367455"/>
                  <a:gd name="connsiteX5897" fmla="*/ 2689758 w 6891715"/>
                  <a:gd name="connsiteY5897" fmla="*/ 3226742 h 6367455"/>
                  <a:gd name="connsiteX5898" fmla="*/ 2703475 w 6891715"/>
                  <a:gd name="connsiteY5898" fmla="*/ 3244522 h 6367455"/>
                  <a:gd name="connsiteX5899" fmla="*/ 2699647 w 6891715"/>
                  <a:gd name="connsiteY5899" fmla="*/ 3276273 h 6367455"/>
                  <a:gd name="connsiteX5900" fmla="*/ 2684654 w 6891715"/>
                  <a:gd name="connsiteY5900" fmla="*/ 3287068 h 6367455"/>
                  <a:gd name="connsiteX5901" fmla="*/ 2683059 w 6891715"/>
                  <a:gd name="connsiteY5901" fmla="*/ 3296592 h 6367455"/>
                  <a:gd name="connsiteX5902" fmla="*/ 2678593 w 6891715"/>
                  <a:gd name="connsiteY5902" fmla="*/ 3295322 h 6367455"/>
                  <a:gd name="connsiteX5903" fmla="*/ 2677317 w 6891715"/>
                  <a:gd name="connsiteY5903" fmla="*/ 3280400 h 6367455"/>
                  <a:gd name="connsiteX5904" fmla="*/ 2665514 w 6891715"/>
                  <a:gd name="connsiteY5904" fmla="*/ 3281669 h 6367455"/>
                  <a:gd name="connsiteX5905" fmla="*/ 2650840 w 6891715"/>
                  <a:gd name="connsiteY5905" fmla="*/ 3297862 h 6367455"/>
                  <a:gd name="connsiteX5906" fmla="*/ 2653711 w 6891715"/>
                  <a:gd name="connsiteY5906" fmla="*/ 3273415 h 6367455"/>
                  <a:gd name="connsiteX5907" fmla="*/ 2643184 w 6891715"/>
                  <a:gd name="connsiteY5907" fmla="*/ 3281035 h 6367455"/>
                  <a:gd name="connsiteX5908" fmla="*/ 2637123 w 6891715"/>
                  <a:gd name="connsiteY5908" fmla="*/ 3292465 h 6367455"/>
                  <a:gd name="connsiteX5909" fmla="*/ 2631700 w 6891715"/>
                  <a:gd name="connsiteY5909" fmla="*/ 3308340 h 6367455"/>
                  <a:gd name="connsiteX5910" fmla="*/ 2642546 w 6891715"/>
                  <a:gd name="connsiteY5910" fmla="*/ 3317547 h 6367455"/>
                  <a:gd name="connsiteX5911" fmla="*/ 2641589 w 6891715"/>
                  <a:gd name="connsiteY5911" fmla="*/ 3329295 h 6367455"/>
                  <a:gd name="connsiteX5912" fmla="*/ 2633295 w 6891715"/>
                  <a:gd name="connsiteY5912" fmla="*/ 3341995 h 6367455"/>
                  <a:gd name="connsiteX5913" fmla="*/ 2611922 w 6891715"/>
                  <a:gd name="connsiteY5913" fmla="*/ 3326437 h 6367455"/>
                  <a:gd name="connsiteX5914" fmla="*/ 2610646 w 6891715"/>
                  <a:gd name="connsiteY5914" fmla="*/ 3332788 h 6367455"/>
                  <a:gd name="connsiteX5915" fmla="*/ 2600118 w 6891715"/>
                  <a:gd name="connsiteY5915" fmla="*/ 3338185 h 6367455"/>
                  <a:gd name="connsiteX5916" fmla="*/ 2613836 w 6891715"/>
                  <a:gd name="connsiteY5916" fmla="*/ 3345487 h 6367455"/>
                  <a:gd name="connsiteX5917" fmla="*/ 2623406 w 6891715"/>
                  <a:gd name="connsiteY5917" fmla="*/ 3351521 h 6367455"/>
                  <a:gd name="connsiteX5918" fmla="*/ 2619578 w 6891715"/>
                  <a:gd name="connsiteY5918" fmla="*/ 3361362 h 6367455"/>
                  <a:gd name="connsiteX5919" fmla="*/ 2601394 w 6891715"/>
                  <a:gd name="connsiteY5919" fmla="*/ 3364538 h 6367455"/>
                  <a:gd name="connsiteX5920" fmla="*/ 2589910 w 6891715"/>
                  <a:gd name="connsiteY5920" fmla="*/ 3350885 h 6367455"/>
                  <a:gd name="connsiteX5921" fmla="*/ 2585444 w 6891715"/>
                  <a:gd name="connsiteY5921" fmla="*/ 3365808 h 6367455"/>
                  <a:gd name="connsiteX5922" fmla="*/ 2574917 w 6891715"/>
                  <a:gd name="connsiteY5922" fmla="*/ 3368983 h 6367455"/>
                  <a:gd name="connsiteX5923" fmla="*/ 2595014 w 6891715"/>
                  <a:gd name="connsiteY5923" fmla="*/ 3377237 h 6367455"/>
                  <a:gd name="connsiteX5924" fmla="*/ 2582573 w 6891715"/>
                  <a:gd name="connsiteY5924" fmla="*/ 3389937 h 6367455"/>
                  <a:gd name="connsiteX5925" fmla="*/ 2569813 w 6891715"/>
                  <a:gd name="connsiteY5925" fmla="*/ 3402954 h 6367455"/>
                  <a:gd name="connsiteX5926" fmla="*/ 2585763 w 6891715"/>
                  <a:gd name="connsiteY5926" fmla="*/ 3402637 h 6367455"/>
                  <a:gd name="connsiteX5927" fmla="*/ 2588953 w 6891715"/>
                  <a:gd name="connsiteY5927" fmla="*/ 3413114 h 6367455"/>
                  <a:gd name="connsiteX5928" fmla="*/ 2577788 w 6891715"/>
                  <a:gd name="connsiteY5928" fmla="*/ 3423909 h 6367455"/>
                  <a:gd name="connsiteX5929" fmla="*/ 2575874 w 6891715"/>
                  <a:gd name="connsiteY5929" fmla="*/ 3453119 h 6367455"/>
                  <a:gd name="connsiteX5930" fmla="*/ 2562157 w 6891715"/>
                  <a:gd name="connsiteY5930" fmla="*/ 3465819 h 6367455"/>
                  <a:gd name="connsiteX5931" fmla="*/ 2563114 w 6891715"/>
                  <a:gd name="connsiteY5931" fmla="*/ 3482964 h 6367455"/>
                  <a:gd name="connsiteX5932" fmla="*/ 2585444 w 6891715"/>
                  <a:gd name="connsiteY5932" fmla="*/ 3482964 h 6367455"/>
                  <a:gd name="connsiteX5933" fmla="*/ 2587996 w 6891715"/>
                  <a:gd name="connsiteY5933" fmla="*/ 3499474 h 6367455"/>
                  <a:gd name="connsiteX5934" fmla="*/ 2580659 w 6891715"/>
                  <a:gd name="connsiteY5934" fmla="*/ 3508999 h 6367455"/>
                  <a:gd name="connsiteX5935" fmla="*/ 2566623 w 6891715"/>
                  <a:gd name="connsiteY5935" fmla="*/ 3502967 h 6367455"/>
                  <a:gd name="connsiteX5936" fmla="*/ 2560243 w 6891715"/>
                  <a:gd name="connsiteY5936" fmla="*/ 3513762 h 6367455"/>
                  <a:gd name="connsiteX5937" fmla="*/ 2567491 w 6891715"/>
                  <a:gd name="connsiteY5937" fmla="*/ 3516467 h 6367455"/>
                  <a:gd name="connsiteX5938" fmla="*/ 2568100 w 6891715"/>
                  <a:gd name="connsiteY5938" fmla="*/ 3516283 h 6367455"/>
                  <a:gd name="connsiteX5939" fmla="*/ 2562070 w 6891715"/>
                  <a:gd name="connsiteY5939" fmla="*/ 3526755 h 6367455"/>
                  <a:gd name="connsiteX5940" fmla="*/ 2582699 w 6891715"/>
                  <a:gd name="connsiteY5940" fmla="*/ 3515014 h 6367455"/>
                  <a:gd name="connsiteX5941" fmla="*/ 2599838 w 6891715"/>
                  <a:gd name="connsiteY5941" fmla="*/ 3521043 h 6367455"/>
                  <a:gd name="connsiteX5942" fmla="*/ 2608407 w 6891715"/>
                  <a:gd name="connsiteY5942" fmla="*/ 3520091 h 6367455"/>
                  <a:gd name="connsiteX5943" fmla="*/ 2614755 w 6891715"/>
                  <a:gd name="connsiteY5943" fmla="*/ 3530563 h 6367455"/>
                  <a:gd name="connsiteX5944" fmla="*/ 2615707 w 6891715"/>
                  <a:gd name="connsiteY5944" fmla="*/ 3540083 h 6367455"/>
                  <a:gd name="connsiteX5945" fmla="*/ 2613803 w 6891715"/>
                  <a:gd name="connsiteY5945" fmla="*/ 3551507 h 6367455"/>
                  <a:gd name="connsiteX5946" fmla="*/ 2601108 w 6891715"/>
                  <a:gd name="connsiteY5946" fmla="*/ 3567373 h 6367455"/>
                  <a:gd name="connsiteX5947" fmla="*/ 2625546 w 6891715"/>
                  <a:gd name="connsiteY5947" fmla="*/ 3572768 h 6367455"/>
                  <a:gd name="connsiteX5948" fmla="*/ 2632211 w 6891715"/>
                  <a:gd name="connsiteY5948" fmla="*/ 3589268 h 6367455"/>
                  <a:gd name="connsiteX5949" fmla="*/ 2641415 w 6891715"/>
                  <a:gd name="connsiteY5949" fmla="*/ 3572450 h 6367455"/>
                  <a:gd name="connsiteX5950" fmla="*/ 2656332 w 6891715"/>
                  <a:gd name="connsiteY5950" fmla="*/ 3581970 h 6367455"/>
                  <a:gd name="connsiteX5951" fmla="*/ 2676645 w 6891715"/>
                  <a:gd name="connsiteY5951" fmla="*/ 3598471 h 6367455"/>
                  <a:gd name="connsiteX5952" fmla="*/ 2687118 w 6891715"/>
                  <a:gd name="connsiteY5952" fmla="*/ 3589903 h 6367455"/>
                  <a:gd name="connsiteX5953" fmla="*/ 2716952 w 6891715"/>
                  <a:gd name="connsiteY5953" fmla="*/ 3583239 h 6367455"/>
                  <a:gd name="connsiteX5954" fmla="*/ 2718857 w 6891715"/>
                  <a:gd name="connsiteY5954" fmla="*/ 3591807 h 6367455"/>
                  <a:gd name="connsiteX5955" fmla="*/ 2705527 w 6891715"/>
                  <a:gd name="connsiteY5955" fmla="*/ 3618462 h 6367455"/>
                  <a:gd name="connsiteX5956" fmla="*/ 2698227 w 6891715"/>
                  <a:gd name="connsiteY5956" fmla="*/ 3624809 h 6367455"/>
                  <a:gd name="connsiteX5957" fmla="*/ 2683310 w 6891715"/>
                  <a:gd name="connsiteY5957" fmla="*/ 3633059 h 6367455"/>
                  <a:gd name="connsiteX5958" fmla="*/ 2687753 w 6891715"/>
                  <a:gd name="connsiteY5958" fmla="*/ 3662571 h 6367455"/>
                  <a:gd name="connsiteX5959" fmla="*/ 2695370 w 6891715"/>
                  <a:gd name="connsiteY5959" fmla="*/ 3664792 h 6367455"/>
                  <a:gd name="connsiteX5960" fmla="*/ 2708066 w 6891715"/>
                  <a:gd name="connsiteY5960" fmla="*/ 3651782 h 6367455"/>
                  <a:gd name="connsiteX5961" fmla="*/ 2732187 w 6891715"/>
                  <a:gd name="connsiteY5961" fmla="*/ 3647339 h 6367455"/>
                  <a:gd name="connsiteX5962" fmla="*/ 2758530 w 6891715"/>
                  <a:gd name="connsiteY5962" fmla="*/ 3660032 h 6367455"/>
                  <a:gd name="connsiteX5963" fmla="*/ 2754404 w 6891715"/>
                  <a:gd name="connsiteY5963" fmla="*/ 3641945 h 6367455"/>
                  <a:gd name="connsiteX5964" fmla="*/ 2768051 w 6891715"/>
                  <a:gd name="connsiteY5964" fmla="*/ 3643214 h 6367455"/>
                  <a:gd name="connsiteX5965" fmla="*/ 2768686 w 6891715"/>
                  <a:gd name="connsiteY5965" fmla="*/ 3631473 h 6367455"/>
                  <a:gd name="connsiteX5966" fmla="*/ 2805820 w 6891715"/>
                  <a:gd name="connsiteY5966" fmla="*/ 3609895 h 6367455"/>
                  <a:gd name="connsiteX5967" fmla="*/ 2817563 w 6891715"/>
                  <a:gd name="connsiteY5967" fmla="*/ 3614020 h 6367455"/>
                  <a:gd name="connsiteX5968" fmla="*/ 2814389 w 6891715"/>
                  <a:gd name="connsiteY5968" fmla="*/ 3622588 h 6367455"/>
                  <a:gd name="connsiteX5969" fmla="*/ 2828989 w 6891715"/>
                  <a:gd name="connsiteY5969" fmla="*/ 3614020 h 6367455"/>
                  <a:gd name="connsiteX5970" fmla="*/ 2832162 w 6891715"/>
                  <a:gd name="connsiteY5970" fmla="*/ 3598154 h 6367455"/>
                  <a:gd name="connsiteX5971" fmla="*/ 2850888 w 6891715"/>
                  <a:gd name="connsiteY5971" fmla="*/ 3576893 h 6367455"/>
                  <a:gd name="connsiteX5972" fmla="*/ 2881674 w 6891715"/>
                  <a:gd name="connsiteY5972" fmla="*/ 3576575 h 6367455"/>
                  <a:gd name="connsiteX5973" fmla="*/ 2881674 w 6891715"/>
                  <a:gd name="connsiteY5973" fmla="*/ 3581970 h 6367455"/>
                  <a:gd name="connsiteX5974" fmla="*/ 2859457 w 6891715"/>
                  <a:gd name="connsiteY5974" fmla="*/ 3581335 h 6367455"/>
                  <a:gd name="connsiteX5975" fmla="*/ 2855331 w 6891715"/>
                  <a:gd name="connsiteY5975" fmla="*/ 3595615 h 6367455"/>
                  <a:gd name="connsiteX5976" fmla="*/ 2845810 w 6891715"/>
                  <a:gd name="connsiteY5976" fmla="*/ 3601010 h 6367455"/>
                  <a:gd name="connsiteX5977" fmla="*/ 2847079 w 6891715"/>
                  <a:gd name="connsiteY5977" fmla="*/ 3608308 h 6367455"/>
                  <a:gd name="connsiteX5978" fmla="*/ 2854379 w 6891715"/>
                  <a:gd name="connsiteY5978" fmla="*/ 3613703 h 6367455"/>
                  <a:gd name="connsiteX5979" fmla="*/ 2871518 w 6891715"/>
                  <a:gd name="connsiteY5979" fmla="*/ 3593711 h 6367455"/>
                  <a:gd name="connsiteX5980" fmla="*/ 2890243 w 6891715"/>
                  <a:gd name="connsiteY5980" fmla="*/ 3590538 h 6367455"/>
                  <a:gd name="connsiteX5981" fmla="*/ 2893417 w 6891715"/>
                  <a:gd name="connsiteY5981" fmla="*/ 3582922 h 6367455"/>
                  <a:gd name="connsiteX5982" fmla="*/ 2899765 w 6891715"/>
                  <a:gd name="connsiteY5982" fmla="*/ 3580383 h 6367455"/>
                  <a:gd name="connsiteX5983" fmla="*/ 2913412 w 6891715"/>
                  <a:gd name="connsiteY5983" fmla="*/ 3595298 h 6367455"/>
                  <a:gd name="connsiteX5984" fmla="*/ 2926425 w 6891715"/>
                  <a:gd name="connsiteY5984" fmla="*/ 3613068 h 6367455"/>
                  <a:gd name="connsiteX5985" fmla="*/ 2931821 w 6891715"/>
                  <a:gd name="connsiteY5985" fmla="*/ 3619414 h 6367455"/>
                  <a:gd name="connsiteX5986" fmla="*/ 2941342 w 6891715"/>
                  <a:gd name="connsiteY5986" fmla="*/ 3618462 h 6367455"/>
                  <a:gd name="connsiteX5987" fmla="*/ 2949911 w 6891715"/>
                  <a:gd name="connsiteY5987" fmla="*/ 3630838 h 6367455"/>
                  <a:gd name="connsiteX5988" fmla="*/ 2953085 w 6891715"/>
                  <a:gd name="connsiteY5988" fmla="*/ 3623222 h 6367455"/>
                  <a:gd name="connsiteX5989" fmla="*/ 2964828 w 6891715"/>
                  <a:gd name="connsiteY5989" fmla="*/ 3624492 h 6367455"/>
                  <a:gd name="connsiteX5990" fmla="*/ 2968954 w 6891715"/>
                  <a:gd name="connsiteY5990" fmla="*/ 3637185 h 6367455"/>
                  <a:gd name="connsiteX5991" fmla="*/ 2976572 w 6891715"/>
                  <a:gd name="connsiteY5991" fmla="*/ 3640041 h 6367455"/>
                  <a:gd name="connsiteX5992" fmla="*/ 2969907 w 6891715"/>
                  <a:gd name="connsiteY5992" fmla="*/ 3643214 h 6367455"/>
                  <a:gd name="connsiteX5993" fmla="*/ 2980698 w 6891715"/>
                  <a:gd name="connsiteY5993" fmla="*/ 3654638 h 6367455"/>
                  <a:gd name="connsiteX5994" fmla="*/ 2976572 w 6891715"/>
                  <a:gd name="connsiteY5994" fmla="*/ 3663205 h 6367455"/>
                  <a:gd name="connsiteX5995" fmla="*/ 2967368 w 6891715"/>
                  <a:gd name="connsiteY5995" fmla="*/ 3668600 h 6367455"/>
                  <a:gd name="connsiteX5996" fmla="*/ 2996884 w 6891715"/>
                  <a:gd name="connsiteY5996" fmla="*/ 3682880 h 6367455"/>
                  <a:gd name="connsiteX5997" fmla="*/ 3010849 w 6891715"/>
                  <a:gd name="connsiteY5997" fmla="*/ 3681928 h 6367455"/>
                  <a:gd name="connsiteX5998" fmla="*/ 3020370 w 6891715"/>
                  <a:gd name="connsiteY5998" fmla="*/ 3682562 h 6367455"/>
                  <a:gd name="connsiteX5999" fmla="*/ 3025449 w 6891715"/>
                  <a:gd name="connsiteY5999" fmla="*/ 3695255 h 6367455"/>
                  <a:gd name="connsiteX6000" fmla="*/ 3034018 w 6891715"/>
                  <a:gd name="connsiteY6000" fmla="*/ 3687957 h 6367455"/>
                  <a:gd name="connsiteX6001" fmla="*/ 3042587 w 6891715"/>
                  <a:gd name="connsiteY6001" fmla="*/ 3696525 h 6367455"/>
                  <a:gd name="connsiteX6002" fmla="*/ 3047983 w 6891715"/>
                  <a:gd name="connsiteY6002" fmla="*/ 3697477 h 6367455"/>
                  <a:gd name="connsiteX6003" fmla="*/ 3048253 w 6891715"/>
                  <a:gd name="connsiteY6003" fmla="*/ 3697418 h 6367455"/>
                  <a:gd name="connsiteX6004" fmla="*/ 3053010 w 6891715"/>
                  <a:gd name="connsiteY6004" fmla="*/ 3686615 h 6367455"/>
                  <a:gd name="connsiteX6005" fmla="*/ 3058403 w 6891715"/>
                  <a:gd name="connsiteY6005" fmla="*/ 3678990 h 6367455"/>
                  <a:gd name="connsiteX6006" fmla="*/ 3051107 w 6891715"/>
                  <a:gd name="connsiteY6006" fmla="*/ 3676130 h 6367455"/>
                  <a:gd name="connsiteX6007" fmla="*/ 3044446 w 6891715"/>
                  <a:gd name="connsiteY6007" fmla="*/ 3662468 h 6367455"/>
                  <a:gd name="connsiteX6008" fmla="*/ 3053010 w 6891715"/>
                  <a:gd name="connsiteY6008" fmla="*/ 3651665 h 6367455"/>
                  <a:gd name="connsiteX6009" fmla="*/ 3065698 w 6891715"/>
                  <a:gd name="connsiteY6009" fmla="*/ 3656113 h 6367455"/>
                  <a:gd name="connsiteX6010" fmla="*/ 3076165 w 6891715"/>
                  <a:gd name="connsiteY6010" fmla="*/ 3645310 h 6367455"/>
                  <a:gd name="connsiteX6011" fmla="*/ 3086632 w 6891715"/>
                  <a:gd name="connsiteY6011" fmla="*/ 3630695 h 6367455"/>
                  <a:gd name="connsiteX6012" fmla="*/ 3141504 w 6891715"/>
                  <a:gd name="connsiteY6012" fmla="*/ 3610996 h 6367455"/>
                  <a:gd name="connsiteX6013" fmla="*/ 3188765 w 6891715"/>
                  <a:gd name="connsiteY6013" fmla="*/ 3602099 h 6367455"/>
                  <a:gd name="connsiteX6014" fmla="*/ 3213822 w 6891715"/>
                  <a:gd name="connsiteY6014" fmla="*/ 3577316 h 6367455"/>
                  <a:gd name="connsiteX6015" fmla="*/ 3238880 w 6891715"/>
                  <a:gd name="connsiteY6015" fmla="*/ 3549991 h 6367455"/>
                  <a:gd name="connsiteX6016" fmla="*/ 3272818 w 6891715"/>
                  <a:gd name="connsiteY6016" fmla="*/ 3544590 h 6367455"/>
                  <a:gd name="connsiteX6017" fmla="*/ 3302317 w 6891715"/>
                  <a:gd name="connsiteY6017" fmla="*/ 3522031 h 6367455"/>
                  <a:gd name="connsiteX6018" fmla="*/ 3339110 w 6891715"/>
                  <a:gd name="connsiteY6018" fmla="*/ 3514088 h 6367455"/>
                  <a:gd name="connsiteX6019" fmla="*/ 3386687 w 6891715"/>
                  <a:gd name="connsiteY6019" fmla="*/ 3502014 h 6367455"/>
                  <a:gd name="connsiteX6020" fmla="*/ 3430776 w 6891715"/>
                  <a:gd name="connsiteY6020" fmla="*/ 3504873 h 6367455"/>
                  <a:gd name="connsiteX6021" fmla="*/ 3456785 w 6891715"/>
                  <a:gd name="connsiteY6021" fmla="*/ 3522666 h 6367455"/>
                  <a:gd name="connsiteX6022" fmla="*/ 3463129 w 6891715"/>
                  <a:gd name="connsiteY6022" fmla="*/ 3542683 h 6367455"/>
                  <a:gd name="connsiteX6023" fmla="*/ 3461860 w 6891715"/>
                  <a:gd name="connsiteY6023" fmla="*/ 3548085 h 6367455"/>
                  <a:gd name="connsiteX6024" fmla="*/ 3456785 w 6891715"/>
                  <a:gd name="connsiteY6024" fmla="*/ 3538553 h 6367455"/>
                  <a:gd name="connsiteX6025" fmla="*/ 3446001 w 6891715"/>
                  <a:gd name="connsiteY6025" fmla="*/ 3522031 h 6367455"/>
                  <a:gd name="connsiteX6026" fmla="*/ 3437754 w 6891715"/>
                  <a:gd name="connsiteY6026" fmla="*/ 3516629 h 6367455"/>
                  <a:gd name="connsiteX6027" fmla="*/ 3427921 w 6891715"/>
                  <a:gd name="connsiteY6027" fmla="*/ 3526161 h 6367455"/>
                  <a:gd name="connsiteX6028" fmla="*/ 3431093 w 6891715"/>
                  <a:gd name="connsiteY6028" fmla="*/ 3542048 h 6367455"/>
                  <a:gd name="connsiteX6029" fmla="*/ 3434899 w 6891715"/>
                  <a:gd name="connsiteY6029" fmla="*/ 3563971 h 6367455"/>
                  <a:gd name="connsiteX6030" fmla="*/ 3458054 w 6891715"/>
                  <a:gd name="connsiteY6030" fmla="*/ 3574139 h 6367455"/>
                  <a:gd name="connsiteX6031" fmla="*/ 3465666 w 6891715"/>
                  <a:gd name="connsiteY6031" fmla="*/ 3582718 h 6367455"/>
                  <a:gd name="connsiteX6032" fmla="*/ 3486600 w 6891715"/>
                  <a:gd name="connsiteY6032" fmla="*/ 3581447 h 6367455"/>
                  <a:gd name="connsiteX6033" fmla="*/ 3509120 w 6891715"/>
                  <a:gd name="connsiteY6033" fmla="*/ 3573821 h 6367455"/>
                  <a:gd name="connsiteX6034" fmla="*/ 3545596 w 6891715"/>
                  <a:gd name="connsiteY6034" fmla="*/ 3546178 h 6367455"/>
                  <a:gd name="connsiteX6035" fmla="*/ 3551623 w 6891715"/>
                  <a:gd name="connsiteY6035" fmla="*/ 3527115 h 6367455"/>
                  <a:gd name="connsiteX6036" fmla="*/ 3556063 w 6891715"/>
                  <a:gd name="connsiteY6036" fmla="*/ 3529339 h 6367455"/>
                  <a:gd name="connsiteX6037" fmla="*/ 3553843 w 6891715"/>
                  <a:gd name="connsiteY6037" fmla="*/ 3545861 h 6367455"/>
                  <a:gd name="connsiteX6038" fmla="*/ 3537350 w 6891715"/>
                  <a:gd name="connsiteY6038" fmla="*/ 3563018 h 6367455"/>
                  <a:gd name="connsiteX6039" fmla="*/ 3512292 w 6891715"/>
                  <a:gd name="connsiteY6039" fmla="*/ 3580176 h 6367455"/>
                  <a:gd name="connsiteX6040" fmla="*/ 3500556 w 6891715"/>
                  <a:gd name="connsiteY6040" fmla="*/ 3581447 h 6367455"/>
                  <a:gd name="connsiteX6041" fmla="*/ 3506900 w 6891715"/>
                  <a:gd name="connsiteY6041" fmla="*/ 3602099 h 6367455"/>
                  <a:gd name="connsiteX6042" fmla="*/ 3515464 w 6891715"/>
                  <a:gd name="connsiteY6042" fmla="*/ 3595744 h 6367455"/>
                  <a:gd name="connsiteX6043" fmla="*/ 3533226 w 6891715"/>
                  <a:gd name="connsiteY6043" fmla="*/ 3583035 h 6367455"/>
                  <a:gd name="connsiteX6044" fmla="*/ 3547817 w 6891715"/>
                  <a:gd name="connsiteY6044" fmla="*/ 3570008 h 6367455"/>
                  <a:gd name="connsiteX6045" fmla="*/ 3548486 w 6891715"/>
                  <a:gd name="connsiteY6045" fmla="*/ 3570035 h 6367455"/>
                  <a:gd name="connsiteX6046" fmla="*/ 3560714 w 6891715"/>
                  <a:gd name="connsiteY6046" fmla="*/ 3555040 h 6367455"/>
                  <a:gd name="connsiteX6047" fmla="*/ 3566741 w 6891715"/>
                  <a:gd name="connsiteY6047" fmla="*/ 3539165 h 6367455"/>
                  <a:gd name="connsiteX6048" fmla="*/ 3585771 w 6891715"/>
                  <a:gd name="connsiteY6048" fmla="*/ 3539165 h 6367455"/>
                  <a:gd name="connsiteX6049" fmla="*/ 3609241 w 6891715"/>
                  <a:gd name="connsiteY6049" fmla="*/ 3538847 h 6367455"/>
                  <a:gd name="connsiteX6050" fmla="*/ 3606704 w 6891715"/>
                  <a:gd name="connsiteY6050" fmla="*/ 3518845 h 6367455"/>
                  <a:gd name="connsiteX6051" fmla="*/ 3596555 w 6891715"/>
                  <a:gd name="connsiteY6051" fmla="*/ 3527417 h 6367455"/>
                  <a:gd name="connsiteX6052" fmla="*/ 3585771 w 6891715"/>
                  <a:gd name="connsiteY6052" fmla="*/ 3521067 h 6367455"/>
                  <a:gd name="connsiteX6053" fmla="*/ 3578159 w 6891715"/>
                  <a:gd name="connsiteY6053" fmla="*/ 3514717 h 6367455"/>
                  <a:gd name="connsiteX6054" fmla="*/ 3562617 w 6891715"/>
                  <a:gd name="connsiteY6054" fmla="*/ 3528370 h 6367455"/>
                  <a:gd name="connsiteX6055" fmla="*/ 3556274 w 6891715"/>
                  <a:gd name="connsiteY6055" fmla="*/ 3522655 h 6367455"/>
                  <a:gd name="connsiteX6056" fmla="*/ 3566424 w 6891715"/>
                  <a:gd name="connsiteY6056" fmla="*/ 3510907 h 6367455"/>
                  <a:gd name="connsiteX6057" fmla="*/ 3567375 w 6891715"/>
                  <a:gd name="connsiteY6057" fmla="*/ 3495032 h 6367455"/>
                  <a:gd name="connsiteX6058" fmla="*/ 3567375 w 6891715"/>
                  <a:gd name="connsiteY6058" fmla="*/ 3487412 h 6367455"/>
                  <a:gd name="connsiteX6059" fmla="*/ 3575939 w 6891715"/>
                  <a:gd name="connsiteY6059" fmla="*/ 3481062 h 6367455"/>
                  <a:gd name="connsiteX6060" fmla="*/ 3586722 w 6891715"/>
                  <a:gd name="connsiteY6060" fmla="*/ 3486460 h 6367455"/>
                  <a:gd name="connsiteX6061" fmla="*/ 3611779 w 6891715"/>
                  <a:gd name="connsiteY6061" fmla="*/ 3480745 h 6367455"/>
                  <a:gd name="connsiteX6062" fmla="*/ 3634932 w 6891715"/>
                  <a:gd name="connsiteY6062" fmla="*/ 3463917 h 6367455"/>
                  <a:gd name="connsiteX6063" fmla="*/ 3654914 w 6891715"/>
                  <a:gd name="connsiteY6063" fmla="*/ 3438200 h 6367455"/>
                  <a:gd name="connsiteX6064" fmla="*/ 3667283 w 6891715"/>
                  <a:gd name="connsiteY6064" fmla="*/ 3406449 h 6367455"/>
                  <a:gd name="connsiteX6065" fmla="*/ 3670138 w 6891715"/>
                  <a:gd name="connsiteY6065" fmla="*/ 3375969 h 6367455"/>
                  <a:gd name="connsiteX6066" fmla="*/ 3668869 w 6891715"/>
                  <a:gd name="connsiteY6066" fmla="*/ 3359142 h 6367455"/>
                  <a:gd name="connsiteX6067" fmla="*/ 3678384 w 6891715"/>
                  <a:gd name="connsiteY6067" fmla="*/ 3375969 h 6367455"/>
                  <a:gd name="connsiteX6068" fmla="*/ 3674578 w 6891715"/>
                  <a:gd name="connsiteY6068" fmla="*/ 3399147 h 6367455"/>
                  <a:gd name="connsiteX6069" fmla="*/ 3669186 w 6891715"/>
                  <a:gd name="connsiteY6069" fmla="*/ 3428675 h 6367455"/>
                  <a:gd name="connsiteX6070" fmla="*/ 3653645 w 6891715"/>
                  <a:gd name="connsiteY6070" fmla="*/ 3454392 h 6367455"/>
                  <a:gd name="connsiteX6071" fmla="*/ 3630809 w 6891715"/>
                  <a:gd name="connsiteY6071" fmla="*/ 3477570 h 6367455"/>
                  <a:gd name="connsiteX6072" fmla="*/ 3645716 w 6891715"/>
                  <a:gd name="connsiteY6072" fmla="*/ 3486777 h 6367455"/>
                  <a:gd name="connsiteX6073" fmla="*/ 3655231 w 6891715"/>
                  <a:gd name="connsiteY6073" fmla="*/ 3484555 h 6367455"/>
                  <a:gd name="connsiteX6074" fmla="*/ 3666966 w 6891715"/>
                  <a:gd name="connsiteY6074" fmla="*/ 3492810 h 6367455"/>
                  <a:gd name="connsiteX6075" fmla="*/ 3674261 w 6891715"/>
                  <a:gd name="connsiteY6075" fmla="*/ 3493762 h 6367455"/>
                  <a:gd name="connsiteX6076" fmla="*/ 3685996 w 6891715"/>
                  <a:gd name="connsiteY6076" fmla="*/ 3483285 h 6367455"/>
                  <a:gd name="connsiteX6077" fmla="*/ 3685679 w 6891715"/>
                  <a:gd name="connsiteY6077" fmla="*/ 3440105 h 6367455"/>
                  <a:gd name="connsiteX6078" fmla="*/ 3704392 w 6891715"/>
                  <a:gd name="connsiteY6078" fmla="*/ 3434707 h 6367455"/>
                  <a:gd name="connsiteX6079" fmla="*/ 3704870 w 6891715"/>
                  <a:gd name="connsiteY6079" fmla="*/ 3434453 h 6367455"/>
                  <a:gd name="connsiteX6080" fmla="*/ 3687725 w 6891715"/>
                  <a:gd name="connsiteY6080" fmla="*/ 3417674 h 6367455"/>
                  <a:gd name="connsiteX6081" fmla="*/ 3695980 w 6891715"/>
                  <a:gd name="connsiteY6081" fmla="*/ 3386333 h 6367455"/>
                  <a:gd name="connsiteX6082" fmla="*/ 3693757 w 6891715"/>
                  <a:gd name="connsiteY6082" fmla="*/ 3363862 h 6367455"/>
                  <a:gd name="connsiteX6083" fmla="*/ 3677565 w 6891715"/>
                  <a:gd name="connsiteY6083" fmla="*/ 3340116 h 6367455"/>
                  <a:gd name="connsiteX6084" fmla="*/ 3675025 w 6891715"/>
                  <a:gd name="connsiteY6084" fmla="*/ 3289461 h 6367455"/>
                  <a:gd name="connsiteX6085" fmla="*/ 3674090 w 6891715"/>
                  <a:gd name="connsiteY6085" fmla="*/ 3289477 h 6367455"/>
                  <a:gd name="connsiteX6086" fmla="*/ 3655659 w 6891715"/>
                  <a:gd name="connsiteY6086" fmla="*/ 3250015 h 6367455"/>
                  <a:gd name="connsiteX6087" fmla="*/ 3654388 w 6891715"/>
                  <a:gd name="connsiteY6087" fmla="*/ 3204505 h 6367455"/>
                  <a:gd name="connsiteX6088" fmla="*/ 3668688 w 6891715"/>
                  <a:gd name="connsiteY6088" fmla="*/ 3170454 h 6367455"/>
                  <a:gd name="connsiteX6089" fmla="*/ 3696652 w 6891715"/>
                  <a:gd name="connsiteY6089" fmla="*/ 3126857 h 6367455"/>
                  <a:gd name="connsiteX6090" fmla="*/ 3697606 w 6891715"/>
                  <a:gd name="connsiteY6090" fmla="*/ 3085805 h 6367455"/>
                  <a:gd name="connsiteX6091" fmla="*/ 3709046 w 6891715"/>
                  <a:gd name="connsiteY6091" fmla="*/ 3063529 h 6367455"/>
                  <a:gd name="connsiteX6092" fmla="*/ 3745590 w 6891715"/>
                  <a:gd name="connsiteY6092" fmla="*/ 3029479 h 6367455"/>
                  <a:gd name="connsiteX6093" fmla="*/ 3771013 w 6891715"/>
                  <a:gd name="connsiteY6093" fmla="*/ 3028842 h 6367455"/>
                  <a:gd name="connsiteX6094" fmla="*/ 3796753 w 6891715"/>
                  <a:gd name="connsiteY6094" fmla="*/ 3017386 h 6367455"/>
                  <a:gd name="connsiteX6095" fmla="*/ 3810100 w 6891715"/>
                  <a:gd name="connsiteY6095" fmla="*/ 3007203 h 6367455"/>
                  <a:gd name="connsiteX6096" fmla="*/ 3815502 w 6891715"/>
                  <a:gd name="connsiteY6096" fmla="*/ 3012612 h 6367455"/>
                  <a:gd name="connsiteX6097" fmla="*/ 3816773 w 6891715"/>
                  <a:gd name="connsiteY6097" fmla="*/ 3032979 h 6367455"/>
                  <a:gd name="connsiteX6098" fmla="*/ 3826307 w 6891715"/>
                  <a:gd name="connsiteY6098" fmla="*/ 3045390 h 6367455"/>
                  <a:gd name="connsiteX6099" fmla="*/ 3859673 w 6891715"/>
                  <a:gd name="connsiteY6099" fmla="*/ 3073712 h 6367455"/>
                  <a:gd name="connsiteX6100" fmla="*/ 3854271 w 6891715"/>
                  <a:gd name="connsiteY6100" fmla="*/ 3098216 h 6367455"/>
                  <a:gd name="connsiteX6101" fmla="*/ 3863805 w 6891715"/>
                  <a:gd name="connsiteY6101" fmla="*/ 3104262 h 6367455"/>
                  <a:gd name="connsiteX6102" fmla="*/ 3860627 w 6891715"/>
                  <a:gd name="connsiteY6102" fmla="*/ 3083260 h 6367455"/>
                  <a:gd name="connsiteX6103" fmla="*/ 3862851 w 6891715"/>
                  <a:gd name="connsiteY6103" fmla="*/ 3077850 h 6367455"/>
                  <a:gd name="connsiteX6104" fmla="*/ 3872385 w 6891715"/>
                  <a:gd name="connsiteY6104" fmla="*/ 3090261 h 6367455"/>
                  <a:gd name="connsiteX6105" fmla="*/ 3874609 w 6891715"/>
                  <a:gd name="connsiteY6105" fmla="*/ 3098853 h 6367455"/>
                  <a:gd name="connsiteX6106" fmla="*/ 3877787 w 6891715"/>
                  <a:gd name="connsiteY6106" fmla="*/ 3109354 h 6367455"/>
                  <a:gd name="connsiteX6107" fmla="*/ 3882236 w 6891715"/>
                  <a:gd name="connsiteY6107" fmla="*/ 3117628 h 6367455"/>
                  <a:gd name="connsiteX6108" fmla="*/ 3891769 w 6891715"/>
                  <a:gd name="connsiteY6108" fmla="*/ 3131312 h 6367455"/>
                  <a:gd name="connsiteX6109" fmla="*/ 3922594 w 6891715"/>
                  <a:gd name="connsiteY6109" fmla="*/ 3142768 h 6367455"/>
                  <a:gd name="connsiteX6110" fmla="*/ 3948969 w 6891715"/>
                  <a:gd name="connsiteY6110" fmla="*/ 3135131 h 6367455"/>
                  <a:gd name="connsiteX6111" fmla="*/ 3957232 w 6891715"/>
                  <a:gd name="connsiteY6111" fmla="*/ 3136085 h 6367455"/>
                  <a:gd name="connsiteX6112" fmla="*/ 3960410 w 6891715"/>
                  <a:gd name="connsiteY6112" fmla="*/ 3122083 h 6367455"/>
                  <a:gd name="connsiteX6113" fmla="*/ 3982654 w 6891715"/>
                  <a:gd name="connsiteY6113" fmla="*/ 3104262 h 6367455"/>
                  <a:gd name="connsiteX6114" fmla="*/ 3985832 w 6891715"/>
                  <a:gd name="connsiteY6114" fmla="*/ 3076895 h 6367455"/>
                  <a:gd name="connsiteX6115" fmla="*/ 3981383 w 6891715"/>
                  <a:gd name="connsiteY6115" fmla="*/ 2976653 h 6367455"/>
                  <a:gd name="connsiteX6116" fmla="*/ 3982501 w 6891715"/>
                  <a:gd name="connsiteY6116" fmla="*/ 2975985 h 6367455"/>
                  <a:gd name="connsiteX6117" fmla="*/ 3991573 w 6891715"/>
                  <a:gd name="connsiteY6117" fmla="*/ 2935037 h 6367455"/>
                  <a:gd name="connsiteX6118" fmla="*/ 3999828 w 6891715"/>
                  <a:gd name="connsiteY6118" fmla="*/ 2921399 h 6367455"/>
                  <a:gd name="connsiteX6119" fmla="*/ 4005225 w 6891715"/>
                  <a:gd name="connsiteY6119" fmla="*/ 2901414 h 6367455"/>
                  <a:gd name="connsiteX6120" fmla="*/ 3997605 w 6891715"/>
                  <a:gd name="connsiteY6120" fmla="*/ 2889994 h 6367455"/>
                  <a:gd name="connsiteX6121" fmla="*/ 3978555 w 6891715"/>
                  <a:gd name="connsiteY6121" fmla="*/ 2901414 h 6367455"/>
                  <a:gd name="connsiteX6122" fmla="*/ 3973475 w 6891715"/>
                  <a:gd name="connsiteY6122" fmla="*/ 2914104 h 6367455"/>
                  <a:gd name="connsiteX6123" fmla="*/ 3963950 w 6891715"/>
                  <a:gd name="connsiteY6123" fmla="*/ 2918545 h 6367455"/>
                  <a:gd name="connsiteX6124" fmla="*/ 3940455 w 6891715"/>
                  <a:gd name="connsiteY6124" fmla="*/ 2894434 h 6367455"/>
                  <a:gd name="connsiteX6125" fmla="*/ 3928073 w 6891715"/>
                  <a:gd name="connsiteY6125" fmla="*/ 2902364 h 6367455"/>
                  <a:gd name="connsiteX6126" fmla="*/ 3921723 w 6891715"/>
                  <a:gd name="connsiteY6126" fmla="*/ 2899193 h 6367455"/>
                  <a:gd name="connsiteX6127" fmla="*/ 3919500 w 6891715"/>
                  <a:gd name="connsiteY6127" fmla="*/ 2896020 h 6367455"/>
                  <a:gd name="connsiteX6128" fmla="*/ 3916960 w 6891715"/>
                  <a:gd name="connsiteY6128" fmla="*/ 2868741 h 6367455"/>
                  <a:gd name="connsiteX6129" fmla="*/ 3900133 w 6891715"/>
                  <a:gd name="connsiteY6129" fmla="*/ 2852882 h 6367455"/>
                  <a:gd name="connsiteX6130" fmla="*/ 3898545 w 6891715"/>
                  <a:gd name="connsiteY6130" fmla="*/ 2845269 h 6367455"/>
                  <a:gd name="connsiteX6131" fmla="*/ 3912515 w 6891715"/>
                  <a:gd name="connsiteY6131" fmla="*/ 2834801 h 6367455"/>
                  <a:gd name="connsiteX6132" fmla="*/ 3932518 w 6891715"/>
                  <a:gd name="connsiteY6132" fmla="*/ 2828459 h 6367455"/>
                  <a:gd name="connsiteX6133" fmla="*/ 3930295 w 6891715"/>
                  <a:gd name="connsiteY6133" fmla="*/ 2824018 h 6367455"/>
                  <a:gd name="connsiteX6134" fmla="*/ 3908070 w 6891715"/>
                  <a:gd name="connsiteY6134" fmla="*/ 2817036 h 6367455"/>
                  <a:gd name="connsiteX6135" fmla="*/ 3901403 w 6891715"/>
                  <a:gd name="connsiteY6135" fmla="*/ 2808469 h 6367455"/>
                  <a:gd name="connsiteX6136" fmla="*/ 3902355 w 6891715"/>
                  <a:gd name="connsiteY6136" fmla="*/ 2786583 h 6367455"/>
                  <a:gd name="connsiteX6137" fmla="*/ 3911880 w 6891715"/>
                  <a:gd name="connsiteY6137" fmla="*/ 2779921 h 6367455"/>
                  <a:gd name="connsiteX6138" fmla="*/ 3895688 w 6891715"/>
                  <a:gd name="connsiteY6138" fmla="*/ 2767550 h 6367455"/>
                  <a:gd name="connsiteX6139" fmla="*/ 3898863 w 6891715"/>
                  <a:gd name="connsiteY6139" fmla="*/ 2748515 h 6367455"/>
                  <a:gd name="connsiteX6140" fmla="*/ 3935693 w 6891715"/>
                  <a:gd name="connsiteY6140" fmla="*/ 2730435 h 6367455"/>
                  <a:gd name="connsiteX6141" fmla="*/ 3953790 w 6891715"/>
                  <a:gd name="connsiteY6141" fmla="*/ 2723772 h 6367455"/>
                  <a:gd name="connsiteX6142" fmla="*/ 3954425 w 6891715"/>
                  <a:gd name="connsiteY6142" fmla="*/ 2708229 h 6367455"/>
                  <a:gd name="connsiteX6143" fmla="*/ 3974745 w 6891715"/>
                  <a:gd name="connsiteY6143" fmla="*/ 2704740 h 6367455"/>
                  <a:gd name="connsiteX6144" fmla="*/ 3988398 w 6891715"/>
                  <a:gd name="connsiteY6144" fmla="*/ 2696176 h 6367455"/>
                  <a:gd name="connsiteX6145" fmla="*/ 4018878 w 6891715"/>
                  <a:gd name="connsiteY6145" fmla="*/ 2695858 h 6367455"/>
                  <a:gd name="connsiteX6146" fmla="*/ 4031578 w 6891715"/>
                  <a:gd name="connsiteY6146" fmla="*/ 2681900 h 6367455"/>
                  <a:gd name="connsiteX6147" fmla="*/ 4043325 w 6891715"/>
                  <a:gd name="connsiteY6147" fmla="*/ 2689514 h 6367455"/>
                  <a:gd name="connsiteX6148" fmla="*/ 4051898 w 6891715"/>
                  <a:gd name="connsiteY6148" fmla="*/ 2686343 h 6367455"/>
                  <a:gd name="connsiteX6149" fmla="*/ 4094125 w 6891715"/>
                  <a:gd name="connsiteY6149" fmla="*/ 2683804 h 6367455"/>
                  <a:gd name="connsiteX6150" fmla="*/ 4084283 w 6891715"/>
                  <a:gd name="connsiteY6150" fmla="*/ 2673338 h 6367455"/>
                  <a:gd name="connsiteX6151" fmla="*/ 4090633 w 6891715"/>
                  <a:gd name="connsiteY6151" fmla="*/ 2665722 h 6367455"/>
                  <a:gd name="connsiteX6152" fmla="*/ 4100158 w 6891715"/>
                  <a:gd name="connsiteY6152" fmla="*/ 2670164 h 6367455"/>
                  <a:gd name="connsiteX6153" fmla="*/ 4106508 w 6891715"/>
                  <a:gd name="connsiteY6153" fmla="*/ 2664770 h 6367455"/>
                  <a:gd name="connsiteX6154" fmla="*/ 4121431 w 6891715"/>
                  <a:gd name="connsiteY6154" fmla="*/ 2670800 h 6367455"/>
                  <a:gd name="connsiteX6155" fmla="*/ 4137306 w 6891715"/>
                  <a:gd name="connsiteY6155" fmla="*/ 2662232 h 6367455"/>
                  <a:gd name="connsiteX6156" fmla="*/ 4172548 w 6891715"/>
                  <a:gd name="connsiteY6156" fmla="*/ 2675557 h 6367455"/>
                  <a:gd name="connsiteX6157" fmla="*/ 4198583 w 6891715"/>
                  <a:gd name="connsiteY6157" fmla="*/ 2678411 h 6367455"/>
                  <a:gd name="connsiteX6158" fmla="*/ 4233826 w 6891715"/>
                  <a:gd name="connsiteY6158" fmla="*/ 2701568 h 6367455"/>
                  <a:gd name="connsiteX6159" fmla="*/ 4281451 w 6891715"/>
                  <a:gd name="connsiteY6159" fmla="*/ 2699030 h 6367455"/>
                  <a:gd name="connsiteX6160" fmla="*/ 4298278 w 6891715"/>
                  <a:gd name="connsiteY6160" fmla="*/ 2706010 h 6367455"/>
                  <a:gd name="connsiteX6161" fmla="*/ 4304311 w 6891715"/>
                  <a:gd name="connsiteY6161" fmla="*/ 2704740 h 6367455"/>
                  <a:gd name="connsiteX6162" fmla="*/ 4319503 w 6891715"/>
                  <a:gd name="connsiteY6162" fmla="*/ 2701170 h 6367455"/>
                  <a:gd name="connsiteX6163" fmla="*/ 4319241 w 6891715"/>
                  <a:gd name="connsiteY6163" fmla="*/ 2700844 h 6367455"/>
                  <a:gd name="connsiteX6164" fmla="*/ 4330673 w 6891715"/>
                  <a:gd name="connsiteY6164" fmla="*/ 2684654 h 6367455"/>
                  <a:gd name="connsiteX6165" fmla="*/ 4340199 w 6891715"/>
                  <a:gd name="connsiteY6165" fmla="*/ 2673226 h 6367455"/>
                  <a:gd name="connsiteX6166" fmla="*/ 4327179 w 6891715"/>
                  <a:gd name="connsiteY6166" fmla="*/ 2643387 h 6367455"/>
                  <a:gd name="connsiteX6167" fmla="*/ 4338929 w 6891715"/>
                  <a:gd name="connsiteY6167" fmla="*/ 2636086 h 6367455"/>
                  <a:gd name="connsiteX6168" fmla="*/ 4358935 w 6891715"/>
                  <a:gd name="connsiteY6168" fmla="*/ 2655767 h 6367455"/>
                  <a:gd name="connsiteX6169" fmla="*/ 4370684 w 6891715"/>
                  <a:gd name="connsiteY6169" fmla="*/ 2637673 h 6367455"/>
                  <a:gd name="connsiteX6170" fmla="*/ 4385609 w 6891715"/>
                  <a:gd name="connsiteY6170" fmla="*/ 2629102 h 6367455"/>
                  <a:gd name="connsiteX6171" fmla="*/ 4403710 w 6891715"/>
                  <a:gd name="connsiteY6171" fmla="*/ 2637673 h 6367455"/>
                  <a:gd name="connsiteX6172" fmla="*/ 4434830 w 6891715"/>
                  <a:gd name="connsiteY6172" fmla="*/ 2595137 h 6367455"/>
                  <a:gd name="connsiteX6173" fmla="*/ 4447532 w 6891715"/>
                  <a:gd name="connsiteY6173" fmla="*/ 2602438 h 6367455"/>
                  <a:gd name="connsiteX6174" fmla="*/ 4488814 w 6891715"/>
                  <a:gd name="connsiteY6174" fmla="*/ 2603073 h 6367455"/>
                  <a:gd name="connsiteX6175" fmla="*/ 4533589 w 6891715"/>
                  <a:gd name="connsiteY6175" fmla="*/ 2606882 h 6367455"/>
                  <a:gd name="connsiteX6176" fmla="*/ 4546292 w 6891715"/>
                  <a:gd name="connsiteY6176" fmla="*/ 2604978 h 6367455"/>
                  <a:gd name="connsiteX6177" fmla="*/ 4545974 w 6891715"/>
                  <a:gd name="connsiteY6177" fmla="*/ 2601803 h 6367455"/>
                  <a:gd name="connsiteX6178" fmla="*/ 4542799 w 6891715"/>
                  <a:gd name="connsiteY6178" fmla="*/ 2596406 h 6367455"/>
                  <a:gd name="connsiteX6179" fmla="*/ 4551055 w 6891715"/>
                  <a:gd name="connsiteY6179" fmla="*/ 2591010 h 6367455"/>
                  <a:gd name="connsiteX6180" fmla="*/ 4552325 w 6891715"/>
                  <a:gd name="connsiteY6180" fmla="*/ 2587835 h 6367455"/>
                  <a:gd name="connsiteX6181" fmla="*/ 4513901 w 6891715"/>
                  <a:gd name="connsiteY6181" fmla="*/ 2580852 h 6367455"/>
                  <a:gd name="connsiteX6182" fmla="*/ 4525651 w 6891715"/>
                  <a:gd name="connsiteY6182" fmla="*/ 2574503 h 6367455"/>
                  <a:gd name="connsiteX6183" fmla="*/ 4517077 w 6891715"/>
                  <a:gd name="connsiteY6183" fmla="*/ 2563711 h 6367455"/>
                  <a:gd name="connsiteX6184" fmla="*/ 4471666 w 6891715"/>
                  <a:gd name="connsiteY6184" fmla="*/ 2553870 h 6367455"/>
                  <a:gd name="connsiteX6185" fmla="*/ 4444992 w 6891715"/>
                  <a:gd name="connsiteY6185" fmla="*/ 2563393 h 6367455"/>
                  <a:gd name="connsiteX6186" fmla="*/ 4436418 w 6891715"/>
                  <a:gd name="connsiteY6186" fmla="*/ 2563393 h 6367455"/>
                  <a:gd name="connsiteX6187" fmla="*/ 4401487 w 6891715"/>
                  <a:gd name="connsiteY6187" fmla="*/ 2524983 h 6367455"/>
                  <a:gd name="connsiteX6188" fmla="*/ 4387832 w 6891715"/>
                  <a:gd name="connsiteY6188" fmla="*/ 2528158 h 6367455"/>
                  <a:gd name="connsiteX6189" fmla="*/ 4373860 w 6891715"/>
                  <a:gd name="connsiteY6189" fmla="*/ 2514506 h 6367455"/>
                  <a:gd name="connsiteX6190" fmla="*/ 4379893 w 6891715"/>
                  <a:gd name="connsiteY6190" fmla="*/ 2501808 h 6367455"/>
                  <a:gd name="connsiteX6191" fmla="*/ 4369414 w 6891715"/>
                  <a:gd name="connsiteY6191" fmla="*/ 2499904 h 6367455"/>
                  <a:gd name="connsiteX6192" fmla="*/ 4375765 w 6891715"/>
                  <a:gd name="connsiteY6192" fmla="*/ 2491335 h 6367455"/>
                  <a:gd name="connsiteX6193" fmla="*/ 4396724 w 6891715"/>
                  <a:gd name="connsiteY6193" fmla="*/ 2507842 h 6367455"/>
                  <a:gd name="connsiteX6194" fmla="*/ 4403392 w 6891715"/>
                  <a:gd name="connsiteY6194" fmla="*/ 2503713 h 6367455"/>
                  <a:gd name="connsiteX6195" fmla="*/ 4391325 w 6891715"/>
                  <a:gd name="connsiteY6195" fmla="*/ 2471016 h 6367455"/>
                  <a:gd name="connsiteX6196" fmla="*/ 4401805 w 6891715"/>
                  <a:gd name="connsiteY6196" fmla="*/ 2451021 h 6367455"/>
                  <a:gd name="connsiteX6197" fmla="*/ 4397676 w 6891715"/>
                  <a:gd name="connsiteY6197" fmla="*/ 2448164 h 6367455"/>
                  <a:gd name="connsiteX6198" fmla="*/ 4380528 w 6891715"/>
                  <a:gd name="connsiteY6198" fmla="*/ 2468480 h 6367455"/>
                  <a:gd name="connsiteX6199" fmla="*/ 4359570 w 6891715"/>
                  <a:gd name="connsiteY6199" fmla="*/ 2472606 h 6367455"/>
                  <a:gd name="connsiteX6200" fmla="*/ 4349091 w 6891715"/>
                  <a:gd name="connsiteY6200" fmla="*/ 2486252 h 6367455"/>
                  <a:gd name="connsiteX6201" fmla="*/ 4327179 w 6891715"/>
                  <a:gd name="connsiteY6201" fmla="*/ 2492603 h 6367455"/>
                  <a:gd name="connsiteX6202" fmla="*/ 4309714 w 6891715"/>
                  <a:gd name="connsiteY6202" fmla="*/ 2479268 h 6367455"/>
                  <a:gd name="connsiteX6203" fmla="*/ 4297606 w 6891715"/>
                  <a:gd name="connsiteY6203" fmla="*/ 2480204 h 6367455"/>
                  <a:gd name="connsiteX6204" fmla="*/ 4286617 w 6891715"/>
                  <a:gd name="connsiteY6204" fmla="*/ 2491790 h 6367455"/>
                  <a:gd name="connsiteX6205" fmla="*/ 4260884 w 6891715"/>
                  <a:gd name="connsiteY6205" fmla="*/ 2493060 h 6367455"/>
                  <a:gd name="connsiteX6206" fmla="*/ 4248176 w 6891715"/>
                  <a:gd name="connsiteY6206" fmla="*/ 2488934 h 6367455"/>
                  <a:gd name="connsiteX6207" fmla="*/ 4217677 w 6891715"/>
                  <a:gd name="connsiteY6207" fmla="*/ 2493380 h 6367455"/>
                  <a:gd name="connsiteX6208" fmla="*/ 4197662 w 6891715"/>
                  <a:gd name="connsiteY6208" fmla="*/ 2505443 h 6367455"/>
                  <a:gd name="connsiteX6209" fmla="*/ 4175423 w 6891715"/>
                  <a:gd name="connsiteY6209" fmla="*/ 2500996 h 6367455"/>
                  <a:gd name="connsiteX6210" fmla="*/ 4168116 w 6891715"/>
                  <a:gd name="connsiteY6210" fmla="*/ 2513693 h 6367455"/>
                  <a:gd name="connsiteX6211" fmla="*/ 4140793 w 6891715"/>
                  <a:gd name="connsiteY6211" fmla="*/ 2519406 h 6367455"/>
                  <a:gd name="connsiteX6212" fmla="*/ 4136028 w 6891715"/>
                  <a:gd name="connsiteY6212" fmla="*/ 2493060 h 6367455"/>
                  <a:gd name="connsiteX6213" fmla="*/ 4129674 w 6891715"/>
                  <a:gd name="connsiteY6213" fmla="*/ 2500363 h 6367455"/>
                  <a:gd name="connsiteX6214" fmla="*/ 4135393 w 6891715"/>
                  <a:gd name="connsiteY6214" fmla="*/ 2520675 h 6367455"/>
                  <a:gd name="connsiteX6215" fmla="*/ 4122685 w 6891715"/>
                  <a:gd name="connsiteY6215" fmla="*/ 2517183 h 6367455"/>
                  <a:gd name="connsiteX6216" fmla="*/ 4110930 w 6891715"/>
                  <a:gd name="connsiteY6216" fmla="*/ 2528926 h 6367455"/>
                  <a:gd name="connsiteX6217" fmla="*/ 4100446 w 6891715"/>
                  <a:gd name="connsiteY6217" fmla="*/ 2519722 h 6367455"/>
                  <a:gd name="connsiteX6218" fmla="*/ 4091232 w 6891715"/>
                  <a:gd name="connsiteY6218" fmla="*/ 2531465 h 6367455"/>
                  <a:gd name="connsiteX6219" fmla="*/ 4071853 w 6891715"/>
                  <a:gd name="connsiteY6219" fmla="*/ 2540033 h 6367455"/>
                  <a:gd name="connsiteX6220" fmla="*/ 4057556 w 6891715"/>
                  <a:gd name="connsiteY6220" fmla="*/ 2554947 h 6367455"/>
                  <a:gd name="connsiteX6221" fmla="*/ 4033093 w 6891715"/>
                  <a:gd name="connsiteY6221" fmla="*/ 2553995 h 6367455"/>
                  <a:gd name="connsiteX6222" fmla="*/ 4005454 w 6891715"/>
                  <a:gd name="connsiteY6222" fmla="*/ 2564786 h 6367455"/>
                  <a:gd name="connsiteX6223" fmla="*/ 3997193 w 6891715"/>
                  <a:gd name="connsiteY6223" fmla="*/ 2587000 h 6367455"/>
                  <a:gd name="connsiteX6224" fmla="*/ 3968601 w 6891715"/>
                  <a:gd name="connsiteY6224" fmla="*/ 2580018 h 6367455"/>
                  <a:gd name="connsiteX6225" fmla="*/ 3940325 w 6891715"/>
                  <a:gd name="connsiteY6225" fmla="*/ 2599060 h 6367455"/>
                  <a:gd name="connsiteX6226" fmla="*/ 3921263 w 6891715"/>
                  <a:gd name="connsiteY6226" fmla="*/ 2586682 h 6367455"/>
                  <a:gd name="connsiteX6227" fmla="*/ 3913639 w 6891715"/>
                  <a:gd name="connsiteY6227" fmla="*/ 2593030 h 6367455"/>
                  <a:gd name="connsiteX6228" fmla="*/ 3908555 w 6891715"/>
                  <a:gd name="connsiteY6228" fmla="*/ 2611121 h 6367455"/>
                  <a:gd name="connsiteX6229" fmla="*/ 3893624 w 6891715"/>
                  <a:gd name="connsiteY6229" fmla="*/ 2604774 h 6367455"/>
                  <a:gd name="connsiteX6230" fmla="*/ 3904108 w 6891715"/>
                  <a:gd name="connsiteY6230" fmla="*/ 2599378 h 6367455"/>
                  <a:gd name="connsiteX6231" fmla="*/ 3907285 w 6891715"/>
                  <a:gd name="connsiteY6231" fmla="*/ 2589856 h 6367455"/>
                  <a:gd name="connsiteX6232" fmla="*/ 3896801 w 6891715"/>
                  <a:gd name="connsiteY6232" fmla="*/ 2579699 h 6367455"/>
                  <a:gd name="connsiteX6233" fmla="*/ 3872655 w 6891715"/>
                  <a:gd name="connsiteY6233" fmla="*/ 2612391 h 6367455"/>
                  <a:gd name="connsiteX6234" fmla="*/ 3866301 w 6891715"/>
                  <a:gd name="connsiteY6234" fmla="*/ 2624133 h 6367455"/>
                  <a:gd name="connsiteX6235" fmla="*/ 3845016 w 6891715"/>
                  <a:gd name="connsiteY6235" fmla="*/ 2624133 h 6367455"/>
                  <a:gd name="connsiteX6236" fmla="*/ 3854547 w 6891715"/>
                  <a:gd name="connsiteY6236" fmla="*/ 2611439 h 6367455"/>
                  <a:gd name="connsiteX6237" fmla="*/ 3867255 w 6891715"/>
                  <a:gd name="connsiteY6237" fmla="*/ 2610486 h 6367455"/>
                  <a:gd name="connsiteX6238" fmla="*/ 3865984 w 6891715"/>
                  <a:gd name="connsiteY6238" fmla="*/ 2600647 h 6367455"/>
                  <a:gd name="connsiteX6239" fmla="*/ 3858359 w 6891715"/>
                  <a:gd name="connsiteY6239" fmla="*/ 2592712 h 6367455"/>
                  <a:gd name="connsiteX6240" fmla="*/ 3845651 w 6891715"/>
                  <a:gd name="connsiteY6240" fmla="*/ 2599060 h 6367455"/>
                  <a:gd name="connsiteX6241" fmla="*/ 3830084 w 6891715"/>
                  <a:gd name="connsiteY6241" fmla="*/ 2598109 h 6367455"/>
                  <a:gd name="connsiteX6242" fmla="*/ 3819600 w 6891715"/>
                  <a:gd name="connsiteY6242" fmla="*/ 2590809 h 6367455"/>
                  <a:gd name="connsiteX6243" fmla="*/ 3814834 w 6891715"/>
                  <a:gd name="connsiteY6243" fmla="*/ 2580335 h 6367455"/>
                  <a:gd name="connsiteX6244" fmla="*/ 3824365 w 6891715"/>
                  <a:gd name="connsiteY6244" fmla="*/ 2563198 h 6367455"/>
                  <a:gd name="connsiteX6245" fmla="*/ 3836120 w 6891715"/>
                  <a:gd name="connsiteY6245" fmla="*/ 2558122 h 6367455"/>
                  <a:gd name="connsiteX6246" fmla="*/ 3845333 w 6891715"/>
                  <a:gd name="connsiteY6246" fmla="*/ 2543206 h 6367455"/>
                  <a:gd name="connsiteX6247" fmla="*/ 3856135 w 6891715"/>
                  <a:gd name="connsiteY6247" fmla="*/ 2529243 h 6367455"/>
                  <a:gd name="connsiteX6248" fmla="*/ 3858994 w 6891715"/>
                  <a:gd name="connsiteY6248" fmla="*/ 2516550 h 6367455"/>
                  <a:gd name="connsiteX6249" fmla="*/ 3840250 w 6891715"/>
                  <a:gd name="connsiteY6249" fmla="*/ 2527339 h 6367455"/>
                  <a:gd name="connsiteX6250" fmla="*/ 3817694 w 6891715"/>
                  <a:gd name="connsiteY6250" fmla="*/ 2538129 h 6367455"/>
                  <a:gd name="connsiteX6251" fmla="*/ 3803079 w 6891715"/>
                  <a:gd name="connsiteY6251" fmla="*/ 2531782 h 6367455"/>
                  <a:gd name="connsiteX6252" fmla="*/ 3806256 w 6891715"/>
                  <a:gd name="connsiteY6252" fmla="*/ 2518136 h 6367455"/>
                  <a:gd name="connsiteX6253" fmla="*/ 3760508 w 6891715"/>
                  <a:gd name="connsiteY6253" fmla="*/ 2501630 h 6367455"/>
                  <a:gd name="connsiteX6254" fmla="*/ 3730326 w 6891715"/>
                  <a:gd name="connsiteY6254" fmla="*/ 2472435 h 6367455"/>
                  <a:gd name="connsiteX6255" fmla="*/ 3696650 w 6891715"/>
                  <a:gd name="connsiteY6255" fmla="*/ 2474972 h 6367455"/>
                  <a:gd name="connsiteX6256" fmla="*/ 3686802 w 6891715"/>
                  <a:gd name="connsiteY6256" fmla="*/ 2461331 h 6367455"/>
                  <a:gd name="connsiteX6257" fmla="*/ 3699509 w 6891715"/>
                  <a:gd name="connsiteY6257" fmla="*/ 2449589 h 6367455"/>
                  <a:gd name="connsiteX6258" fmla="*/ 3689978 w 6891715"/>
                  <a:gd name="connsiteY6258" fmla="*/ 2434032 h 6367455"/>
                  <a:gd name="connsiteX6259" fmla="*/ 3693791 w 6891715"/>
                  <a:gd name="connsiteY6259" fmla="*/ 2412762 h 6367455"/>
                  <a:gd name="connsiteX6260" fmla="*/ 3683942 w 6891715"/>
                  <a:gd name="connsiteY6260" fmla="*/ 2389600 h 6367455"/>
                  <a:gd name="connsiteX6261" fmla="*/ 3698874 w 6891715"/>
                  <a:gd name="connsiteY6261" fmla="*/ 2372780 h 6367455"/>
                  <a:gd name="connsiteX6262" fmla="*/ 3700780 w 6891715"/>
                  <a:gd name="connsiteY6262" fmla="*/ 2332789 h 6367455"/>
                  <a:gd name="connsiteX6263" fmla="*/ 3695062 w 6891715"/>
                  <a:gd name="connsiteY6263" fmla="*/ 2303276 h 6367455"/>
                  <a:gd name="connsiteX6264" fmla="*/ 3708723 w 6891715"/>
                  <a:gd name="connsiteY6264" fmla="*/ 2284230 h 6367455"/>
                  <a:gd name="connsiteX6265" fmla="*/ 3720478 w 6891715"/>
                  <a:gd name="connsiteY6265" fmla="*/ 2299784 h 6367455"/>
                  <a:gd name="connsiteX6266" fmla="*/ 3723655 w 6891715"/>
                  <a:gd name="connsiteY6266" fmla="*/ 2295656 h 6367455"/>
                  <a:gd name="connsiteX6267" fmla="*/ 3702051 w 6891715"/>
                  <a:gd name="connsiteY6267" fmla="*/ 2262014 h 6367455"/>
                  <a:gd name="connsiteX6268" fmla="*/ 3703957 w 6891715"/>
                  <a:gd name="connsiteY6268" fmla="*/ 2226471 h 6367455"/>
                  <a:gd name="connsiteX6269" fmla="*/ 3675047 w 6891715"/>
                  <a:gd name="connsiteY6269" fmla="*/ 2201079 h 6367455"/>
                  <a:gd name="connsiteX6270" fmla="*/ 3674729 w 6891715"/>
                  <a:gd name="connsiteY6270" fmla="*/ 2184258 h 6367455"/>
                  <a:gd name="connsiteX6271" fmla="*/ 3688390 w 6891715"/>
                  <a:gd name="connsiteY6271" fmla="*/ 2153791 h 6367455"/>
                  <a:gd name="connsiteX6272" fmla="*/ 3681718 w 6891715"/>
                  <a:gd name="connsiteY6272" fmla="*/ 2126176 h 6367455"/>
                  <a:gd name="connsiteX6273" fmla="*/ 3675364 w 6891715"/>
                  <a:gd name="connsiteY6273" fmla="*/ 2132525 h 6367455"/>
                  <a:gd name="connsiteX6274" fmla="*/ 3665833 w 6891715"/>
                  <a:gd name="connsiteY6274" fmla="*/ 2128717 h 6367455"/>
                  <a:gd name="connsiteX6275" fmla="*/ 3668693 w 6891715"/>
                  <a:gd name="connsiteY6275" fmla="*/ 2095708 h 6367455"/>
                  <a:gd name="connsiteX6276" fmla="*/ 3661068 w 6891715"/>
                  <a:gd name="connsiteY6276" fmla="*/ 2067465 h 6367455"/>
                  <a:gd name="connsiteX6277" fmla="*/ 3670281 w 6891715"/>
                  <a:gd name="connsiteY6277" fmla="*/ 2027488 h 6367455"/>
                  <a:gd name="connsiteX6278" fmla="*/ 3687119 w 6891715"/>
                  <a:gd name="connsiteY6278" fmla="*/ 2023045 h 6367455"/>
                  <a:gd name="connsiteX6279" fmla="*/ 3701733 w 6891715"/>
                  <a:gd name="connsiteY6279" fmla="*/ 1999556 h 6367455"/>
                  <a:gd name="connsiteX6280" fmla="*/ 3716665 w 6891715"/>
                  <a:gd name="connsiteY6280" fmla="*/ 1992256 h 6367455"/>
                  <a:gd name="connsiteX6281" fmla="*/ 3702686 w 6891715"/>
                  <a:gd name="connsiteY6281" fmla="*/ 1976706 h 6367455"/>
                  <a:gd name="connsiteX6282" fmla="*/ 3709676 w 6891715"/>
                  <a:gd name="connsiteY6282" fmla="*/ 1961792 h 6367455"/>
                  <a:gd name="connsiteX6283" fmla="*/ 3723655 w 6891715"/>
                  <a:gd name="connsiteY6283" fmla="*/ 1952272 h 6367455"/>
                  <a:gd name="connsiteX6284" fmla="*/ 3740493 w 6891715"/>
                  <a:gd name="connsiteY6284" fmla="*/ 1964647 h 6367455"/>
                  <a:gd name="connsiteX6285" fmla="*/ 3732232 w 6891715"/>
                  <a:gd name="connsiteY6285" fmla="*/ 1946877 h 6367455"/>
                  <a:gd name="connsiteX6286" fmla="*/ 3752248 w 6891715"/>
                  <a:gd name="connsiteY6286" fmla="*/ 1956080 h 6367455"/>
                  <a:gd name="connsiteX6287" fmla="*/ 3750341 w 6891715"/>
                  <a:gd name="connsiteY6287" fmla="*/ 1966869 h 6367455"/>
                  <a:gd name="connsiteX6288" fmla="*/ 3767815 w 6891715"/>
                  <a:gd name="connsiteY6288" fmla="*/ 1951955 h 6367455"/>
                  <a:gd name="connsiteX6289" fmla="*/ 3779570 w 6891715"/>
                  <a:gd name="connsiteY6289" fmla="*/ 1938309 h 6367455"/>
                  <a:gd name="connsiteX6290" fmla="*/ 3793231 w 6891715"/>
                  <a:gd name="connsiteY6290" fmla="*/ 1933549 h 6367455"/>
                  <a:gd name="connsiteX6291" fmla="*/ 3783382 w 6891715"/>
                  <a:gd name="connsiteY6291" fmla="*/ 1907526 h 6367455"/>
                  <a:gd name="connsiteX6292" fmla="*/ 3783382 w 6891715"/>
                  <a:gd name="connsiteY6292" fmla="*/ 1889437 h 6367455"/>
                  <a:gd name="connsiteX6293" fmla="*/ 3800538 w 6891715"/>
                  <a:gd name="connsiteY6293" fmla="*/ 1903083 h 6367455"/>
                  <a:gd name="connsiteX6294" fmla="*/ 3800220 w 6891715"/>
                  <a:gd name="connsiteY6294" fmla="*/ 1880866 h 6367455"/>
                  <a:gd name="connsiteX6295" fmla="*/ 3824365 w 6891715"/>
                  <a:gd name="connsiteY6295" fmla="*/ 1856429 h 6367455"/>
                  <a:gd name="connsiteX6296" fmla="*/ 3834849 w 6891715"/>
                  <a:gd name="connsiteY6296" fmla="*/ 1857380 h 6367455"/>
                  <a:gd name="connsiteX6297" fmla="*/ 3844380 w 6891715"/>
                  <a:gd name="connsiteY6297" fmla="*/ 1837386 h 6367455"/>
                  <a:gd name="connsiteX6298" fmla="*/ 3852958 w 6891715"/>
                  <a:gd name="connsiteY6298" fmla="*/ 1834212 h 6367455"/>
                  <a:gd name="connsiteX6299" fmla="*/ 3860901 w 6891715"/>
                  <a:gd name="connsiteY6299" fmla="*/ 1820246 h 6367455"/>
                  <a:gd name="connsiteX6300" fmla="*/ 3871702 w 6891715"/>
                  <a:gd name="connsiteY6300" fmla="*/ 1820246 h 6367455"/>
                  <a:gd name="connsiteX6301" fmla="*/ 3885999 w 6891715"/>
                  <a:gd name="connsiteY6301" fmla="*/ 1799300 h 6367455"/>
                  <a:gd name="connsiteX6302" fmla="*/ 3890447 w 6891715"/>
                  <a:gd name="connsiteY6302" fmla="*/ 1772641 h 6367455"/>
                  <a:gd name="connsiteX6303" fmla="*/ 3900931 w 6891715"/>
                  <a:gd name="connsiteY6303" fmla="*/ 1778037 h 6367455"/>
                  <a:gd name="connsiteX6304" fmla="*/ 3911097 w 6891715"/>
                  <a:gd name="connsiteY6304" fmla="*/ 1757726 h 6367455"/>
                  <a:gd name="connsiteX6305" fmla="*/ 3930477 w 6891715"/>
                  <a:gd name="connsiteY6305" fmla="*/ 1745031 h 6367455"/>
                  <a:gd name="connsiteX6306" fmla="*/ 3934289 w 6891715"/>
                  <a:gd name="connsiteY6306" fmla="*/ 1728211 h 6367455"/>
                  <a:gd name="connsiteX6307" fmla="*/ 3947950 w 6891715"/>
                  <a:gd name="connsiteY6307" fmla="*/ 1720594 h 6367455"/>
                  <a:gd name="connsiteX6308" fmla="*/ 3944773 w 6891715"/>
                  <a:gd name="connsiteY6308" fmla="*/ 1706947 h 6367455"/>
                  <a:gd name="connsiteX6309" fmla="*/ 3964788 w 6891715"/>
                  <a:gd name="connsiteY6309" fmla="*/ 1684730 h 6367455"/>
                  <a:gd name="connsiteX6310" fmla="*/ 3993699 w 6891715"/>
                  <a:gd name="connsiteY6310" fmla="*/ 1633635 h 6367455"/>
                  <a:gd name="connsiteX6311" fmla="*/ 4000688 w 6891715"/>
                  <a:gd name="connsiteY6311" fmla="*/ 1602214 h 6367455"/>
                  <a:gd name="connsiteX6312" fmla="*/ 4016891 w 6891715"/>
                  <a:gd name="connsiteY6312" fmla="*/ 1605070 h 6367455"/>
                  <a:gd name="connsiteX6313" fmla="*/ 4030552 w 6891715"/>
                  <a:gd name="connsiteY6313" fmla="*/ 1589202 h 6367455"/>
                  <a:gd name="connsiteX6314" fmla="*/ 4050885 w 6891715"/>
                  <a:gd name="connsiteY6314" fmla="*/ 1586029 h 6367455"/>
                  <a:gd name="connsiteX6315" fmla="*/ 4057239 w 6891715"/>
                  <a:gd name="connsiteY6315" fmla="*/ 1589837 h 6367455"/>
                  <a:gd name="connsiteX6316" fmla="*/ 4067723 w 6891715"/>
                  <a:gd name="connsiteY6316" fmla="*/ 1608878 h 6367455"/>
                  <a:gd name="connsiteX6317" fmla="*/ 4073124 w 6891715"/>
                  <a:gd name="connsiteY6317" fmla="*/ 1610149 h 6367455"/>
                  <a:gd name="connsiteX6318" fmla="*/ 4070900 w 6891715"/>
                  <a:gd name="connsiteY6318" fmla="*/ 1601579 h 6367455"/>
                  <a:gd name="connsiteX6319" fmla="*/ 4071535 w 6891715"/>
                  <a:gd name="connsiteY6319" fmla="*/ 1580315 h 6367455"/>
                  <a:gd name="connsiteX6320" fmla="*/ 4056603 w 6891715"/>
                  <a:gd name="connsiteY6320" fmla="*/ 1562543 h 6367455"/>
                  <a:gd name="connsiteX6321" fmla="*/ 4055650 w 6891715"/>
                  <a:gd name="connsiteY6321" fmla="*/ 1551117 h 6367455"/>
                  <a:gd name="connsiteX6322" fmla="*/ 4061051 w 6891715"/>
                  <a:gd name="connsiteY6322" fmla="*/ 1549848 h 6367455"/>
                  <a:gd name="connsiteX6323" fmla="*/ 4071535 w 6891715"/>
                  <a:gd name="connsiteY6323" fmla="*/ 1563813 h 6367455"/>
                  <a:gd name="connsiteX6324" fmla="*/ 4083290 w 6891715"/>
                  <a:gd name="connsiteY6324" fmla="*/ 1563495 h 6367455"/>
                  <a:gd name="connsiteX6325" fmla="*/ 4086149 w 6891715"/>
                  <a:gd name="connsiteY6325" fmla="*/ 1553656 h 6367455"/>
                  <a:gd name="connsiteX6326" fmla="*/ 4071217 w 6891715"/>
                  <a:gd name="connsiteY6326" fmla="*/ 1530806 h 6367455"/>
                  <a:gd name="connsiteX6327" fmla="*/ 4070900 w 6891715"/>
                  <a:gd name="connsiteY6327" fmla="*/ 1503512 h 6367455"/>
                  <a:gd name="connsiteX6328" fmla="*/ 4082655 w 6891715"/>
                  <a:gd name="connsiteY6328" fmla="*/ 1489865 h 6367455"/>
                  <a:gd name="connsiteX6329" fmla="*/ 4076936 w 6891715"/>
                  <a:gd name="connsiteY6329" fmla="*/ 1468601 h 6367455"/>
                  <a:gd name="connsiteX6330" fmla="*/ 4048343 w 6891715"/>
                  <a:gd name="connsiteY6330" fmla="*/ 1449877 h 6367455"/>
                  <a:gd name="connsiteX6331" fmla="*/ 4045801 w 6891715"/>
                  <a:gd name="connsiteY6331" fmla="*/ 1420361 h 6367455"/>
                  <a:gd name="connsiteX6332" fmla="*/ 4029916 w 6891715"/>
                  <a:gd name="connsiteY6332" fmla="*/ 1417505 h 6367455"/>
                  <a:gd name="connsiteX6333" fmla="*/ 4012761 w 6891715"/>
                  <a:gd name="connsiteY6333" fmla="*/ 1400684 h 6367455"/>
                  <a:gd name="connsiteX6334" fmla="*/ 4003865 w 6891715"/>
                  <a:gd name="connsiteY6334" fmla="*/ 1361648 h 6367455"/>
                  <a:gd name="connsiteX6335" fmla="*/ 3991157 w 6891715"/>
                  <a:gd name="connsiteY6335" fmla="*/ 1369582 h 6367455"/>
                  <a:gd name="connsiteX6336" fmla="*/ 3980038 w 6891715"/>
                  <a:gd name="connsiteY6336" fmla="*/ 1379104 h 6367455"/>
                  <a:gd name="connsiteX6337" fmla="*/ 3962882 w 6891715"/>
                  <a:gd name="connsiteY6337" fmla="*/ 1368630 h 6367455"/>
                  <a:gd name="connsiteX6338" fmla="*/ 3959387 w 6891715"/>
                  <a:gd name="connsiteY6338" fmla="*/ 1359427 h 6367455"/>
                  <a:gd name="connsiteX6339" fmla="*/ 3959188 w 6891715"/>
                  <a:gd name="connsiteY6339" fmla="*/ 1359168 h 6367455"/>
                  <a:gd name="connsiteX6340" fmla="*/ 3952201 w 6891715"/>
                  <a:gd name="connsiteY6340" fmla="*/ 1362344 h 6367455"/>
                  <a:gd name="connsiteX6341" fmla="*/ 3941403 w 6891715"/>
                  <a:gd name="connsiteY6341" fmla="*/ 1376002 h 6367455"/>
                  <a:gd name="connsiteX6342" fmla="*/ 3915044 w 6891715"/>
                  <a:gd name="connsiteY6342" fmla="*/ 1360439 h 6367455"/>
                  <a:gd name="connsiteX6343" fmla="*/ 3881063 w 6891715"/>
                  <a:gd name="connsiteY6343" fmla="*/ 1366791 h 6367455"/>
                  <a:gd name="connsiteX6344" fmla="*/ 3869312 w 6891715"/>
                  <a:gd name="connsiteY6344" fmla="*/ 1362979 h 6367455"/>
                  <a:gd name="connsiteX6345" fmla="*/ 3854704 w 6891715"/>
                  <a:gd name="connsiteY6345" fmla="*/ 1387435 h 6367455"/>
                  <a:gd name="connsiteX6346" fmla="*/ 3828344 w 6891715"/>
                  <a:gd name="connsiteY6346" fmla="*/ 1376954 h 6367455"/>
                  <a:gd name="connsiteX6347" fmla="*/ 3828344 w 6891715"/>
                  <a:gd name="connsiteY6347" fmla="*/ 1360121 h 6367455"/>
                  <a:gd name="connsiteX6348" fmla="*/ 3818817 w 6891715"/>
                  <a:gd name="connsiteY6348" fmla="*/ 1354721 h 6367455"/>
                  <a:gd name="connsiteX6349" fmla="*/ 3804843 w 6891715"/>
                  <a:gd name="connsiteY6349" fmla="*/ 1381400 h 6367455"/>
                  <a:gd name="connsiteX6350" fmla="*/ 3788964 w 6891715"/>
                  <a:gd name="connsiteY6350" fmla="*/ 1355040 h 6367455"/>
                  <a:gd name="connsiteX6351" fmla="*/ 3780390 w 6891715"/>
                  <a:gd name="connsiteY6351" fmla="*/ 1364568 h 6367455"/>
                  <a:gd name="connsiteX6352" fmla="*/ 3782930 w 6891715"/>
                  <a:gd name="connsiteY6352" fmla="*/ 1385847 h 6367455"/>
                  <a:gd name="connsiteX6353" fmla="*/ 3774356 w 6891715"/>
                  <a:gd name="connsiteY6353" fmla="*/ 1395375 h 6367455"/>
                  <a:gd name="connsiteX6354" fmla="*/ 3763240 w 6891715"/>
                  <a:gd name="connsiteY6354" fmla="*/ 1413479 h 6367455"/>
                  <a:gd name="connsiteX6355" fmla="*/ 3727036 w 6891715"/>
                  <a:gd name="connsiteY6355" fmla="*/ 1400138 h 6367455"/>
                  <a:gd name="connsiteX6356" fmla="*/ 3760064 w 6891715"/>
                  <a:gd name="connsiteY6356" fmla="*/ 1424912 h 6367455"/>
                  <a:gd name="connsiteX6357" fmla="*/ 3753713 w 6891715"/>
                  <a:gd name="connsiteY6357" fmla="*/ 1435393 h 6367455"/>
                  <a:gd name="connsiteX6358" fmla="*/ 3735611 w 6891715"/>
                  <a:gd name="connsiteY6358" fmla="*/ 1437934 h 6367455"/>
                  <a:gd name="connsiteX6359" fmla="*/ 3746408 w 6891715"/>
                  <a:gd name="connsiteY6359" fmla="*/ 1462072 h 6367455"/>
                  <a:gd name="connsiteX6360" fmla="*/ 3731800 w 6891715"/>
                  <a:gd name="connsiteY6360" fmla="*/ 1465249 h 6367455"/>
                  <a:gd name="connsiteX6361" fmla="*/ 3714650 w 6891715"/>
                  <a:gd name="connsiteY6361" fmla="*/ 1451909 h 6367455"/>
                  <a:gd name="connsiteX6362" fmla="*/ 3708616 w 6891715"/>
                  <a:gd name="connsiteY6362" fmla="*/ 1472871 h 6367455"/>
                  <a:gd name="connsiteX6363" fmla="*/ 3682257 w 6891715"/>
                  <a:gd name="connsiteY6363" fmla="*/ 1485893 h 6367455"/>
                  <a:gd name="connsiteX6364" fmla="*/ 3708934 w 6891715"/>
                  <a:gd name="connsiteY6364" fmla="*/ 1518288 h 6367455"/>
                  <a:gd name="connsiteX6365" fmla="*/ 3705123 w 6891715"/>
                  <a:gd name="connsiteY6365" fmla="*/ 1556084 h 6367455"/>
                  <a:gd name="connsiteX6366" fmla="*/ 3694643 w 6891715"/>
                  <a:gd name="connsiteY6366" fmla="*/ 1561483 h 6367455"/>
                  <a:gd name="connsiteX6367" fmla="*/ 3684798 w 6891715"/>
                  <a:gd name="connsiteY6367" fmla="*/ 1576411 h 6367455"/>
                  <a:gd name="connsiteX6368" fmla="*/ 3671459 w 6891715"/>
                  <a:gd name="connsiteY6368" fmla="*/ 1575775 h 6367455"/>
                  <a:gd name="connsiteX6369" fmla="*/ 3657803 w 6891715"/>
                  <a:gd name="connsiteY6369" fmla="*/ 1604995 h 6367455"/>
                  <a:gd name="connsiteX6370" fmla="*/ 3676223 w 6891715"/>
                  <a:gd name="connsiteY6370" fmla="*/ 1623099 h 6367455"/>
                  <a:gd name="connsiteX6371" fmla="*/ 3670824 w 6891715"/>
                  <a:gd name="connsiteY6371" fmla="*/ 1633580 h 6367455"/>
                  <a:gd name="connsiteX6372" fmla="*/ 3659074 w 6891715"/>
                  <a:gd name="connsiteY6372" fmla="*/ 1627227 h 6367455"/>
                  <a:gd name="connsiteX6373" fmla="*/ 3678446 w 6891715"/>
                  <a:gd name="connsiteY6373" fmla="*/ 1657718 h 6367455"/>
                  <a:gd name="connsiteX6374" fmla="*/ 3698771 w 6891715"/>
                  <a:gd name="connsiteY6374" fmla="*/ 1661529 h 6367455"/>
                  <a:gd name="connsiteX6375" fmla="*/ 3700994 w 6891715"/>
                  <a:gd name="connsiteY6375" fmla="*/ 1676457 h 6367455"/>
                  <a:gd name="connsiteX6376" fmla="*/ 3693372 w 6891715"/>
                  <a:gd name="connsiteY6376" fmla="*/ 1683761 h 6367455"/>
                  <a:gd name="connsiteX6377" fmla="*/ 3693372 w 6891715"/>
                  <a:gd name="connsiteY6377" fmla="*/ 1695513 h 6367455"/>
                  <a:gd name="connsiteX6378" fmla="*/ 3710522 w 6891715"/>
                  <a:gd name="connsiteY6378" fmla="*/ 1688843 h 6367455"/>
                  <a:gd name="connsiteX6379" fmla="*/ 3714650 w 6891715"/>
                  <a:gd name="connsiteY6379" fmla="*/ 1694243 h 6367455"/>
                  <a:gd name="connsiteX6380" fmla="*/ 3704488 w 6891715"/>
                  <a:gd name="connsiteY6380" fmla="*/ 1702501 h 6367455"/>
                  <a:gd name="connsiteX6381" fmla="*/ 3694960 w 6891715"/>
                  <a:gd name="connsiteY6381" fmla="*/ 1705995 h 6367455"/>
                  <a:gd name="connsiteX6382" fmla="*/ 3682257 w 6891715"/>
                  <a:gd name="connsiteY6382" fmla="*/ 1708218 h 6367455"/>
                  <a:gd name="connsiteX6383" fmla="*/ 3671777 w 6891715"/>
                  <a:gd name="connsiteY6383" fmla="*/ 1729497 h 6367455"/>
                  <a:gd name="connsiteX6384" fmla="*/ 3652087 w 6891715"/>
                  <a:gd name="connsiteY6384" fmla="*/ 1779996 h 6367455"/>
                  <a:gd name="connsiteX6385" fmla="*/ 3576820 w 6891715"/>
                  <a:gd name="connsiteY6385" fmla="*/ 1860986 h 6367455"/>
                  <a:gd name="connsiteX6386" fmla="*/ 3567928 w 6891715"/>
                  <a:gd name="connsiteY6386" fmla="*/ 1845105 h 6367455"/>
                  <a:gd name="connsiteX6387" fmla="*/ 3546015 w 6891715"/>
                  <a:gd name="connsiteY6387" fmla="*/ 1867657 h 6367455"/>
                  <a:gd name="connsiteX6388" fmla="*/ 3545062 w 6891715"/>
                  <a:gd name="connsiteY6388" fmla="*/ 1887668 h 6367455"/>
                  <a:gd name="connsiteX6389" fmla="*/ 3531406 w 6891715"/>
                  <a:gd name="connsiteY6389" fmla="*/ 1901641 h 6367455"/>
                  <a:gd name="connsiteX6390" fmla="*/ 3510128 w 6891715"/>
                  <a:gd name="connsiteY6390" fmla="*/ 1879726 h 6367455"/>
                  <a:gd name="connsiteX6391" fmla="*/ 3503776 w 6891715"/>
                  <a:gd name="connsiteY6391" fmla="*/ 1895608 h 6367455"/>
                  <a:gd name="connsiteX6392" fmla="*/ 3498377 w 6891715"/>
                  <a:gd name="connsiteY6392" fmla="*/ 1891162 h 6367455"/>
                  <a:gd name="connsiteX6393" fmla="*/ 3488850 w 6891715"/>
                  <a:gd name="connsiteY6393" fmla="*/ 1898783 h 6367455"/>
                  <a:gd name="connsiteX6394" fmla="*/ 3484086 w 6891715"/>
                  <a:gd name="connsiteY6394" fmla="*/ 1927049 h 6367455"/>
                  <a:gd name="connsiteX6395" fmla="*/ 3467254 w 6891715"/>
                  <a:gd name="connsiteY6395" fmla="*/ 1937846 h 6367455"/>
                  <a:gd name="connsiteX6396" fmla="*/ 3438672 w 6891715"/>
                  <a:gd name="connsiteY6396" fmla="*/ 1937846 h 6367455"/>
                  <a:gd name="connsiteX6397" fmla="*/ 3429462 w 6891715"/>
                  <a:gd name="connsiteY6397" fmla="*/ 1971827 h 6367455"/>
                  <a:gd name="connsiteX6398" fmla="*/ 3416759 w 6891715"/>
                  <a:gd name="connsiteY6398" fmla="*/ 1980402 h 6367455"/>
                  <a:gd name="connsiteX6399" fmla="*/ 3401198 w 6891715"/>
                  <a:gd name="connsiteY6399" fmla="*/ 2000727 h 6367455"/>
                  <a:gd name="connsiteX6400" fmla="*/ 3407549 w 6891715"/>
                  <a:gd name="connsiteY6400" fmla="*/ 2019785 h 6367455"/>
                  <a:gd name="connsiteX6401" fmla="*/ 3399292 w 6891715"/>
                  <a:gd name="connsiteY6401" fmla="*/ 2032491 h 6367455"/>
                  <a:gd name="connsiteX6402" fmla="*/ 3382460 w 6891715"/>
                  <a:gd name="connsiteY6402" fmla="*/ 2026138 h 6367455"/>
                  <a:gd name="connsiteX6403" fmla="*/ 3379284 w 6891715"/>
                  <a:gd name="connsiteY6403" fmla="*/ 2046137 h 6367455"/>
                  <a:gd name="connsiteX6404" fmla="*/ 3369757 w 6891715"/>
                  <a:gd name="connsiteY6404" fmla="*/ 2047409 h 6367455"/>
                  <a:gd name="connsiteX6405" fmla="*/ 3368487 w 6891715"/>
                  <a:gd name="connsiteY6405" fmla="*/ 2035657 h 6367455"/>
                  <a:gd name="connsiteX6406" fmla="*/ 3358959 w 6891715"/>
                  <a:gd name="connsiteY6406" fmla="*/ 2035031 h 6367455"/>
                  <a:gd name="connsiteX6407" fmla="*/ 3346256 w 6891715"/>
                  <a:gd name="connsiteY6407" fmla="*/ 2020103 h 6367455"/>
                  <a:gd name="connsiteX6408" fmla="*/ 3350702 w 6891715"/>
                  <a:gd name="connsiteY6408" fmla="*/ 2042326 h 6367455"/>
                  <a:gd name="connsiteX6409" fmla="*/ 3359277 w 6891715"/>
                  <a:gd name="connsiteY6409" fmla="*/ 2063286 h 6367455"/>
                  <a:gd name="connsiteX6410" fmla="*/ 3352290 w 6891715"/>
                  <a:gd name="connsiteY6410" fmla="*/ 2095679 h 6367455"/>
                  <a:gd name="connsiteX6411" fmla="*/ 3334188 w 6891715"/>
                  <a:gd name="connsiteY6411" fmla="*/ 2104571 h 6367455"/>
                  <a:gd name="connsiteX6412" fmla="*/ 3326248 w 6891715"/>
                  <a:gd name="connsiteY6412" fmla="*/ 2118549 h 6367455"/>
                  <a:gd name="connsiteX6413" fmla="*/ 3308781 w 6891715"/>
                  <a:gd name="connsiteY6413" fmla="*/ 2102349 h 6367455"/>
                  <a:gd name="connsiteX6414" fmla="*/ 3299572 w 6891715"/>
                  <a:gd name="connsiteY6414" fmla="*/ 2113148 h 6367455"/>
                  <a:gd name="connsiteX6415" fmla="*/ 3301795 w 6891715"/>
                  <a:gd name="connsiteY6415" fmla="*/ 2136336 h 6367455"/>
                  <a:gd name="connsiteX6416" fmla="*/ 3327201 w 6891715"/>
                  <a:gd name="connsiteY6416" fmla="*/ 2150945 h 6367455"/>
                  <a:gd name="connsiteX6417" fmla="*/ 3326566 w 6891715"/>
                  <a:gd name="connsiteY6417" fmla="*/ 2168096 h 6367455"/>
                  <a:gd name="connsiteX6418" fmla="*/ 3313863 w 6891715"/>
                  <a:gd name="connsiteY6418" fmla="*/ 2182708 h 6367455"/>
                  <a:gd name="connsiteX6419" fmla="*/ 3304653 w 6891715"/>
                  <a:gd name="connsiteY6419" fmla="*/ 2213199 h 6367455"/>
                  <a:gd name="connsiteX6420" fmla="*/ 3297349 w 6891715"/>
                  <a:gd name="connsiteY6420" fmla="*/ 2224950 h 6367455"/>
                  <a:gd name="connsiteX6421" fmla="*/ 3303700 w 6891715"/>
                  <a:gd name="connsiteY6421" fmla="*/ 2239878 h 6367455"/>
                  <a:gd name="connsiteX6422" fmla="*/ 3303700 w 6891715"/>
                  <a:gd name="connsiteY6422" fmla="*/ 2260838 h 6367455"/>
                  <a:gd name="connsiteX6423" fmla="*/ 3315768 w 6891715"/>
                  <a:gd name="connsiteY6423" fmla="*/ 2269099 h 6367455"/>
                  <a:gd name="connsiteX6424" fmla="*/ 3311640 w 6891715"/>
                  <a:gd name="connsiteY6424" fmla="*/ 2280851 h 6367455"/>
                  <a:gd name="connsiteX6425" fmla="*/ 3304335 w 6891715"/>
                  <a:gd name="connsiteY6425" fmla="*/ 2265921 h 6367455"/>
                  <a:gd name="connsiteX6426" fmla="*/ 3280834 w 6891715"/>
                  <a:gd name="connsiteY6426" fmla="*/ 2265288 h 6367455"/>
                  <a:gd name="connsiteX6427" fmla="*/ 3282105 w 6891715"/>
                  <a:gd name="connsiteY6427" fmla="*/ 2321187 h 6367455"/>
                  <a:gd name="connsiteX6428" fmla="*/ 3290044 w 6891715"/>
                  <a:gd name="connsiteY6428" fmla="*/ 2339928 h 6367455"/>
                  <a:gd name="connsiteX6429" fmla="*/ 3280517 w 6891715"/>
                  <a:gd name="connsiteY6429" fmla="*/ 2351672 h 6367455"/>
                  <a:gd name="connsiteX6430" fmla="*/ 3293538 w 6891715"/>
                  <a:gd name="connsiteY6430" fmla="*/ 2394871 h 6367455"/>
                  <a:gd name="connsiteX6431" fmla="*/ 3286233 w 6891715"/>
                  <a:gd name="connsiteY6431" fmla="*/ 2412969 h 6367455"/>
                  <a:gd name="connsiteX6432" fmla="*/ 3305606 w 6891715"/>
                  <a:gd name="connsiteY6432" fmla="*/ 2448552 h 6367455"/>
                  <a:gd name="connsiteX6433" fmla="*/ 3306876 w 6891715"/>
                  <a:gd name="connsiteY6433" fmla="*/ 2458715 h 6367455"/>
                  <a:gd name="connsiteX6434" fmla="*/ 3290044 w 6891715"/>
                  <a:gd name="connsiteY6434" fmla="*/ 2459350 h 6367455"/>
                  <a:gd name="connsiteX6435" fmla="*/ 3285916 w 6891715"/>
                  <a:gd name="connsiteY6435" fmla="*/ 2469829 h 6367455"/>
                  <a:gd name="connsiteX6436" fmla="*/ 3305923 w 6891715"/>
                  <a:gd name="connsiteY6436" fmla="*/ 2474908 h 6367455"/>
                  <a:gd name="connsiteX6437" fmla="*/ 3300524 w 6891715"/>
                  <a:gd name="connsiteY6437" fmla="*/ 2492694 h 6367455"/>
                  <a:gd name="connsiteX6438" fmla="*/ 3306241 w 6891715"/>
                  <a:gd name="connsiteY6438" fmla="*/ 2501270 h 6367455"/>
                  <a:gd name="connsiteX6439" fmla="*/ 3317674 w 6891715"/>
                  <a:gd name="connsiteY6439" fmla="*/ 2484436 h 6367455"/>
                  <a:gd name="connsiteX6440" fmla="*/ 3328154 w 6891715"/>
                  <a:gd name="connsiteY6440" fmla="*/ 2477450 h 6367455"/>
                  <a:gd name="connsiteX6441" fmla="*/ 3340857 w 6891715"/>
                  <a:gd name="connsiteY6441" fmla="*/ 2495552 h 6367455"/>
                  <a:gd name="connsiteX6442" fmla="*/ 3355783 w 6891715"/>
                  <a:gd name="connsiteY6442" fmla="*/ 2490468 h 6367455"/>
                  <a:gd name="connsiteX6443" fmla="*/ 3365311 w 6891715"/>
                  <a:gd name="connsiteY6443" fmla="*/ 2502854 h 6367455"/>
                  <a:gd name="connsiteX6444" fmla="*/ 3383413 w 6891715"/>
                  <a:gd name="connsiteY6444" fmla="*/ 2519375 h 6367455"/>
                  <a:gd name="connsiteX6445" fmla="*/ 3390082 w 6891715"/>
                  <a:gd name="connsiteY6445" fmla="*/ 2533030 h 6367455"/>
                  <a:gd name="connsiteX6446" fmla="*/ 3401833 w 6891715"/>
                  <a:gd name="connsiteY6446" fmla="*/ 2529855 h 6367455"/>
                  <a:gd name="connsiteX6447" fmla="*/ 3408184 w 6891715"/>
                  <a:gd name="connsiteY6447" fmla="*/ 2535889 h 6367455"/>
                  <a:gd name="connsiteX6448" fmla="*/ 3414536 w 6891715"/>
                  <a:gd name="connsiteY6448" fmla="*/ 2547640 h 6367455"/>
                  <a:gd name="connsiteX6449" fmla="*/ 3404056 w 6891715"/>
                  <a:gd name="connsiteY6449" fmla="*/ 2554944 h 6367455"/>
                  <a:gd name="connsiteX6450" fmla="*/ 3411360 w 6891715"/>
                  <a:gd name="connsiteY6450" fmla="*/ 2563519 h 6367455"/>
                  <a:gd name="connsiteX6451" fmla="*/ 3432638 w 6891715"/>
                  <a:gd name="connsiteY6451" fmla="*/ 2574950 h 6367455"/>
                  <a:gd name="connsiteX6452" fmla="*/ 3442483 w 6891715"/>
                  <a:gd name="connsiteY6452" fmla="*/ 2593690 h 6367455"/>
                  <a:gd name="connsiteX6453" fmla="*/ 3448200 w 6891715"/>
                  <a:gd name="connsiteY6453" fmla="*/ 2629264 h 6367455"/>
                  <a:gd name="connsiteX6454" fmla="*/ 3440895 w 6891715"/>
                  <a:gd name="connsiteY6454" fmla="*/ 2640062 h 6367455"/>
                  <a:gd name="connsiteX6455" fmla="*/ 3445024 w 6891715"/>
                  <a:gd name="connsiteY6455" fmla="*/ 2649591 h 6367455"/>
                  <a:gd name="connsiteX6456" fmla="*/ 3433591 w 6891715"/>
                  <a:gd name="connsiteY6456" fmla="*/ 2663247 h 6367455"/>
                  <a:gd name="connsiteX6457" fmla="*/ 3429462 w 6891715"/>
                  <a:gd name="connsiteY6457" fmla="*/ 2674998 h 6367455"/>
                  <a:gd name="connsiteX6458" fmla="*/ 3405326 w 6891715"/>
                  <a:gd name="connsiteY6458" fmla="*/ 2690880 h 6367455"/>
                  <a:gd name="connsiteX6459" fmla="*/ 3380872 w 6891715"/>
                  <a:gd name="connsiteY6459" fmla="*/ 2699772 h 6367455"/>
                  <a:gd name="connsiteX6460" fmla="*/ 3372615 w 6891715"/>
                  <a:gd name="connsiteY6460" fmla="*/ 2697548 h 6367455"/>
                  <a:gd name="connsiteX6461" fmla="*/ 3361182 w 6891715"/>
                  <a:gd name="connsiteY6461" fmla="*/ 2712475 h 6367455"/>
                  <a:gd name="connsiteX6462" fmla="*/ 3352290 w 6891715"/>
                  <a:gd name="connsiteY6462" fmla="*/ 2706124 h 6367455"/>
                  <a:gd name="connsiteX6463" fmla="*/ 3351972 w 6891715"/>
                  <a:gd name="connsiteY6463" fmla="*/ 2658801 h 6367455"/>
                  <a:gd name="connsiteX6464" fmla="*/ 3336093 w 6891715"/>
                  <a:gd name="connsiteY6464" fmla="*/ 2656896 h 6367455"/>
                  <a:gd name="connsiteX6465" fmla="*/ 3317991 w 6891715"/>
                  <a:gd name="connsiteY6465" fmla="*/ 2636251 h 6367455"/>
                  <a:gd name="connsiteX6466" fmla="*/ 3311640 w 6891715"/>
                  <a:gd name="connsiteY6466" fmla="*/ 2649591 h 6367455"/>
                  <a:gd name="connsiteX6467" fmla="*/ 3338634 w 6891715"/>
                  <a:gd name="connsiteY6467" fmla="*/ 2676905 h 6367455"/>
                  <a:gd name="connsiteX6468" fmla="*/ 3342763 w 6891715"/>
                  <a:gd name="connsiteY6468" fmla="*/ 2698183 h 6367455"/>
                  <a:gd name="connsiteX6469" fmla="*/ 3334506 w 6891715"/>
                  <a:gd name="connsiteY6469" fmla="*/ 2708664 h 6367455"/>
                  <a:gd name="connsiteX6470" fmla="*/ 3330377 w 6891715"/>
                  <a:gd name="connsiteY6470" fmla="*/ 2702315 h 6367455"/>
                  <a:gd name="connsiteX6471" fmla="*/ 3303383 w 6891715"/>
                  <a:gd name="connsiteY6471" fmla="*/ 2671824 h 6367455"/>
                  <a:gd name="connsiteX6472" fmla="*/ 3311322 w 6891715"/>
                  <a:gd name="connsiteY6472" fmla="*/ 2696279 h 6367455"/>
                  <a:gd name="connsiteX6473" fmla="*/ 3300524 w 6891715"/>
                  <a:gd name="connsiteY6473" fmla="*/ 2698501 h 6367455"/>
                  <a:gd name="connsiteX6474" fmla="*/ 3272577 w 6891715"/>
                  <a:gd name="connsiteY6474" fmla="*/ 2674366 h 6367455"/>
                  <a:gd name="connsiteX6475" fmla="*/ 3251934 w 6891715"/>
                  <a:gd name="connsiteY6475" fmla="*/ 2684845 h 6367455"/>
                  <a:gd name="connsiteX6476" fmla="*/ 3231609 w 6891715"/>
                  <a:gd name="connsiteY6476" fmla="*/ 2677858 h 6367455"/>
                  <a:gd name="connsiteX6477" fmla="*/ 3228433 w 6891715"/>
                  <a:gd name="connsiteY6477" fmla="*/ 2691833 h 6367455"/>
                  <a:gd name="connsiteX6478" fmla="*/ 3195405 w 6891715"/>
                  <a:gd name="connsiteY6478" fmla="*/ 2684527 h 6367455"/>
                  <a:gd name="connsiteX6479" fmla="*/ 3179843 w 6891715"/>
                  <a:gd name="connsiteY6479" fmla="*/ 2692150 h 6367455"/>
                  <a:gd name="connsiteX6480" fmla="*/ 3196993 w 6891715"/>
                  <a:gd name="connsiteY6480" fmla="*/ 2705488 h 6367455"/>
                  <a:gd name="connsiteX6481" fmla="*/ 3237008 w 6891715"/>
                  <a:gd name="connsiteY6481" fmla="*/ 2701043 h 6367455"/>
                  <a:gd name="connsiteX6482" fmla="*/ 3247488 w 6891715"/>
                  <a:gd name="connsiteY6482" fmla="*/ 2695643 h 6367455"/>
                  <a:gd name="connsiteX6483" fmla="*/ 3257016 w 6891715"/>
                  <a:gd name="connsiteY6483" fmla="*/ 2707394 h 6367455"/>
                  <a:gd name="connsiteX6484" fmla="*/ 3280517 w 6891715"/>
                  <a:gd name="connsiteY6484" fmla="*/ 2717556 h 6367455"/>
                  <a:gd name="connsiteX6485" fmla="*/ 3284645 w 6891715"/>
                  <a:gd name="connsiteY6485" fmla="*/ 2705806 h 6367455"/>
                  <a:gd name="connsiteX6486" fmla="*/ 3293220 w 6891715"/>
                  <a:gd name="connsiteY6486" fmla="*/ 2720734 h 6367455"/>
                  <a:gd name="connsiteX6487" fmla="*/ 3289409 w 6891715"/>
                  <a:gd name="connsiteY6487" fmla="*/ 2735344 h 6367455"/>
                  <a:gd name="connsiteX6488" fmla="*/ 3297666 w 6891715"/>
                  <a:gd name="connsiteY6488" fmla="*/ 2743602 h 6367455"/>
                  <a:gd name="connsiteX6489" fmla="*/ 3308464 w 6891715"/>
                  <a:gd name="connsiteY6489" fmla="*/ 2732167 h 6367455"/>
                  <a:gd name="connsiteX6490" fmla="*/ 3338952 w 6891715"/>
                  <a:gd name="connsiteY6490" fmla="*/ 2737884 h 6367455"/>
                  <a:gd name="connsiteX6491" fmla="*/ 3361182 w 6891715"/>
                  <a:gd name="connsiteY6491" fmla="*/ 2733755 h 6367455"/>
                  <a:gd name="connsiteX6492" fmla="*/ 3380237 w 6891715"/>
                  <a:gd name="connsiteY6492" fmla="*/ 2723910 h 6367455"/>
                  <a:gd name="connsiteX6493" fmla="*/ 3392940 w 6891715"/>
                  <a:gd name="connsiteY6493" fmla="*/ 2732485 h 6367455"/>
                  <a:gd name="connsiteX6494" fmla="*/ 3391035 w 6891715"/>
                  <a:gd name="connsiteY6494" fmla="*/ 2745190 h 6367455"/>
                  <a:gd name="connsiteX6495" fmla="*/ 3398339 w 6891715"/>
                  <a:gd name="connsiteY6495" fmla="*/ 2753129 h 6367455"/>
                  <a:gd name="connsiteX6496" fmla="*/ 3411360 w 6891715"/>
                  <a:gd name="connsiteY6496" fmla="*/ 2767104 h 6367455"/>
                  <a:gd name="connsiteX6497" fmla="*/ 3411360 w 6891715"/>
                  <a:gd name="connsiteY6497" fmla="*/ 2775043 h 6367455"/>
                  <a:gd name="connsiteX6498" fmla="*/ 3405009 w 6891715"/>
                  <a:gd name="connsiteY6498" fmla="*/ 2786794 h 6367455"/>
                  <a:gd name="connsiteX6499" fmla="*/ 3396434 w 6891715"/>
                  <a:gd name="connsiteY6499" fmla="*/ 2782031 h 6367455"/>
                  <a:gd name="connsiteX6500" fmla="*/ 3385954 w 6891715"/>
                  <a:gd name="connsiteY6500" fmla="*/ 2773455 h 6367455"/>
                  <a:gd name="connsiteX6501" fmla="*/ 3390082 w 6891715"/>
                  <a:gd name="connsiteY6501" fmla="*/ 2764880 h 6367455"/>
                  <a:gd name="connsiteX6502" fmla="*/ 3384366 w 6891715"/>
                  <a:gd name="connsiteY6502" fmla="*/ 2753764 h 6367455"/>
                  <a:gd name="connsiteX6503" fmla="*/ 3380555 w 6891715"/>
                  <a:gd name="connsiteY6503" fmla="*/ 2772502 h 6367455"/>
                  <a:gd name="connsiteX6504" fmla="*/ 3370075 w 6891715"/>
                  <a:gd name="connsiteY6504" fmla="*/ 2775678 h 6367455"/>
                  <a:gd name="connsiteX6505" fmla="*/ 3363088 w 6891715"/>
                  <a:gd name="connsiteY6505" fmla="*/ 2799814 h 6367455"/>
                  <a:gd name="connsiteX6506" fmla="*/ 3346891 w 6891715"/>
                  <a:gd name="connsiteY6506" fmla="*/ 2801402 h 6367455"/>
                  <a:gd name="connsiteX6507" fmla="*/ 3344986 w 6891715"/>
                  <a:gd name="connsiteY6507" fmla="*/ 2785525 h 6367455"/>
                  <a:gd name="connsiteX6508" fmla="*/ 3337046 w 6891715"/>
                  <a:gd name="connsiteY6508" fmla="*/ 2777904 h 6367455"/>
                  <a:gd name="connsiteX6509" fmla="*/ 3329107 w 6891715"/>
                  <a:gd name="connsiteY6509" fmla="*/ 2802355 h 6367455"/>
                  <a:gd name="connsiteX6510" fmla="*/ 3309099 w 6891715"/>
                  <a:gd name="connsiteY6510" fmla="*/ 2823640 h 6367455"/>
                  <a:gd name="connsiteX6511" fmla="*/ 3280517 w 6891715"/>
                  <a:gd name="connsiteY6511" fmla="*/ 2828405 h 6367455"/>
                  <a:gd name="connsiteX6512" fmla="*/ 3279882 w 6891715"/>
                  <a:gd name="connsiteY6512" fmla="*/ 2844917 h 6367455"/>
                  <a:gd name="connsiteX6513" fmla="*/ 3262732 w 6891715"/>
                  <a:gd name="connsiteY6513" fmla="*/ 2853812 h 6367455"/>
                  <a:gd name="connsiteX6514" fmla="*/ 3207473 w 6891715"/>
                  <a:gd name="connsiteY6514" fmla="*/ 2844601 h 6367455"/>
                  <a:gd name="connsiteX6515" fmla="*/ 3193182 w 6891715"/>
                  <a:gd name="connsiteY6515" fmla="*/ 2851905 h 6367455"/>
                  <a:gd name="connsiteX6516" fmla="*/ 3204615 w 6891715"/>
                  <a:gd name="connsiteY6516" fmla="*/ 2865880 h 6367455"/>
                  <a:gd name="connsiteX6517" fmla="*/ 3250029 w 6891715"/>
                  <a:gd name="connsiteY6517" fmla="*/ 2864292 h 6367455"/>
                  <a:gd name="connsiteX6518" fmla="*/ 3257968 w 6891715"/>
                  <a:gd name="connsiteY6518" fmla="*/ 2884298 h 6367455"/>
                  <a:gd name="connsiteX6519" fmla="*/ 3247171 w 6891715"/>
                  <a:gd name="connsiteY6519" fmla="*/ 2891602 h 6367455"/>
                  <a:gd name="connsiteX6520" fmla="*/ 3222717 w 6891715"/>
                  <a:gd name="connsiteY6520" fmla="*/ 2881440 h 6367455"/>
                  <a:gd name="connsiteX6521" fmla="*/ 3221764 w 6891715"/>
                  <a:gd name="connsiteY6521" fmla="*/ 2888744 h 6367455"/>
                  <a:gd name="connsiteX6522" fmla="*/ 3210014 w 6891715"/>
                  <a:gd name="connsiteY6522" fmla="*/ 2894461 h 6367455"/>
                  <a:gd name="connsiteX6523" fmla="*/ 3195087 w 6891715"/>
                  <a:gd name="connsiteY6523" fmla="*/ 2897319 h 6367455"/>
                  <a:gd name="connsiteX6524" fmla="*/ 3184607 w 6891715"/>
                  <a:gd name="connsiteY6524" fmla="*/ 2891602 h 6367455"/>
                  <a:gd name="connsiteX6525" fmla="*/ 3176032 w 6891715"/>
                  <a:gd name="connsiteY6525" fmla="*/ 2895731 h 6367455"/>
                  <a:gd name="connsiteX6526" fmla="*/ 3178891 w 6891715"/>
                  <a:gd name="connsiteY6526" fmla="*/ 2903354 h 6367455"/>
                  <a:gd name="connsiteX6527" fmla="*/ 3189053 w 6891715"/>
                  <a:gd name="connsiteY6527" fmla="*/ 2912884 h 6367455"/>
                  <a:gd name="connsiteX6528" fmla="*/ 3200169 w 6891715"/>
                  <a:gd name="connsiteY6528" fmla="*/ 2910024 h 6367455"/>
                  <a:gd name="connsiteX6529" fmla="*/ 3207155 w 6891715"/>
                  <a:gd name="connsiteY6529" fmla="*/ 2911295 h 6367455"/>
                  <a:gd name="connsiteX6530" fmla="*/ 3213507 w 6891715"/>
                  <a:gd name="connsiteY6530" fmla="*/ 2921142 h 6367455"/>
                  <a:gd name="connsiteX6531" fmla="*/ 3219541 w 6891715"/>
                  <a:gd name="connsiteY6531" fmla="*/ 2924316 h 6367455"/>
                  <a:gd name="connsiteX6532" fmla="*/ 3223034 w 6891715"/>
                  <a:gd name="connsiteY6532" fmla="*/ 2920189 h 6367455"/>
                  <a:gd name="connsiteX6533" fmla="*/ 3219859 w 6891715"/>
                  <a:gd name="connsiteY6533" fmla="*/ 2909707 h 6367455"/>
                  <a:gd name="connsiteX6534" fmla="*/ 3216048 w 6891715"/>
                  <a:gd name="connsiteY6534" fmla="*/ 2903038 h 6367455"/>
                  <a:gd name="connsiteX6535" fmla="*/ 3221447 w 6891715"/>
                  <a:gd name="connsiteY6535" fmla="*/ 2895731 h 6367455"/>
                  <a:gd name="connsiteX6536" fmla="*/ 3221764 w 6891715"/>
                  <a:gd name="connsiteY6536" fmla="*/ 2888744 h 6367455"/>
                  <a:gd name="connsiteX6537" fmla="*/ 3253840 w 6891715"/>
                  <a:gd name="connsiteY6537" fmla="*/ 2909707 h 6367455"/>
                  <a:gd name="connsiteX6538" fmla="*/ 3257016 w 6891715"/>
                  <a:gd name="connsiteY6538" fmla="*/ 2929395 h 6367455"/>
                  <a:gd name="connsiteX6539" fmla="*/ 3243360 w 6891715"/>
                  <a:gd name="connsiteY6539" fmla="*/ 2931935 h 6367455"/>
                  <a:gd name="connsiteX6540" fmla="*/ 3250982 w 6891715"/>
                  <a:gd name="connsiteY6540" fmla="*/ 2947504 h 6367455"/>
                  <a:gd name="connsiteX6541" fmla="*/ 3239549 w 6891715"/>
                  <a:gd name="connsiteY6541" fmla="*/ 2962430 h 6367455"/>
                  <a:gd name="connsiteX6542" fmla="*/ 3252252 w 6891715"/>
                  <a:gd name="connsiteY6542" fmla="*/ 2975770 h 6367455"/>
                  <a:gd name="connsiteX6543" fmla="*/ 3240819 w 6891715"/>
                  <a:gd name="connsiteY6543" fmla="*/ 2987839 h 6367455"/>
                  <a:gd name="connsiteX6544" fmla="*/ 3227163 w 6891715"/>
                  <a:gd name="connsiteY6544" fmla="*/ 2976087 h 6367455"/>
                  <a:gd name="connsiteX6545" fmla="*/ 3220811 w 6891715"/>
                  <a:gd name="connsiteY6545" fmla="*/ 2995144 h 6367455"/>
                  <a:gd name="connsiteX6546" fmla="*/ 3241772 w 6891715"/>
                  <a:gd name="connsiteY6546" fmla="*/ 3009753 h 6367455"/>
                  <a:gd name="connsiteX6547" fmla="*/ 3246536 w 6891715"/>
                  <a:gd name="connsiteY6547" fmla="*/ 3023727 h 6367455"/>
                  <a:gd name="connsiteX6548" fmla="*/ 3232562 w 6891715"/>
                  <a:gd name="connsiteY6548" fmla="*/ 3038337 h 6367455"/>
                  <a:gd name="connsiteX6549" fmla="*/ 3243360 w 6891715"/>
                  <a:gd name="connsiteY6549" fmla="*/ 3047547 h 6367455"/>
                  <a:gd name="connsiteX6550" fmla="*/ 3242725 w 6891715"/>
                  <a:gd name="connsiteY6550" fmla="*/ 3067873 h 6367455"/>
                  <a:gd name="connsiteX6551" fmla="*/ 3223352 w 6891715"/>
                  <a:gd name="connsiteY6551" fmla="*/ 3086930 h 6367455"/>
                  <a:gd name="connsiteX6552" fmla="*/ 3222717 w 6891715"/>
                  <a:gd name="connsiteY6552" fmla="*/ 3101857 h 6367455"/>
                  <a:gd name="connsiteX6553" fmla="*/ 3229069 w 6891715"/>
                  <a:gd name="connsiteY6553" fmla="*/ 3125994 h 6367455"/>
                  <a:gd name="connsiteX6554" fmla="*/ 3217953 w 6891715"/>
                  <a:gd name="connsiteY6554" fmla="*/ 3149179 h 6367455"/>
                  <a:gd name="connsiteX6555" fmla="*/ 3218271 w 6891715"/>
                  <a:gd name="connsiteY6555" fmla="*/ 3179668 h 6367455"/>
                  <a:gd name="connsiteX6556" fmla="*/ 3203662 w 6891715"/>
                  <a:gd name="connsiteY6556" fmla="*/ 3231756 h 6367455"/>
                  <a:gd name="connsiteX6557" fmla="*/ 3173492 w 6891715"/>
                  <a:gd name="connsiteY6557" fmla="*/ 3297185 h 6367455"/>
                  <a:gd name="connsiteX6558" fmla="*/ 3148085 w 6891715"/>
                  <a:gd name="connsiteY6558" fmla="*/ 3285752 h 6367455"/>
                  <a:gd name="connsiteX6559" fmla="*/ 3114422 w 6891715"/>
                  <a:gd name="connsiteY6559" fmla="*/ 3290515 h 6367455"/>
                  <a:gd name="connsiteX6560" fmla="*/ 3104577 w 6891715"/>
                  <a:gd name="connsiteY6560" fmla="*/ 3278763 h 6367455"/>
                  <a:gd name="connsiteX6561" fmla="*/ 3065832 w 6891715"/>
                  <a:gd name="connsiteY6561" fmla="*/ 3286386 h 6367455"/>
                  <a:gd name="connsiteX6562" fmla="*/ 3055352 w 6891715"/>
                  <a:gd name="connsiteY6562" fmla="*/ 3310842 h 6367455"/>
                  <a:gd name="connsiteX6563" fmla="*/ 3036297 w 6891715"/>
                  <a:gd name="connsiteY6563" fmla="*/ 3305761 h 6367455"/>
                  <a:gd name="connsiteX6564" fmla="*/ 3032168 w 6891715"/>
                  <a:gd name="connsiteY6564" fmla="*/ 3332122 h 6367455"/>
                  <a:gd name="connsiteX6565" fmla="*/ 3008985 w 6891715"/>
                  <a:gd name="connsiteY6565" fmla="*/ 3359754 h 6367455"/>
                  <a:gd name="connsiteX6566" fmla="*/ 3025499 w 6891715"/>
                  <a:gd name="connsiteY6566" fmla="*/ 3391193 h 6367455"/>
                  <a:gd name="connsiteX6567" fmla="*/ 3022641 w 6891715"/>
                  <a:gd name="connsiteY6567" fmla="*/ 3416601 h 6367455"/>
                  <a:gd name="connsiteX6568" fmla="*/ 3009620 w 6891715"/>
                  <a:gd name="connsiteY6568" fmla="*/ 3418824 h 6367455"/>
                  <a:gd name="connsiteX6569" fmla="*/ 2977862 w 6891715"/>
                  <a:gd name="connsiteY6569" fmla="*/ 3411837 h 6367455"/>
                  <a:gd name="connsiteX6570" fmla="*/ 2930542 w 6891715"/>
                  <a:gd name="connsiteY6570" fmla="*/ 3432164 h 6367455"/>
                  <a:gd name="connsiteX6571" fmla="*/ 2918792 w 6891715"/>
                  <a:gd name="connsiteY6571" fmla="*/ 3423906 h 6367455"/>
                  <a:gd name="connsiteX6572" fmla="*/ 2882588 w 6891715"/>
                  <a:gd name="connsiteY6572" fmla="*/ 3426447 h 6367455"/>
                  <a:gd name="connsiteX6573" fmla="*/ 2883858 w 6891715"/>
                  <a:gd name="connsiteY6573" fmla="*/ 3408344 h 6367455"/>
                  <a:gd name="connsiteX6574" fmla="*/ 2899419 w 6891715"/>
                  <a:gd name="connsiteY6574" fmla="*/ 3403897 h 6367455"/>
                  <a:gd name="connsiteX6575" fmla="*/ 2893068 w 6891715"/>
                  <a:gd name="connsiteY6575" fmla="*/ 3392463 h 6367455"/>
                  <a:gd name="connsiteX6576" fmla="*/ 2903230 w 6891715"/>
                  <a:gd name="connsiteY6576" fmla="*/ 3368330 h 6367455"/>
                  <a:gd name="connsiteX6577" fmla="*/ 2852100 w 6891715"/>
                  <a:gd name="connsiteY6577" fmla="*/ 3293691 h 6367455"/>
                  <a:gd name="connsiteX6578" fmla="*/ 2857181 w 6891715"/>
                  <a:gd name="connsiteY6578" fmla="*/ 3281306 h 6367455"/>
                  <a:gd name="connsiteX6579" fmla="*/ 2867979 w 6891715"/>
                  <a:gd name="connsiteY6579" fmla="*/ 3290515 h 6367455"/>
                  <a:gd name="connsiteX6580" fmla="*/ 2875283 w 6891715"/>
                  <a:gd name="connsiteY6580" fmla="*/ 3289244 h 6367455"/>
                  <a:gd name="connsiteX6581" fmla="*/ 2882270 w 6891715"/>
                  <a:gd name="connsiteY6581" fmla="*/ 3276541 h 6367455"/>
                  <a:gd name="connsiteX6582" fmla="*/ 2867661 w 6891715"/>
                  <a:gd name="connsiteY6582" fmla="*/ 3252402 h 6367455"/>
                  <a:gd name="connsiteX6583" fmla="*/ 2867661 w 6891715"/>
                  <a:gd name="connsiteY6583" fmla="*/ 3241921 h 6367455"/>
                  <a:gd name="connsiteX6584" fmla="*/ 2890527 w 6891715"/>
                  <a:gd name="connsiteY6584" fmla="*/ 3243826 h 6367455"/>
                  <a:gd name="connsiteX6585" fmla="*/ 2892750 w 6891715"/>
                  <a:gd name="connsiteY6585" fmla="*/ 3222863 h 6367455"/>
                  <a:gd name="connsiteX6586" fmla="*/ 2821930 w 6891715"/>
                  <a:gd name="connsiteY6586" fmla="*/ 3147590 h 6367455"/>
                  <a:gd name="connsiteX6587" fmla="*/ 2812084 w 6891715"/>
                  <a:gd name="connsiteY6587" fmla="*/ 3089788 h 6367455"/>
                  <a:gd name="connsiteX6588" fmla="*/ 2795888 w 6891715"/>
                  <a:gd name="connsiteY6588" fmla="*/ 3080260 h 6367455"/>
                  <a:gd name="connsiteX6589" fmla="*/ 2787313 w 6891715"/>
                  <a:gd name="connsiteY6589" fmla="*/ 3042465 h 6367455"/>
                  <a:gd name="connsiteX6590" fmla="*/ 2772387 w 6891715"/>
                  <a:gd name="connsiteY6590" fmla="*/ 3022457 h 6367455"/>
                  <a:gd name="connsiteX6591" fmla="*/ 2790171 w 6891715"/>
                  <a:gd name="connsiteY6591" fmla="*/ 3018328 h 6367455"/>
                  <a:gd name="connsiteX6592" fmla="*/ 2793347 w 6891715"/>
                  <a:gd name="connsiteY6592" fmla="*/ 3008801 h 6367455"/>
                  <a:gd name="connsiteX6593" fmla="*/ 2779374 w 6891715"/>
                  <a:gd name="connsiteY6593" fmla="*/ 2996097 h 6367455"/>
                  <a:gd name="connsiteX6594" fmla="*/ 2775245 w 6891715"/>
                  <a:gd name="connsiteY6594" fmla="*/ 2979263 h 6367455"/>
                  <a:gd name="connsiteX6595" fmla="*/ 2779056 w 6891715"/>
                  <a:gd name="connsiteY6595" fmla="*/ 2969736 h 6367455"/>
                  <a:gd name="connsiteX6596" fmla="*/ 2779056 w 6891715"/>
                  <a:gd name="connsiteY6596" fmla="*/ 2956077 h 6367455"/>
                  <a:gd name="connsiteX6597" fmla="*/ 2768576 w 6891715"/>
                  <a:gd name="connsiteY6597" fmla="*/ 2951632 h 6367455"/>
                  <a:gd name="connsiteX6598" fmla="*/ 2756825 w 6891715"/>
                  <a:gd name="connsiteY6598" fmla="*/ 2957348 h 6367455"/>
                  <a:gd name="connsiteX6599" fmla="*/ 2739676 w 6891715"/>
                  <a:gd name="connsiteY6599" fmla="*/ 2952267 h 6367455"/>
                  <a:gd name="connsiteX6600" fmla="*/ 2741899 w 6891715"/>
                  <a:gd name="connsiteY6600" fmla="*/ 2941467 h 6367455"/>
                  <a:gd name="connsiteX6601" fmla="*/ 2779691 w 6891715"/>
                  <a:gd name="connsiteY6601" fmla="*/ 2919236 h 6367455"/>
                  <a:gd name="connsiteX6602" fmla="*/ 2763812 w 6891715"/>
                  <a:gd name="connsiteY6602" fmla="*/ 2902720 h 6367455"/>
                  <a:gd name="connsiteX6603" fmla="*/ 2759684 w 6891715"/>
                  <a:gd name="connsiteY6603" fmla="*/ 2902720 h 6367455"/>
                  <a:gd name="connsiteX6604" fmla="*/ 2756190 w 6891715"/>
                  <a:gd name="connsiteY6604" fmla="*/ 2903038 h 6367455"/>
                  <a:gd name="connsiteX6605" fmla="*/ 2753332 w 6891715"/>
                  <a:gd name="connsiteY6605" fmla="*/ 2903672 h 6367455"/>
                  <a:gd name="connsiteX6606" fmla="*/ 2752379 w 6891715"/>
                  <a:gd name="connsiteY6606" fmla="*/ 2903989 h 6367455"/>
                  <a:gd name="connsiteX6607" fmla="*/ 2752062 w 6891715"/>
                  <a:gd name="connsiteY6607" fmla="*/ 2904623 h 6367455"/>
                  <a:gd name="connsiteX6608" fmla="*/ 2751426 w 6891715"/>
                  <a:gd name="connsiteY6608" fmla="*/ 2906529 h 6367455"/>
                  <a:gd name="connsiteX6609" fmla="*/ 2751109 w 6891715"/>
                  <a:gd name="connsiteY6609" fmla="*/ 2909072 h 6367455"/>
                  <a:gd name="connsiteX6610" fmla="*/ 2751109 w 6891715"/>
                  <a:gd name="connsiteY6610" fmla="*/ 2911930 h 6367455"/>
                  <a:gd name="connsiteX6611" fmla="*/ 2751109 w 6891715"/>
                  <a:gd name="connsiteY6611" fmla="*/ 2917011 h 6367455"/>
                  <a:gd name="connsiteX6612" fmla="*/ 2751109 w 6891715"/>
                  <a:gd name="connsiteY6612" fmla="*/ 2919236 h 6367455"/>
                  <a:gd name="connsiteX6613" fmla="*/ 2745710 w 6891715"/>
                  <a:gd name="connsiteY6613" fmla="*/ 2915423 h 6367455"/>
                  <a:gd name="connsiteX6614" fmla="*/ 2746980 w 6891715"/>
                  <a:gd name="connsiteY6614" fmla="*/ 2898272 h 6367455"/>
                  <a:gd name="connsiteX6615" fmla="*/ 2733642 w 6891715"/>
                  <a:gd name="connsiteY6615" fmla="*/ 2887156 h 6367455"/>
                  <a:gd name="connsiteX6616" fmla="*/ 2729513 w 6891715"/>
                  <a:gd name="connsiteY6616" fmla="*/ 2872231 h 6367455"/>
                  <a:gd name="connsiteX6617" fmla="*/ 2720621 w 6891715"/>
                  <a:gd name="connsiteY6617" fmla="*/ 2826815 h 6367455"/>
                  <a:gd name="connsiteX6618" fmla="*/ 2717763 w 6891715"/>
                  <a:gd name="connsiteY6618" fmla="*/ 2769962 h 6367455"/>
                  <a:gd name="connsiteX6619" fmla="*/ 2718432 w 6891715"/>
                  <a:gd name="connsiteY6619" fmla="*/ 2770111 h 6367455"/>
                  <a:gd name="connsiteX6620" fmla="*/ 2705803 w 6891715"/>
                  <a:gd name="connsiteY6620" fmla="*/ 2755583 h 6367455"/>
                  <a:gd name="connsiteX6621" fmla="*/ 2681365 w 6891715"/>
                  <a:gd name="connsiteY6621" fmla="*/ 2751773 h 6367455"/>
                  <a:gd name="connsiteX6622" fmla="*/ 2680413 w 6891715"/>
                  <a:gd name="connsiteY6622" fmla="*/ 2744153 h 6367455"/>
                  <a:gd name="connsiteX6623" fmla="*/ 2666449 w 6891715"/>
                  <a:gd name="connsiteY6623" fmla="*/ 2735898 h 6367455"/>
                  <a:gd name="connsiteX6624" fmla="*/ 2677874 w 6891715"/>
                  <a:gd name="connsiteY6624" fmla="*/ 2696847 h 6367455"/>
                  <a:gd name="connsiteX6625" fmla="*/ 2668353 w 6891715"/>
                  <a:gd name="connsiteY6625" fmla="*/ 2675893 h 6367455"/>
                  <a:gd name="connsiteX6626" fmla="*/ 2668988 w 6891715"/>
                  <a:gd name="connsiteY6626" fmla="*/ 2646365 h 6367455"/>
                  <a:gd name="connsiteX6627" fmla="*/ 2675335 w 6891715"/>
                  <a:gd name="connsiteY6627" fmla="*/ 2662240 h 6367455"/>
                  <a:gd name="connsiteX6628" fmla="*/ 2678509 w 6891715"/>
                  <a:gd name="connsiteY6628" fmla="*/ 2640968 h 6367455"/>
                  <a:gd name="connsiteX6629" fmla="*/ 2676288 w 6891715"/>
                  <a:gd name="connsiteY6629" fmla="*/ 2617791 h 6367455"/>
                  <a:gd name="connsiteX6630" fmla="*/ 2655976 w 6891715"/>
                  <a:gd name="connsiteY6630" fmla="*/ 2621282 h 6367455"/>
                  <a:gd name="connsiteX6631" fmla="*/ 2646771 w 6891715"/>
                  <a:gd name="connsiteY6631" fmla="*/ 2635889 h 6367455"/>
                  <a:gd name="connsiteX6632" fmla="*/ 2659784 w 6891715"/>
                  <a:gd name="connsiteY6632" fmla="*/ 2674939 h 6367455"/>
                  <a:gd name="connsiteX6633" fmla="*/ 2657879 w 6891715"/>
                  <a:gd name="connsiteY6633" fmla="*/ 2686687 h 6367455"/>
                  <a:gd name="connsiteX6634" fmla="*/ 2649310 w 6891715"/>
                  <a:gd name="connsiteY6634" fmla="*/ 2693036 h 6367455"/>
                  <a:gd name="connsiteX6635" fmla="*/ 2646136 w 6891715"/>
                  <a:gd name="connsiteY6635" fmla="*/ 2672717 h 6367455"/>
                  <a:gd name="connsiteX6636" fmla="*/ 2642962 w 6891715"/>
                  <a:gd name="connsiteY6636" fmla="*/ 2665414 h 6367455"/>
                  <a:gd name="connsiteX6637" fmla="*/ 2643597 w 6891715"/>
                  <a:gd name="connsiteY6637" fmla="*/ 2657159 h 6367455"/>
                  <a:gd name="connsiteX6638" fmla="*/ 2631854 w 6891715"/>
                  <a:gd name="connsiteY6638" fmla="*/ 2658430 h 6367455"/>
                  <a:gd name="connsiteX6639" fmla="*/ 2637567 w 6891715"/>
                  <a:gd name="connsiteY6639" fmla="*/ 2679067 h 6367455"/>
                  <a:gd name="connsiteX6640" fmla="*/ 2632489 w 6891715"/>
                  <a:gd name="connsiteY6640" fmla="*/ 2705737 h 6367455"/>
                  <a:gd name="connsiteX6641" fmla="*/ 2650579 w 6891715"/>
                  <a:gd name="connsiteY6641" fmla="*/ 2720341 h 6367455"/>
                  <a:gd name="connsiteX6642" fmla="*/ 2647722 w 6891715"/>
                  <a:gd name="connsiteY6642" fmla="*/ 2746693 h 6367455"/>
                  <a:gd name="connsiteX6643" fmla="*/ 2636298 w 6891715"/>
                  <a:gd name="connsiteY6643" fmla="*/ 2747963 h 6367455"/>
                  <a:gd name="connsiteX6644" fmla="*/ 2633124 w 6891715"/>
                  <a:gd name="connsiteY6644" fmla="*/ 2773998 h 6367455"/>
                  <a:gd name="connsiteX6645" fmla="*/ 2623920 w 6891715"/>
                  <a:gd name="connsiteY6645" fmla="*/ 2784475 h 6367455"/>
                  <a:gd name="connsiteX6646" fmla="*/ 2600434 w 6891715"/>
                  <a:gd name="connsiteY6646" fmla="*/ 2781934 h 6367455"/>
                  <a:gd name="connsiteX6647" fmla="*/ 2586787 w 6891715"/>
                  <a:gd name="connsiteY6647" fmla="*/ 2789236 h 6367455"/>
                  <a:gd name="connsiteX6648" fmla="*/ 2571870 w 6891715"/>
                  <a:gd name="connsiteY6648" fmla="*/ 2774633 h 6367455"/>
                  <a:gd name="connsiteX6649" fmla="*/ 2577583 w 6891715"/>
                  <a:gd name="connsiteY6649" fmla="*/ 2799714 h 6367455"/>
                  <a:gd name="connsiteX6650" fmla="*/ 2549970 w 6891715"/>
                  <a:gd name="connsiteY6650" fmla="*/ 2818130 h 6367455"/>
                  <a:gd name="connsiteX6651" fmla="*/ 2544893 w 6891715"/>
                  <a:gd name="connsiteY6651" fmla="*/ 2839084 h 6367455"/>
                  <a:gd name="connsiteX6652" fmla="*/ 2529023 w 6891715"/>
                  <a:gd name="connsiteY6652" fmla="*/ 2837179 h 6367455"/>
                  <a:gd name="connsiteX6653" fmla="*/ 2524898 w 6891715"/>
                  <a:gd name="connsiteY6653" fmla="*/ 2843846 h 6367455"/>
                  <a:gd name="connsiteX6654" fmla="*/ 2536322 w 6891715"/>
                  <a:gd name="connsiteY6654" fmla="*/ 2852736 h 6367455"/>
                  <a:gd name="connsiteX6655" fmla="*/ 2528389 w 6891715"/>
                  <a:gd name="connsiteY6655" fmla="*/ 2862578 h 6367455"/>
                  <a:gd name="connsiteX6656" fmla="*/ 2517598 w 6891715"/>
                  <a:gd name="connsiteY6656" fmla="*/ 2864483 h 6367455"/>
                  <a:gd name="connsiteX6657" fmla="*/ 2509981 w 6891715"/>
                  <a:gd name="connsiteY6657" fmla="*/ 2866389 h 6367455"/>
                  <a:gd name="connsiteX6658" fmla="*/ 2506807 w 6891715"/>
                  <a:gd name="connsiteY6658" fmla="*/ 2867023 h 6367455"/>
                  <a:gd name="connsiteX6659" fmla="*/ 2504903 w 6891715"/>
                  <a:gd name="connsiteY6659" fmla="*/ 2867975 h 6367455"/>
                  <a:gd name="connsiteX6660" fmla="*/ 2504268 w 6891715"/>
                  <a:gd name="connsiteY6660" fmla="*/ 2868928 h 6367455"/>
                  <a:gd name="connsiteX6661" fmla="*/ 2503952 w 6891715"/>
                  <a:gd name="connsiteY6661" fmla="*/ 2869563 h 6367455"/>
                  <a:gd name="connsiteX6662" fmla="*/ 2502999 w 6891715"/>
                  <a:gd name="connsiteY6662" fmla="*/ 2872103 h 6367455"/>
                  <a:gd name="connsiteX6663" fmla="*/ 2501730 w 6891715"/>
                  <a:gd name="connsiteY6663" fmla="*/ 2875277 h 6367455"/>
                  <a:gd name="connsiteX6664" fmla="*/ 2500777 w 6891715"/>
                  <a:gd name="connsiteY6664" fmla="*/ 2879088 h 6367455"/>
                  <a:gd name="connsiteX6665" fmla="*/ 2499190 w 6891715"/>
                  <a:gd name="connsiteY6665" fmla="*/ 2885437 h 6367455"/>
                  <a:gd name="connsiteX6666" fmla="*/ 2498873 w 6891715"/>
                  <a:gd name="connsiteY6666" fmla="*/ 2888295 h 6367455"/>
                  <a:gd name="connsiteX6667" fmla="*/ 2479196 w 6891715"/>
                  <a:gd name="connsiteY6667" fmla="*/ 2919092 h 6367455"/>
                  <a:gd name="connsiteX6668" fmla="*/ 2452536 w 6891715"/>
                  <a:gd name="connsiteY6668" fmla="*/ 2925442 h 6367455"/>
                  <a:gd name="connsiteX6669" fmla="*/ 2434445 w 6891715"/>
                  <a:gd name="connsiteY6669" fmla="*/ 2941316 h 6367455"/>
                  <a:gd name="connsiteX6670" fmla="*/ 2412546 w 6891715"/>
                  <a:gd name="connsiteY6670" fmla="*/ 2943856 h 6367455"/>
                  <a:gd name="connsiteX6671" fmla="*/ 2406199 w 6891715"/>
                  <a:gd name="connsiteY6671" fmla="*/ 2961954 h 6367455"/>
                  <a:gd name="connsiteX6672" fmla="*/ 2358910 w 6891715"/>
                  <a:gd name="connsiteY6672" fmla="*/ 2965446 h 6367455"/>
                  <a:gd name="connsiteX6673" fmla="*/ 2325902 w 6891715"/>
                  <a:gd name="connsiteY6673" fmla="*/ 2956239 h 6367455"/>
                  <a:gd name="connsiteX6674" fmla="*/ 2291942 w 6891715"/>
                  <a:gd name="connsiteY6674" fmla="*/ 2950206 h 6367455"/>
                  <a:gd name="connsiteX6675" fmla="*/ 2297020 w 6891715"/>
                  <a:gd name="connsiteY6675" fmla="*/ 2924807 h 6367455"/>
                  <a:gd name="connsiteX6676" fmla="*/ 2267822 w 6891715"/>
                  <a:gd name="connsiteY6676" fmla="*/ 2929252 h 6367455"/>
                  <a:gd name="connsiteX6677" fmla="*/ 2226879 w 6891715"/>
                  <a:gd name="connsiteY6677" fmla="*/ 2886389 h 6367455"/>
                  <a:gd name="connsiteX6678" fmla="*/ 2197364 w 6891715"/>
                  <a:gd name="connsiteY6678" fmla="*/ 2883216 h 6367455"/>
                  <a:gd name="connsiteX6679" fmla="*/ 2191016 w 6891715"/>
                  <a:gd name="connsiteY6679" fmla="*/ 2862578 h 6367455"/>
                  <a:gd name="connsiteX6680" fmla="*/ 2178955 w 6891715"/>
                  <a:gd name="connsiteY6680" fmla="*/ 2853371 h 6367455"/>
                  <a:gd name="connsiteX6681" fmla="*/ 2188477 w 6891715"/>
                  <a:gd name="connsiteY6681" fmla="*/ 2836226 h 6367455"/>
                  <a:gd name="connsiteX6682" fmla="*/ 2197681 w 6891715"/>
                  <a:gd name="connsiteY6682" fmla="*/ 2806700 h 6367455"/>
                  <a:gd name="connsiteX6683" fmla="*/ 2216723 w 6891715"/>
                  <a:gd name="connsiteY6683" fmla="*/ 2820034 h 6367455"/>
                  <a:gd name="connsiteX6684" fmla="*/ 2224022 w 6891715"/>
                  <a:gd name="connsiteY6684" fmla="*/ 2809240 h 6367455"/>
                  <a:gd name="connsiteX6685" fmla="*/ 2253857 w 6891715"/>
                  <a:gd name="connsiteY6685" fmla="*/ 2822891 h 6367455"/>
                  <a:gd name="connsiteX6686" fmla="*/ 2244334 w 6891715"/>
                  <a:gd name="connsiteY6686" fmla="*/ 2811462 h 6367455"/>
                  <a:gd name="connsiteX6687" fmla="*/ 2243066 w 6891715"/>
                  <a:gd name="connsiteY6687" fmla="*/ 2799714 h 6367455"/>
                  <a:gd name="connsiteX6688" fmla="*/ 2283373 w 6891715"/>
                  <a:gd name="connsiteY6688" fmla="*/ 2782569 h 6367455"/>
                  <a:gd name="connsiteX6689" fmla="*/ 2235450 w 6891715"/>
                  <a:gd name="connsiteY6689" fmla="*/ 2793365 h 6367455"/>
                  <a:gd name="connsiteX6690" fmla="*/ 2224976 w 6891715"/>
                  <a:gd name="connsiteY6690" fmla="*/ 2773679 h 6367455"/>
                  <a:gd name="connsiteX6691" fmla="*/ 2235132 w 6891715"/>
                  <a:gd name="connsiteY6691" fmla="*/ 2752408 h 6367455"/>
                  <a:gd name="connsiteX6692" fmla="*/ 2251001 w 6891715"/>
                  <a:gd name="connsiteY6692" fmla="*/ 2748280 h 6367455"/>
                  <a:gd name="connsiteX6693" fmla="*/ 2258618 w 6891715"/>
                  <a:gd name="connsiteY6693" fmla="*/ 2737486 h 6367455"/>
                  <a:gd name="connsiteX6694" fmla="*/ 2242432 w 6891715"/>
                  <a:gd name="connsiteY6694" fmla="*/ 2730184 h 6367455"/>
                  <a:gd name="connsiteX6695" fmla="*/ 2245287 w 6891715"/>
                  <a:gd name="connsiteY6695" fmla="*/ 2720658 h 6367455"/>
                  <a:gd name="connsiteX6696" fmla="*/ 2261156 w 6891715"/>
                  <a:gd name="connsiteY6696" fmla="*/ 2707958 h 6367455"/>
                  <a:gd name="connsiteX6697" fmla="*/ 2261156 w 6891715"/>
                  <a:gd name="connsiteY6697" fmla="*/ 2703514 h 6367455"/>
                  <a:gd name="connsiteX6698" fmla="*/ 2245287 w 6891715"/>
                  <a:gd name="connsiteY6698" fmla="*/ 2694307 h 6367455"/>
                  <a:gd name="connsiteX6699" fmla="*/ 2232909 w 6891715"/>
                  <a:gd name="connsiteY6699" fmla="*/ 2720024 h 6367455"/>
                  <a:gd name="connsiteX6700" fmla="*/ 2214502 w 6891715"/>
                  <a:gd name="connsiteY6700" fmla="*/ 2707641 h 6367455"/>
                  <a:gd name="connsiteX6701" fmla="*/ 2211646 w 6891715"/>
                  <a:gd name="connsiteY6701" fmla="*/ 2733675 h 6367455"/>
                  <a:gd name="connsiteX6702" fmla="*/ 2197998 w 6891715"/>
                  <a:gd name="connsiteY6702" fmla="*/ 2725421 h 6367455"/>
                  <a:gd name="connsiteX6703" fmla="*/ 2197046 w 6891715"/>
                  <a:gd name="connsiteY6703" fmla="*/ 2711768 h 6367455"/>
                  <a:gd name="connsiteX6704" fmla="*/ 2191333 w 6891715"/>
                  <a:gd name="connsiteY6704" fmla="*/ 2703196 h 6367455"/>
                  <a:gd name="connsiteX6705" fmla="*/ 2204980 w 6891715"/>
                  <a:gd name="connsiteY6705" fmla="*/ 2676845 h 6367455"/>
                  <a:gd name="connsiteX6706" fmla="*/ 2223072 w 6891715"/>
                  <a:gd name="connsiteY6706" fmla="*/ 2685099 h 6367455"/>
                  <a:gd name="connsiteX6707" fmla="*/ 2224976 w 6891715"/>
                  <a:gd name="connsiteY6707" fmla="*/ 2659700 h 6367455"/>
                  <a:gd name="connsiteX6708" fmla="*/ 2227833 w 6891715"/>
                  <a:gd name="connsiteY6708" fmla="*/ 2657478 h 6367455"/>
                  <a:gd name="connsiteX6709" fmla="*/ 2233862 w 6891715"/>
                  <a:gd name="connsiteY6709" fmla="*/ 2652715 h 6367455"/>
                  <a:gd name="connsiteX6710" fmla="*/ 2237035 w 6891715"/>
                  <a:gd name="connsiteY6710" fmla="*/ 2649540 h 6367455"/>
                  <a:gd name="connsiteX6711" fmla="*/ 2239257 w 6891715"/>
                  <a:gd name="connsiteY6711" fmla="*/ 2646683 h 6367455"/>
                  <a:gd name="connsiteX6712" fmla="*/ 2241161 w 6891715"/>
                  <a:gd name="connsiteY6712" fmla="*/ 2644460 h 6367455"/>
                  <a:gd name="connsiteX6713" fmla="*/ 2241479 w 6891715"/>
                  <a:gd name="connsiteY6713" fmla="*/ 2643508 h 6367455"/>
                  <a:gd name="connsiteX6714" fmla="*/ 2241479 w 6891715"/>
                  <a:gd name="connsiteY6714" fmla="*/ 2642873 h 6367455"/>
                  <a:gd name="connsiteX6715" fmla="*/ 2241479 w 6891715"/>
                  <a:gd name="connsiteY6715" fmla="*/ 2642555 h 6367455"/>
                  <a:gd name="connsiteX6716" fmla="*/ 2241798 w 6891715"/>
                  <a:gd name="connsiteY6716" fmla="*/ 2642555 h 6367455"/>
                  <a:gd name="connsiteX6717" fmla="*/ 2243702 w 6891715"/>
                  <a:gd name="connsiteY6717" fmla="*/ 2642873 h 6367455"/>
                  <a:gd name="connsiteX6718" fmla="*/ 2248461 w 6891715"/>
                  <a:gd name="connsiteY6718" fmla="*/ 2646048 h 6367455"/>
                  <a:gd name="connsiteX6719" fmla="*/ 2256713 w 6891715"/>
                  <a:gd name="connsiteY6719" fmla="*/ 2651127 h 6367455"/>
                  <a:gd name="connsiteX6720" fmla="*/ 2264966 w 6891715"/>
                  <a:gd name="connsiteY6720" fmla="*/ 2632078 h 6367455"/>
                  <a:gd name="connsiteX6721" fmla="*/ 2259571 w 6891715"/>
                  <a:gd name="connsiteY6721" fmla="*/ 2626999 h 6367455"/>
                  <a:gd name="connsiteX6722" fmla="*/ 2242432 w 6891715"/>
                  <a:gd name="connsiteY6722" fmla="*/ 2639698 h 6367455"/>
                  <a:gd name="connsiteX6723" fmla="*/ 2232909 w 6891715"/>
                  <a:gd name="connsiteY6723" fmla="*/ 2632395 h 6367455"/>
                  <a:gd name="connsiteX6724" fmla="*/ 2216406 w 6891715"/>
                  <a:gd name="connsiteY6724" fmla="*/ 2645095 h 6367455"/>
                  <a:gd name="connsiteX6725" fmla="*/ 2211646 w 6891715"/>
                  <a:gd name="connsiteY6725" fmla="*/ 2633665 h 6367455"/>
                  <a:gd name="connsiteX6726" fmla="*/ 2225609 w 6891715"/>
                  <a:gd name="connsiteY6726" fmla="*/ 2614615 h 6367455"/>
                  <a:gd name="connsiteX6727" fmla="*/ 2237035 w 6891715"/>
                  <a:gd name="connsiteY6727" fmla="*/ 2592073 h 6367455"/>
                  <a:gd name="connsiteX6728" fmla="*/ 2260205 w 6891715"/>
                  <a:gd name="connsiteY6728" fmla="*/ 2583819 h 6367455"/>
                  <a:gd name="connsiteX6729" fmla="*/ 2263060 w 6891715"/>
                  <a:gd name="connsiteY6729" fmla="*/ 2568896 h 6367455"/>
                  <a:gd name="connsiteX6730" fmla="*/ 2245287 w 6891715"/>
                  <a:gd name="connsiteY6730" fmla="*/ 2569214 h 6367455"/>
                  <a:gd name="connsiteX6731" fmla="*/ 2264013 w 6891715"/>
                  <a:gd name="connsiteY6731" fmla="*/ 2548576 h 6367455"/>
                  <a:gd name="connsiteX6732" fmla="*/ 2274486 w 6891715"/>
                  <a:gd name="connsiteY6732" fmla="*/ 2524764 h 6367455"/>
                  <a:gd name="connsiteX6733" fmla="*/ 2276390 w 6891715"/>
                  <a:gd name="connsiteY6733" fmla="*/ 2521589 h 6367455"/>
                  <a:gd name="connsiteX6734" fmla="*/ 2288133 w 6891715"/>
                  <a:gd name="connsiteY6734" fmla="*/ 2517779 h 6367455"/>
                  <a:gd name="connsiteX6735" fmla="*/ 2285278 w 6891715"/>
                  <a:gd name="connsiteY6735" fmla="*/ 2560324 h 6367455"/>
                  <a:gd name="connsiteX6736" fmla="*/ 2292893 w 6891715"/>
                  <a:gd name="connsiteY6736" fmla="*/ 2570485 h 6367455"/>
                  <a:gd name="connsiteX6737" fmla="*/ 2297656 w 6891715"/>
                  <a:gd name="connsiteY6737" fmla="*/ 2512700 h 6367455"/>
                  <a:gd name="connsiteX6738" fmla="*/ 2328123 w 6891715"/>
                  <a:gd name="connsiteY6738" fmla="*/ 2498726 h 6367455"/>
                  <a:gd name="connsiteX6739" fmla="*/ 2315429 w 6891715"/>
                  <a:gd name="connsiteY6739" fmla="*/ 2494594 h 6367455"/>
                  <a:gd name="connsiteX6740" fmla="*/ 2290038 w 6891715"/>
                  <a:gd name="connsiteY6740" fmla="*/ 2503489 h 6367455"/>
                  <a:gd name="connsiteX6741" fmla="*/ 2293212 w 6891715"/>
                  <a:gd name="connsiteY6741" fmla="*/ 2487610 h 6367455"/>
                  <a:gd name="connsiteX6742" fmla="*/ 2278612 w 6891715"/>
                  <a:gd name="connsiteY6742" fmla="*/ 2503489 h 6367455"/>
                  <a:gd name="connsiteX6743" fmla="*/ 2250048 w 6891715"/>
                  <a:gd name="connsiteY6743" fmla="*/ 2517144 h 6367455"/>
                  <a:gd name="connsiteX6744" fmla="*/ 2241798 w 6891715"/>
                  <a:gd name="connsiteY6744" fmla="*/ 2546990 h 6367455"/>
                  <a:gd name="connsiteX6745" fmla="*/ 2213550 w 6891715"/>
                  <a:gd name="connsiteY6745" fmla="*/ 2566039 h 6367455"/>
                  <a:gd name="connsiteX6746" fmla="*/ 2206249 w 6891715"/>
                  <a:gd name="connsiteY6746" fmla="*/ 2575564 h 6367455"/>
                  <a:gd name="connsiteX6747" fmla="*/ 2183715 w 6891715"/>
                  <a:gd name="connsiteY6747" fmla="*/ 2563182 h 6367455"/>
                  <a:gd name="connsiteX6748" fmla="*/ 2169117 w 6891715"/>
                  <a:gd name="connsiteY6748" fmla="*/ 2573658 h 6367455"/>
                  <a:gd name="connsiteX6749" fmla="*/ 2149756 w 6891715"/>
                  <a:gd name="connsiteY6749" fmla="*/ 2544449 h 6367455"/>
                  <a:gd name="connsiteX6750" fmla="*/ 2149439 w 6891715"/>
                  <a:gd name="connsiteY6750" fmla="*/ 2535242 h 6367455"/>
                  <a:gd name="connsiteX6751" fmla="*/ 2166578 w 6891715"/>
                  <a:gd name="connsiteY6751" fmla="*/ 2537146 h 6367455"/>
                  <a:gd name="connsiteX6752" fmla="*/ 2168800 w 6891715"/>
                  <a:gd name="connsiteY6752" fmla="*/ 2516191 h 6367455"/>
                  <a:gd name="connsiteX6753" fmla="*/ 2183399 w 6891715"/>
                  <a:gd name="connsiteY6753" fmla="*/ 2530480 h 6367455"/>
                  <a:gd name="connsiteX6754" fmla="*/ 2216088 w 6891715"/>
                  <a:gd name="connsiteY6754" fmla="*/ 2509202 h 6367455"/>
                  <a:gd name="connsiteX6755" fmla="*/ 2187842 w 6891715"/>
                  <a:gd name="connsiteY6755" fmla="*/ 2511428 h 6367455"/>
                  <a:gd name="connsiteX6756" fmla="*/ 2178955 w 6891715"/>
                  <a:gd name="connsiteY6756" fmla="*/ 2506347 h 6367455"/>
                  <a:gd name="connsiteX6757" fmla="*/ 2176734 w 6891715"/>
                  <a:gd name="connsiteY6757" fmla="*/ 2489517 h 6367455"/>
                  <a:gd name="connsiteX6758" fmla="*/ 2203076 w 6891715"/>
                  <a:gd name="connsiteY6758" fmla="*/ 2475554 h 6367455"/>
                  <a:gd name="connsiteX6759" fmla="*/ 2181178 w 6891715"/>
                  <a:gd name="connsiteY6759" fmla="*/ 2477773 h 6367455"/>
                  <a:gd name="connsiteX6760" fmla="*/ 2181813 w 6891715"/>
                  <a:gd name="connsiteY6760" fmla="*/ 2465073 h 6367455"/>
                  <a:gd name="connsiteX6761" fmla="*/ 2169117 w 6891715"/>
                  <a:gd name="connsiteY6761" fmla="*/ 2453962 h 6367455"/>
                  <a:gd name="connsiteX6762" fmla="*/ 2180543 w 6891715"/>
                  <a:gd name="connsiteY6762" fmla="*/ 2439040 h 6367455"/>
                  <a:gd name="connsiteX6763" fmla="*/ 2172290 w 6891715"/>
                  <a:gd name="connsiteY6763" fmla="*/ 2438087 h 6367455"/>
                  <a:gd name="connsiteX6764" fmla="*/ 2159594 w 6891715"/>
                  <a:gd name="connsiteY6764" fmla="*/ 2444438 h 6367455"/>
                  <a:gd name="connsiteX6765" fmla="*/ 2141505 w 6891715"/>
                  <a:gd name="connsiteY6765" fmla="*/ 2433007 h 6367455"/>
                  <a:gd name="connsiteX6766" fmla="*/ 2149756 w 6891715"/>
                  <a:gd name="connsiteY6766" fmla="*/ 2422530 h 6367455"/>
                  <a:gd name="connsiteX6767" fmla="*/ 2138331 w 6891715"/>
                  <a:gd name="connsiteY6767" fmla="*/ 2421258 h 6367455"/>
                  <a:gd name="connsiteX6768" fmla="*/ 2143091 w 6891715"/>
                  <a:gd name="connsiteY6768" fmla="*/ 2403163 h 6367455"/>
                  <a:gd name="connsiteX6769" fmla="*/ 2158959 w 6891715"/>
                  <a:gd name="connsiteY6769" fmla="*/ 2402208 h 6367455"/>
                  <a:gd name="connsiteX6770" fmla="*/ 2184669 w 6891715"/>
                  <a:gd name="connsiteY6770" fmla="*/ 2408243 h 6367455"/>
                  <a:gd name="connsiteX6771" fmla="*/ 2209741 w 6891715"/>
                  <a:gd name="connsiteY6771" fmla="*/ 2392366 h 6367455"/>
                  <a:gd name="connsiteX6772" fmla="*/ 2253223 w 6891715"/>
                  <a:gd name="connsiteY6772" fmla="*/ 2401575 h 6367455"/>
                  <a:gd name="connsiteX6773" fmla="*/ 2274486 w 6891715"/>
                  <a:gd name="connsiteY6773" fmla="*/ 2389510 h 6367455"/>
                  <a:gd name="connsiteX6774" fmla="*/ 2317968 w 6891715"/>
                  <a:gd name="connsiteY6774" fmla="*/ 2416815 h 6367455"/>
                  <a:gd name="connsiteX6775" fmla="*/ 2312891 w 6891715"/>
                  <a:gd name="connsiteY6775" fmla="*/ 2438722 h 6367455"/>
                  <a:gd name="connsiteX6776" fmla="*/ 2328441 w 6891715"/>
                  <a:gd name="connsiteY6776" fmla="*/ 2426022 h 6367455"/>
                  <a:gd name="connsiteX6777" fmla="*/ 2341136 w 6891715"/>
                  <a:gd name="connsiteY6777" fmla="*/ 2440627 h 6367455"/>
                  <a:gd name="connsiteX6778" fmla="*/ 2347484 w 6891715"/>
                  <a:gd name="connsiteY6778" fmla="*/ 2426022 h 6367455"/>
                  <a:gd name="connsiteX6779" fmla="*/ 2329710 w 6891715"/>
                  <a:gd name="connsiteY6779" fmla="*/ 2412053 h 6367455"/>
                  <a:gd name="connsiteX6780" fmla="*/ 2325902 w 6891715"/>
                  <a:gd name="connsiteY6780" fmla="*/ 2398716 h 6367455"/>
                  <a:gd name="connsiteX6781" fmla="*/ 2386204 w 6891715"/>
                  <a:gd name="connsiteY6781" fmla="*/ 2376172 h 6367455"/>
                  <a:gd name="connsiteX6782" fmla="*/ 2384935 w 6891715"/>
                  <a:gd name="connsiteY6782" fmla="*/ 2359030 h 6367455"/>
                  <a:gd name="connsiteX6783" fmla="*/ 2353197 w 6891715"/>
                  <a:gd name="connsiteY6783" fmla="*/ 2371094 h 6367455"/>
                  <a:gd name="connsiteX6784" fmla="*/ 2361765 w 6891715"/>
                  <a:gd name="connsiteY6784" fmla="*/ 2356172 h 6367455"/>
                  <a:gd name="connsiteX6785" fmla="*/ 2361448 w 6891715"/>
                  <a:gd name="connsiteY6785" fmla="*/ 2331725 h 6367455"/>
                  <a:gd name="connsiteX6786" fmla="*/ 2383348 w 6891715"/>
                  <a:gd name="connsiteY6786" fmla="*/ 2299021 h 6367455"/>
                  <a:gd name="connsiteX6787" fmla="*/ 2345898 w 6891715"/>
                  <a:gd name="connsiteY6787" fmla="*/ 2332040 h 6367455"/>
                  <a:gd name="connsiteX6788" fmla="*/ 2345898 w 6891715"/>
                  <a:gd name="connsiteY6788" fmla="*/ 2368872 h 6367455"/>
                  <a:gd name="connsiteX6789" fmla="*/ 2330346 w 6891715"/>
                  <a:gd name="connsiteY6789" fmla="*/ 2378397 h 6367455"/>
                  <a:gd name="connsiteX6790" fmla="*/ 2320824 w 6891715"/>
                  <a:gd name="connsiteY6790" fmla="*/ 2367285 h 6367455"/>
                  <a:gd name="connsiteX6791" fmla="*/ 2313208 w 6891715"/>
                  <a:gd name="connsiteY6791" fmla="*/ 2374587 h 6367455"/>
                  <a:gd name="connsiteX6792" fmla="*/ 2271948 w 6891715"/>
                  <a:gd name="connsiteY6792" fmla="*/ 2374904 h 6367455"/>
                  <a:gd name="connsiteX6793" fmla="*/ 2271948 w 6891715"/>
                  <a:gd name="connsiteY6793" fmla="*/ 2363157 h 6367455"/>
                  <a:gd name="connsiteX6794" fmla="*/ 2287500 w 6891715"/>
                  <a:gd name="connsiteY6794" fmla="*/ 2339979 h 6367455"/>
                  <a:gd name="connsiteX6795" fmla="*/ 2263378 w 6891715"/>
                  <a:gd name="connsiteY6795" fmla="*/ 2359030 h 6367455"/>
                  <a:gd name="connsiteX6796" fmla="*/ 2263378 w 6891715"/>
                  <a:gd name="connsiteY6796" fmla="*/ 2376172 h 6367455"/>
                  <a:gd name="connsiteX6797" fmla="*/ 2245605 w 6891715"/>
                  <a:gd name="connsiteY6797" fmla="*/ 2379350 h 6367455"/>
                  <a:gd name="connsiteX6798" fmla="*/ 2210694 w 6891715"/>
                  <a:gd name="connsiteY6798" fmla="*/ 2377443 h 6367455"/>
                  <a:gd name="connsiteX6799" fmla="*/ 2176100 w 6891715"/>
                  <a:gd name="connsiteY6799" fmla="*/ 2399987 h 6367455"/>
                  <a:gd name="connsiteX6800" fmla="*/ 2153882 w 6891715"/>
                  <a:gd name="connsiteY6800" fmla="*/ 2391732 h 6367455"/>
                  <a:gd name="connsiteX6801" fmla="*/ 2145948 w 6891715"/>
                  <a:gd name="connsiteY6801" fmla="*/ 2379350 h 6367455"/>
                  <a:gd name="connsiteX6802" fmla="*/ 2160864 w 6891715"/>
                  <a:gd name="connsiteY6802" fmla="*/ 2371729 h 6367455"/>
                  <a:gd name="connsiteX6803" fmla="*/ 2136427 w 6891715"/>
                  <a:gd name="connsiteY6803" fmla="*/ 2362204 h 6367455"/>
                  <a:gd name="connsiteX6804" fmla="*/ 2178639 w 6891715"/>
                  <a:gd name="connsiteY6804" fmla="*/ 2342201 h 6367455"/>
                  <a:gd name="connsiteX6805" fmla="*/ 2167847 w 6891715"/>
                  <a:gd name="connsiteY6805" fmla="*/ 2339979 h 6367455"/>
                  <a:gd name="connsiteX6806" fmla="*/ 2173243 w 6891715"/>
                  <a:gd name="connsiteY6806" fmla="*/ 2326326 h 6367455"/>
                  <a:gd name="connsiteX6807" fmla="*/ 2188160 w 6891715"/>
                  <a:gd name="connsiteY6807" fmla="*/ 2322834 h 6367455"/>
                  <a:gd name="connsiteX6808" fmla="*/ 2158008 w 6891715"/>
                  <a:gd name="connsiteY6808" fmla="*/ 2303150 h 6367455"/>
                  <a:gd name="connsiteX6809" fmla="*/ 2166578 w 6891715"/>
                  <a:gd name="connsiteY6809" fmla="*/ 2294574 h 6367455"/>
                  <a:gd name="connsiteX6810" fmla="*/ 2133571 w 6891715"/>
                  <a:gd name="connsiteY6810" fmla="*/ 2274889 h 6367455"/>
                  <a:gd name="connsiteX6811" fmla="*/ 2157057 w 6891715"/>
                  <a:gd name="connsiteY6811" fmla="*/ 2271715 h 6367455"/>
                  <a:gd name="connsiteX6812" fmla="*/ 2154518 w 6891715"/>
                  <a:gd name="connsiteY6812" fmla="*/ 2256790 h 6367455"/>
                  <a:gd name="connsiteX6813" fmla="*/ 2160864 w 6891715"/>
                  <a:gd name="connsiteY6813" fmla="*/ 2256790 h 6367455"/>
                  <a:gd name="connsiteX6814" fmla="*/ 2173560 w 6891715"/>
                  <a:gd name="connsiteY6814" fmla="*/ 2244090 h 6367455"/>
                  <a:gd name="connsiteX6815" fmla="*/ 2187525 w 6891715"/>
                  <a:gd name="connsiteY6815" fmla="*/ 2258697 h 6367455"/>
                  <a:gd name="connsiteX6816" fmla="*/ 2200219 w 6891715"/>
                  <a:gd name="connsiteY6816" fmla="*/ 2265998 h 6367455"/>
                  <a:gd name="connsiteX6817" fmla="*/ 2203395 w 6891715"/>
                  <a:gd name="connsiteY6817" fmla="*/ 2253298 h 6367455"/>
                  <a:gd name="connsiteX6818" fmla="*/ 2226246 w 6891715"/>
                  <a:gd name="connsiteY6818" fmla="*/ 2245361 h 6367455"/>
                  <a:gd name="connsiteX6819" fmla="*/ 2252906 w 6891715"/>
                  <a:gd name="connsiteY6819" fmla="*/ 2258377 h 6367455"/>
                  <a:gd name="connsiteX6820" fmla="*/ 2266552 w 6891715"/>
                  <a:gd name="connsiteY6820" fmla="*/ 2244090 h 6367455"/>
                  <a:gd name="connsiteX6821" fmla="*/ 2266552 w 6891715"/>
                  <a:gd name="connsiteY6821" fmla="*/ 2235835 h 6367455"/>
                  <a:gd name="connsiteX6822" fmla="*/ 2213550 w 6891715"/>
                  <a:gd name="connsiteY6822" fmla="*/ 2243773 h 6367455"/>
                  <a:gd name="connsiteX6823" fmla="*/ 2197681 w 6891715"/>
                  <a:gd name="connsiteY6823" fmla="*/ 2239644 h 6367455"/>
                  <a:gd name="connsiteX6824" fmla="*/ 2204029 w 6891715"/>
                  <a:gd name="connsiteY6824" fmla="*/ 2231072 h 6367455"/>
                  <a:gd name="connsiteX6825" fmla="*/ 2233862 w 6891715"/>
                  <a:gd name="connsiteY6825" fmla="*/ 2227898 h 6367455"/>
                  <a:gd name="connsiteX6826" fmla="*/ 2254492 w 6891715"/>
                  <a:gd name="connsiteY6826" fmla="*/ 2222181 h 6367455"/>
                  <a:gd name="connsiteX6827" fmla="*/ 2236401 w 6891715"/>
                  <a:gd name="connsiteY6827" fmla="*/ 2212020 h 6367455"/>
                  <a:gd name="connsiteX6828" fmla="*/ 2249414 w 6891715"/>
                  <a:gd name="connsiteY6828" fmla="*/ 2203448 h 6367455"/>
                  <a:gd name="connsiteX6829" fmla="*/ 2244970 w 6891715"/>
                  <a:gd name="connsiteY6829" fmla="*/ 2194876 h 6367455"/>
                  <a:gd name="connsiteX6830" fmla="*/ 2230053 w 6891715"/>
                  <a:gd name="connsiteY6830" fmla="*/ 2187889 h 6367455"/>
                  <a:gd name="connsiteX6831" fmla="*/ 2238304 w 6891715"/>
                  <a:gd name="connsiteY6831" fmla="*/ 2165664 h 6367455"/>
                  <a:gd name="connsiteX6832" fmla="*/ 2261791 w 6891715"/>
                  <a:gd name="connsiteY6832" fmla="*/ 2150423 h 6367455"/>
                  <a:gd name="connsiteX6833" fmla="*/ 2278612 w 6891715"/>
                  <a:gd name="connsiteY6833" fmla="*/ 2184079 h 6367455"/>
                  <a:gd name="connsiteX6834" fmla="*/ 2285912 w 6891715"/>
                  <a:gd name="connsiteY6834" fmla="*/ 2178682 h 6367455"/>
                  <a:gd name="connsiteX6835" fmla="*/ 2279565 w 6891715"/>
                  <a:gd name="connsiteY6835" fmla="*/ 2166298 h 6367455"/>
                  <a:gd name="connsiteX6836" fmla="*/ 2281469 w 6891715"/>
                  <a:gd name="connsiteY6836" fmla="*/ 2138677 h 6367455"/>
                  <a:gd name="connsiteX6837" fmla="*/ 2300512 w 6891715"/>
                  <a:gd name="connsiteY6837" fmla="*/ 2135500 h 6367455"/>
                  <a:gd name="connsiteX6838" fmla="*/ 2314476 w 6891715"/>
                  <a:gd name="connsiteY6838" fmla="*/ 2151058 h 6367455"/>
                  <a:gd name="connsiteX6839" fmla="*/ 2307177 w 6891715"/>
                  <a:gd name="connsiteY6839" fmla="*/ 2195194 h 6367455"/>
                  <a:gd name="connsiteX6840" fmla="*/ 2318920 w 6891715"/>
                  <a:gd name="connsiteY6840" fmla="*/ 2195194 h 6367455"/>
                  <a:gd name="connsiteX6841" fmla="*/ 2329076 w 6891715"/>
                  <a:gd name="connsiteY6841" fmla="*/ 2158361 h 6367455"/>
                  <a:gd name="connsiteX6842" fmla="*/ 2356688 w 6891715"/>
                  <a:gd name="connsiteY6842" fmla="*/ 2158044 h 6367455"/>
                  <a:gd name="connsiteX6843" fmla="*/ 2361131 w 6891715"/>
                  <a:gd name="connsiteY6843" fmla="*/ 2146612 h 6367455"/>
                  <a:gd name="connsiteX6844" fmla="*/ 2321776 w 6891715"/>
                  <a:gd name="connsiteY6844" fmla="*/ 2142486 h 6367455"/>
                  <a:gd name="connsiteX6845" fmla="*/ 2319237 w 6891715"/>
                  <a:gd name="connsiteY6845" fmla="*/ 2125021 h 6367455"/>
                  <a:gd name="connsiteX6846" fmla="*/ 2297020 w 6891715"/>
                  <a:gd name="connsiteY6846" fmla="*/ 2113274 h 6367455"/>
                  <a:gd name="connsiteX6847" fmla="*/ 2285594 w 6891715"/>
                  <a:gd name="connsiteY6847" fmla="*/ 2125021 h 6367455"/>
                  <a:gd name="connsiteX6848" fmla="*/ 2278294 w 6891715"/>
                  <a:gd name="connsiteY6848" fmla="*/ 2118988 h 6367455"/>
                  <a:gd name="connsiteX6849" fmla="*/ 2283373 w 6891715"/>
                  <a:gd name="connsiteY6849" fmla="*/ 2109465 h 6367455"/>
                  <a:gd name="connsiteX6850" fmla="*/ 2297973 w 6891715"/>
                  <a:gd name="connsiteY6850" fmla="*/ 2100891 h 6367455"/>
                  <a:gd name="connsiteX6851" fmla="*/ 2310667 w 6891715"/>
                  <a:gd name="connsiteY6851" fmla="*/ 2099304 h 6367455"/>
                  <a:gd name="connsiteX6852" fmla="*/ 2326855 w 6891715"/>
                  <a:gd name="connsiteY6852" fmla="*/ 2092953 h 6367455"/>
                  <a:gd name="connsiteX6853" fmla="*/ 2344627 w 6891715"/>
                  <a:gd name="connsiteY6853" fmla="*/ 2103432 h 6367455"/>
                  <a:gd name="connsiteX6854" fmla="*/ 2352880 w 6891715"/>
                  <a:gd name="connsiteY6854" fmla="*/ 2098033 h 6367455"/>
                  <a:gd name="connsiteX6855" fmla="*/ 2373509 w 6891715"/>
                  <a:gd name="connsiteY6855" fmla="*/ 2117719 h 6367455"/>
                  <a:gd name="connsiteX6856" fmla="*/ 2388426 w 6891715"/>
                  <a:gd name="connsiteY6856" fmla="*/ 2113591 h 6367455"/>
                  <a:gd name="connsiteX6857" fmla="*/ 2390965 w 6891715"/>
                  <a:gd name="connsiteY6857" fmla="*/ 2100891 h 6367455"/>
                  <a:gd name="connsiteX6858" fmla="*/ 2364623 w 6891715"/>
                  <a:gd name="connsiteY6858" fmla="*/ 2097082 h 6367455"/>
                  <a:gd name="connsiteX6859" fmla="*/ 2364623 w 6891715"/>
                  <a:gd name="connsiteY6859" fmla="*/ 2087237 h 6367455"/>
                  <a:gd name="connsiteX6860" fmla="*/ 2392868 w 6891715"/>
                  <a:gd name="connsiteY6860" fmla="*/ 2073585 h 6367455"/>
                  <a:gd name="connsiteX6861" fmla="*/ 2361131 w 6891715"/>
                  <a:gd name="connsiteY6861" fmla="*/ 2063426 h 6367455"/>
                  <a:gd name="connsiteX6862" fmla="*/ 2344309 w 6891715"/>
                  <a:gd name="connsiteY6862" fmla="*/ 2067553 h 6367455"/>
                  <a:gd name="connsiteX6863" fmla="*/ 2321141 w 6891715"/>
                  <a:gd name="connsiteY6863" fmla="*/ 2069141 h 6367455"/>
                  <a:gd name="connsiteX6864" fmla="*/ 2338915 w 6891715"/>
                  <a:gd name="connsiteY6864" fmla="*/ 2050726 h 6367455"/>
                  <a:gd name="connsiteX6865" fmla="*/ 2320824 w 6891715"/>
                  <a:gd name="connsiteY6865" fmla="*/ 2045646 h 6367455"/>
                  <a:gd name="connsiteX6866" fmla="*/ 2318602 w 6891715"/>
                  <a:gd name="connsiteY6866" fmla="*/ 2029776 h 6367455"/>
                  <a:gd name="connsiteX6867" fmla="*/ 2346849 w 6891715"/>
                  <a:gd name="connsiteY6867" fmla="*/ 2010726 h 6367455"/>
                  <a:gd name="connsiteX6868" fmla="*/ 2363987 w 6891715"/>
                  <a:gd name="connsiteY6868" fmla="*/ 2025013 h 6367455"/>
                  <a:gd name="connsiteX6869" fmla="*/ 2377953 w 6891715"/>
                  <a:gd name="connsiteY6869" fmla="*/ 2033586 h 6367455"/>
                  <a:gd name="connsiteX6870" fmla="*/ 2390330 w 6891715"/>
                  <a:gd name="connsiteY6870" fmla="*/ 2019933 h 6367455"/>
                  <a:gd name="connsiteX6871" fmla="*/ 2395725 w 6891715"/>
                  <a:gd name="connsiteY6871" fmla="*/ 2026918 h 6367455"/>
                  <a:gd name="connsiteX6872" fmla="*/ 2422068 w 6891715"/>
                  <a:gd name="connsiteY6872" fmla="*/ 2016441 h 6367455"/>
                  <a:gd name="connsiteX6873" fmla="*/ 2401756 w 6891715"/>
                  <a:gd name="connsiteY6873" fmla="*/ 1998661 h 6367455"/>
                  <a:gd name="connsiteX6874" fmla="*/ 2384935 w 6891715"/>
                  <a:gd name="connsiteY6874" fmla="*/ 2011360 h 6367455"/>
                  <a:gd name="connsiteX6875" fmla="*/ 2370336 w 6891715"/>
                  <a:gd name="connsiteY6875" fmla="*/ 2004376 h 6367455"/>
                  <a:gd name="connsiteX6876" fmla="*/ 2373191 w 6891715"/>
                  <a:gd name="connsiteY6876" fmla="*/ 1984056 h 6367455"/>
                  <a:gd name="connsiteX6877" fmla="*/ 2394138 w 6891715"/>
                  <a:gd name="connsiteY6877" fmla="*/ 1977706 h 6367455"/>
                  <a:gd name="connsiteX6878" fmla="*/ 2409055 w 6891715"/>
                  <a:gd name="connsiteY6878" fmla="*/ 1966911 h 6367455"/>
                  <a:gd name="connsiteX6879" fmla="*/ 2423655 w 6891715"/>
                  <a:gd name="connsiteY6879" fmla="*/ 1967864 h 6367455"/>
                  <a:gd name="connsiteX6880" fmla="*/ 2424608 w 6891715"/>
                  <a:gd name="connsiteY6880" fmla="*/ 1955164 h 6367455"/>
                  <a:gd name="connsiteX6881" fmla="*/ 2438570 w 6891715"/>
                  <a:gd name="connsiteY6881" fmla="*/ 1958338 h 6367455"/>
                  <a:gd name="connsiteX6882" fmla="*/ 2445870 w 6891715"/>
                  <a:gd name="connsiteY6882" fmla="*/ 1965324 h 6367455"/>
                  <a:gd name="connsiteX6883" fmla="*/ 2460787 w 6891715"/>
                  <a:gd name="connsiteY6883" fmla="*/ 1944051 h 6367455"/>
                  <a:gd name="connsiteX6884" fmla="*/ 2480465 w 6891715"/>
                  <a:gd name="connsiteY6884" fmla="*/ 1914841 h 6367455"/>
                  <a:gd name="connsiteX6885" fmla="*/ 2502364 w 6891715"/>
                  <a:gd name="connsiteY6885" fmla="*/ 1913254 h 6367455"/>
                  <a:gd name="connsiteX6886" fmla="*/ 2520455 w 6891715"/>
                  <a:gd name="connsiteY6886" fmla="*/ 1906904 h 6367455"/>
                  <a:gd name="connsiteX6887" fmla="*/ 2529341 w 6891715"/>
                  <a:gd name="connsiteY6887" fmla="*/ 1928811 h 6367455"/>
                  <a:gd name="connsiteX6888" fmla="*/ 2553461 w 6891715"/>
                  <a:gd name="connsiteY6888" fmla="*/ 1919286 h 6367455"/>
                  <a:gd name="connsiteX6889" fmla="*/ 2543941 w 6891715"/>
                  <a:gd name="connsiteY6889" fmla="*/ 1902459 h 6367455"/>
                  <a:gd name="connsiteX6890" fmla="*/ 2538228 w 6891715"/>
                  <a:gd name="connsiteY6890" fmla="*/ 1886901 h 6367455"/>
                  <a:gd name="connsiteX6891" fmla="*/ 2585518 w 6891715"/>
                  <a:gd name="connsiteY6891" fmla="*/ 1865312 h 6367455"/>
                  <a:gd name="connsiteX6892" fmla="*/ 2609319 w 6891715"/>
                  <a:gd name="connsiteY6892" fmla="*/ 1891347 h 6367455"/>
                  <a:gd name="connsiteX6893" fmla="*/ 2603925 w 6891715"/>
                  <a:gd name="connsiteY6893" fmla="*/ 1913254 h 6367455"/>
                  <a:gd name="connsiteX6894" fmla="*/ 2607415 w 6891715"/>
                  <a:gd name="connsiteY6894" fmla="*/ 1925954 h 6367455"/>
                  <a:gd name="connsiteX6895" fmla="*/ 2630902 w 6891715"/>
                  <a:gd name="connsiteY6895" fmla="*/ 1923731 h 6367455"/>
                  <a:gd name="connsiteX6896" fmla="*/ 2619793 w 6891715"/>
                  <a:gd name="connsiteY6896" fmla="*/ 1910079 h 6367455"/>
                  <a:gd name="connsiteX6897" fmla="*/ 2626141 w 6891715"/>
                  <a:gd name="connsiteY6897" fmla="*/ 1900554 h 6367455"/>
                  <a:gd name="connsiteX6898" fmla="*/ 2665497 w 6891715"/>
                  <a:gd name="connsiteY6898" fmla="*/ 1901189 h 6367455"/>
                  <a:gd name="connsiteX6899" fmla="*/ 2678826 w 6891715"/>
                  <a:gd name="connsiteY6899" fmla="*/ 1889759 h 6367455"/>
                  <a:gd name="connsiteX6900" fmla="*/ 2665179 w 6891715"/>
                  <a:gd name="connsiteY6900" fmla="*/ 1871979 h 6367455"/>
                  <a:gd name="connsiteX6901" fmla="*/ 2684856 w 6891715"/>
                  <a:gd name="connsiteY6901" fmla="*/ 1851658 h 6367455"/>
                  <a:gd name="connsiteX6902" fmla="*/ 2739762 w 6891715"/>
                  <a:gd name="connsiteY6902" fmla="*/ 1824989 h 6367455"/>
                  <a:gd name="connsiteX6903" fmla="*/ 2727702 w 6891715"/>
                  <a:gd name="connsiteY6903" fmla="*/ 1843086 h 6367455"/>
                  <a:gd name="connsiteX6904" fmla="*/ 2755314 w 6891715"/>
                  <a:gd name="connsiteY6904" fmla="*/ 1832928 h 6367455"/>
                  <a:gd name="connsiteX6905" fmla="*/ 2757853 w 6891715"/>
                  <a:gd name="connsiteY6905" fmla="*/ 1817369 h 6367455"/>
                  <a:gd name="connsiteX6906" fmla="*/ 2733732 w 6891715"/>
                  <a:gd name="connsiteY6906" fmla="*/ 1816734 h 6367455"/>
                  <a:gd name="connsiteX6907" fmla="*/ 2743254 w 6891715"/>
                  <a:gd name="connsiteY6907" fmla="*/ 1805304 h 6367455"/>
                  <a:gd name="connsiteX6908" fmla="*/ 2743571 w 6891715"/>
                  <a:gd name="connsiteY6908" fmla="*/ 1795779 h 6367455"/>
                  <a:gd name="connsiteX6909" fmla="*/ 2735636 w 6891715"/>
                  <a:gd name="connsiteY6909" fmla="*/ 1791334 h 6367455"/>
                  <a:gd name="connsiteX6910" fmla="*/ 2750553 w 6891715"/>
                  <a:gd name="connsiteY6910" fmla="*/ 1786571 h 6367455"/>
                  <a:gd name="connsiteX6911" fmla="*/ 2749283 w 6891715"/>
                  <a:gd name="connsiteY6911" fmla="*/ 1782443 h 6367455"/>
                  <a:gd name="connsiteX6912" fmla="*/ 2732463 w 6891715"/>
                  <a:gd name="connsiteY6912" fmla="*/ 1785936 h 6367455"/>
                  <a:gd name="connsiteX6913" fmla="*/ 2723576 w 6891715"/>
                  <a:gd name="connsiteY6913" fmla="*/ 1801494 h 6367455"/>
                  <a:gd name="connsiteX6914" fmla="*/ 2655341 w 6891715"/>
                  <a:gd name="connsiteY6914" fmla="*/ 1817686 h 6367455"/>
                  <a:gd name="connsiteX6915" fmla="*/ 2652167 w 6891715"/>
                  <a:gd name="connsiteY6915" fmla="*/ 1822131 h 6367455"/>
                  <a:gd name="connsiteX6916" fmla="*/ 2724211 w 6891715"/>
                  <a:gd name="connsiteY6916" fmla="*/ 1806891 h 6367455"/>
                  <a:gd name="connsiteX6917" fmla="*/ 2726114 w 6891715"/>
                  <a:gd name="connsiteY6917" fmla="*/ 1817369 h 6367455"/>
                  <a:gd name="connsiteX6918" fmla="*/ 2673431 w 6891715"/>
                  <a:gd name="connsiteY6918" fmla="*/ 1835784 h 6367455"/>
                  <a:gd name="connsiteX6919" fmla="*/ 2648041 w 6891715"/>
                  <a:gd name="connsiteY6919" fmla="*/ 1871979 h 6367455"/>
                  <a:gd name="connsiteX6920" fmla="*/ 2615668 w 6891715"/>
                  <a:gd name="connsiteY6920" fmla="*/ 1886267 h 6367455"/>
                  <a:gd name="connsiteX6921" fmla="*/ 2597261 w 6891715"/>
                  <a:gd name="connsiteY6921" fmla="*/ 1856739 h 6367455"/>
                  <a:gd name="connsiteX6922" fmla="*/ 2607415 w 6891715"/>
                  <a:gd name="connsiteY6922" fmla="*/ 1833245 h 6367455"/>
                  <a:gd name="connsiteX6923" fmla="*/ 2587739 w 6891715"/>
                  <a:gd name="connsiteY6923" fmla="*/ 1846261 h 6367455"/>
                  <a:gd name="connsiteX6924" fmla="*/ 2578217 w 6891715"/>
                  <a:gd name="connsiteY6924" fmla="*/ 1843086 h 6367455"/>
                  <a:gd name="connsiteX6925" fmla="*/ 2577900 w 6891715"/>
                  <a:gd name="connsiteY6925" fmla="*/ 1811336 h 6367455"/>
                  <a:gd name="connsiteX6926" fmla="*/ 2599165 w 6891715"/>
                  <a:gd name="connsiteY6926" fmla="*/ 1807209 h 6367455"/>
                  <a:gd name="connsiteX6927" fmla="*/ 2622967 w 6891715"/>
                  <a:gd name="connsiteY6927" fmla="*/ 1785619 h 6367455"/>
                  <a:gd name="connsiteX6928" fmla="*/ 2598530 w 6891715"/>
                  <a:gd name="connsiteY6928" fmla="*/ 1780538 h 6367455"/>
                  <a:gd name="connsiteX6929" fmla="*/ 2596625 w 6891715"/>
                  <a:gd name="connsiteY6929" fmla="*/ 1767839 h 6367455"/>
                  <a:gd name="connsiteX6930" fmla="*/ 2627094 w 6891715"/>
                  <a:gd name="connsiteY6930" fmla="*/ 1760536 h 6367455"/>
                  <a:gd name="connsiteX6931" fmla="*/ 2619476 w 6891715"/>
                  <a:gd name="connsiteY6931" fmla="*/ 1751963 h 6367455"/>
                  <a:gd name="connsiteX6932" fmla="*/ 2625823 w 6891715"/>
                  <a:gd name="connsiteY6932" fmla="*/ 1733866 h 6367455"/>
                  <a:gd name="connsiteX6933" fmla="*/ 2644550 w 6891715"/>
                  <a:gd name="connsiteY6933" fmla="*/ 1726564 h 6367455"/>
                  <a:gd name="connsiteX6934" fmla="*/ 2656927 w 6891715"/>
                  <a:gd name="connsiteY6934" fmla="*/ 1685606 h 6367455"/>
                  <a:gd name="connsiteX6935" fmla="*/ 2672796 w 6891715"/>
                  <a:gd name="connsiteY6935" fmla="*/ 1686241 h 6367455"/>
                  <a:gd name="connsiteX6936" fmla="*/ 2677239 w 6891715"/>
                  <a:gd name="connsiteY6936" fmla="*/ 1672588 h 6367455"/>
                  <a:gd name="connsiteX6937" fmla="*/ 2695013 w 6891715"/>
                  <a:gd name="connsiteY6937" fmla="*/ 1652269 h 6367455"/>
                  <a:gd name="connsiteX6938" fmla="*/ 2703264 w 6891715"/>
                  <a:gd name="connsiteY6938" fmla="*/ 1658619 h 6367455"/>
                  <a:gd name="connsiteX6939" fmla="*/ 2721355 w 6891715"/>
                  <a:gd name="connsiteY6939" fmla="*/ 1676398 h 6367455"/>
                  <a:gd name="connsiteX6940" fmla="*/ 2735320 w 6891715"/>
                  <a:gd name="connsiteY6940" fmla="*/ 1675128 h 6367455"/>
                  <a:gd name="connsiteX6941" fmla="*/ 2719133 w 6891715"/>
                  <a:gd name="connsiteY6941" fmla="*/ 1659253 h 6367455"/>
                  <a:gd name="connsiteX6942" fmla="*/ 2721355 w 6891715"/>
                  <a:gd name="connsiteY6942" fmla="*/ 1651316 h 6367455"/>
                  <a:gd name="connsiteX6943" fmla="*/ 2745793 w 6891715"/>
                  <a:gd name="connsiteY6943" fmla="*/ 1659253 h 6367455"/>
                  <a:gd name="connsiteX6944" fmla="*/ 2749918 w 6891715"/>
                  <a:gd name="connsiteY6944" fmla="*/ 1656079 h 6367455"/>
                  <a:gd name="connsiteX6945" fmla="*/ 2743254 w 6891715"/>
                  <a:gd name="connsiteY6945" fmla="*/ 1642426 h 6367455"/>
                  <a:gd name="connsiteX6946" fmla="*/ 2741349 w 6891715"/>
                  <a:gd name="connsiteY6946" fmla="*/ 1624646 h 6367455"/>
                  <a:gd name="connsiteX6947" fmla="*/ 2750870 w 6891715"/>
                  <a:gd name="connsiteY6947" fmla="*/ 1620201 h 6367455"/>
                  <a:gd name="connsiteX6948" fmla="*/ 2771499 w 6891715"/>
                  <a:gd name="connsiteY6948" fmla="*/ 1600833 h 6367455"/>
                  <a:gd name="connsiteX6949" fmla="*/ 2763248 w 6891715"/>
                  <a:gd name="connsiteY6949" fmla="*/ 1591944 h 6367455"/>
                  <a:gd name="connsiteX6950" fmla="*/ 2742936 w 6891715"/>
                  <a:gd name="connsiteY6950" fmla="*/ 1608771 h 6367455"/>
                  <a:gd name="connsiteX6951" fmla="*/ 2733732 w 6891715"/>
                  <a:gd name="connsiteY6951" fmla="*/ 1609723 h 6367455"/>
                  <a:gd name="connsiteX6952" fmla="*/ 2730241 w 6891715"/>
                  <a:gd name="connsiteY6952" fmla="*/ 1603374 h 6367455"/>
                  <a:gd name="connsiteX6953" fmla="*/ 2741983 w 6891715"/>
                  <a:gd name="connsiteY6953" fmla="*/ 1579561 h 6367455"/>
                  <a:gd name="connsiteX6954" fmla="*/ 2752459 w 6891715"/>
                  <a:gd name="connsiteY6954" fmla="*/ 1580196 h 6367455"/>
                  <a:gd name="connsiteX6955" fmla="*/ 2769278 w 6891715"/>
                  <a:gd name="connsiteY6955" fmla="*/ 1572576 h 6367455"/>
                  <a:gd name="connsiteX6956" fmla="*/ 2766105 w 6891715"/>
                  <a:gd name="connsiteY6956" fmla="*/ 1549399 h 6367455"/>
                  <a:gd name="connsiteX6957" fmla="*/ 2779435 w 6891715"/>
                  <a:gd name="connsiteY6957" fmla="*/ 1533524 h 6367455"/>
                  <a:gd name="connsiteX6958" fmla="*/ 2799430 w 6891715"/>
                  <a:gd name="connsiteY6958" fmla="*/ 1528127 h 6367455"/>
                  <a:gd name="connsiteX6959" fmla="*/ 2804825 w 6891715"/>
                  <a:gd name="connsiteY6959" fmla="*/ 1517649 h 6367455"/>
                  <a:gd name="connsiteX6960" fmla="*/ 2813077 w 6891715"/>
                  <a:gd name="connsiteY6960" fmla="*/ 1509077 h 6367455"/>
                  <a:gd name="connsiteX6961" fmla="*/ 2818790 w 6891715"/>
                  <a:gd name="connsiteY6961" fmla="*/ 1531937 h 6367455"/>
                  <a:gd name="connsiteX6962" fmla="*/ 2830215 w 6891715"/>
                  <a:gd name="connsiteY6962" fmla="*/ 1541461 h 6367455"/>
                  <a:gd name="connsiteX6963" fmla="*/ 2842592 w 6891715"/>
                  <a:gd name="connsiteY6963" fmla="*/ 1520189 h 6367455"/>
                  <a:gd name="connsiteX6964" fmla="*/ 2837515 w 6891715"/>
                  <a:gd name="connsiteY6964" fmla="*/ 1515109 h 6367455"/>
                  <a:gd name="connsiteX6965" fmla="*/ 2855288 w 6891715"/>
                  <a:gd name="connsiteY6965" fmla="*/ 1505584 h 6367455"/>
                  <a:gd name="connsiteX6966" fmla="*/ 2863540 w 6891715"/>
                  <a:gd name="connsiteY6966" fmla="*/ 1493836 h 6367455"/>
                  <a:gd name="connsiteX6967" fmla="*/ 2859414 w 6891715"/>
                  <a:gd name="connsiteY6967" fmla="*/ 1486534 h 6367455"/>
                  <a:gd name="connsiteX6968" fmla="*/ 2845767 w 6891715"/>
                  <a:gd name="connsiteY6968" fmla="*/ 1504314 h 6367455"/>
                  <a:gd name="connsiteX6969" fmla="*/ 2832120 w 6891715"/>
                  <a:gd name="connsiteY6969" fmla="*/ 1513204 h 6367455"/>
                  <a:gd name="connsiteX6970" fmla="*/ 2828945 w 6891715"/>
                  <a:gd name="connsiteY6970" fmla="*/ 1481137 h 6367455"/>
                  <a:gd name="connsiteX6971" fmla="*/ 2828628 w 6891715"/>
                  <a:gd name="connsiteY6971" fmla="*/ 1479232 h 6367455"/>
                  <a:gd name="connsiteX6972" fmla="*/ 2825772 w 6891715"/>
                  <a:gd name="connsiteY6972" fmla="*/ 1481137 h 6367455"/>
                  <a:gd name="connsiteX6973" fmla="*/ 2819425 w 6891715"/>
                  <a:gd name="connsiteY6973" fmla="*/ 1484629 h 6367455"/>
                  <a:gd name="connsiteX6974" fmla="*/ 2806729 w 6891715"/>
                  <a:gd name="connsiteY6974" fmla="*/ 1509077 h 6367455"/>
                  <a:gd name="connsiteX6975" fmla="*/ 2794987 w 6891715"/>
                  <a:gd name="connsiteY6975" fmla="*/ 1503996 h 6367455"/>
                  <a:gd name="connsiteX6976" fmla="*/ 2801335 w 6891715"/>
                  <a:gd name="connsiteY6976" fmla="*/ 1488122 h 6367455"/>
                  <a:gd name="connsiteX6977" fmla="*/ 2807047 w 6891715"/>
                  <a:gd name="connsiteY6977" fmla="*/ 1481137 h 6367455"/>
                  <a:gd name="connsiteX6978" fmla="*/ 2815933 w 6891715"/>
                  <a:gd name="connsiteY6978" fmla="*/ 1470024 h 6367455"/>
                  <a:gd name="connsiteX6979" fmla="*/ 2827359 w 6891715"/>
                  <a:gd name="connsiteY6979" fmla="*/ 1465897 h 6367455"/>
                  <a:gd name="connsiteX6980" fmla="*/ 2821012 w 6891715"/>
                  <a:gd name="connsiteY6980" fmla="*/ 1454149 h 6367455"/>
                  <a:gd name="connsiteX6981" fmla="*/ 2825137 w 6891715"/>
                  <a:gd name="connsiteY6981" fmla="*/ 1438274 h 6367455"/>
                  <a:gd name="connsiteX6982" fmla="*/ 2832436 w 6891715"/>
                  <a:gd name="connsiteY6982" fmla="*/ 1441449 h 6367455"/>
                  <a:gd name="connsiteX6983" fmla="*/ 2833706 w 6891715"/>
                  <a:gd name="connsiteY6983" fmla="*/ 1461134 h 6367455"/>
                  <a:gd name="connsiteX6984" fmla="*/ 2840371 w 6891715"/>
                  <a:gd name="connsiteY6984" fmla="*/ 1467484 h 6367455"/>
                  <a:gd name="connsiteX6985" fmla="*/ 2859414 w 6891715"/>
                  <a:gd name="connsiteY6985" fmla="*/ 1481137 h 6367455"/>
                  <a:gd name="connsiteX6986" fmla="*/ 2862588 w 6891715"/>
                  <a:gd name="connsiteY6986" fmla="*/ 1483042 h 6367455"/>
                  <a:gd name="connsiteX6987" fmla="*/ 2862271 w 6891715"/>
                  <a:gd name="connsiteY6987" fmla="*/ 1481137 h 6367455"/>
                  <a:gd name="connsiteX6988" fmla="*/ 2860366 w 6891715"/>
                  <a:gd name="connsiteY6988" fmla="*/ 1474152 h 6367455"/>
                  <a:gd name="connsiteX6989" fmla="*/ 2854653 w 6891715"/>
                  <a:gd name="connsiteY6989" fmla="*/ 1441132 h 6367455"/>
                  <a:gd name="connsiteX6990" fmla="*/ 2836563 w 6891715"/>
                  <a:gd name="connsiteY6990" fmla="*/ 1430972 h 6367455"/>
                  <a:gd name="connsiteX6991" fmla="*/ 2833072 w 6891715"/>
                  <a:gd name="connsiteY6991" fmla="*/ 1410017 h 6367455"/>
                  <a:gd name="connsiteX6992" fmla="*/ 2847036 w 6891715"/>
                  <a:gd name="connsiteY6992" fmla="*/ 1405255 h 6367455"/>
                  <a:gd name="connsiteX6993" fmla="*/ 2852749 w 6891715"/>
                  <a:gd name="connsiteY6993" fmla="*/ 1426527 h 6367455"/>
                  <a:gd name="connsiteX6994" fmla="*/ 2864174 w 6891715"/>
                  <a:gd name="connsiteY6994" fmla="*/ 1423987 h 6367455"/>
                  <a:gd name="connsiteX6995" fmla="*/ 2868300 w 6891715"/>
                  <a:gd name="connsiteY6995" fmla="*/ 1403350 h 6367455"/>
                  <a:gd name="connsiteX6996" fmla="*/ 2848941 w 6891715"/>
                  <a:gd name="connsiteY6996" fmla="*/ 1392554 h 6367455"/>
                  <a:gd name="connsiteX6997" fmla="*/ 2854970 w 6891715"/>
                  <a:gd name="connsiteY6997" fmla="*/ 1378267 h 6367455"/>
                  <a:gd name="connsiteX6998" fmla="*/ 2874013 w 6891715"/>
                  <a:gd name="connsiteY6998" fmla="*/ 1375727 h 6367455"/>
                  <a:gd name="connsiteX6999" fmla="*/ 2865761 w 6891715"/>
                  <a:gd name="connsiteY6999" fmla="*/ 1360170 h 6367455"/>
                  <a:gd name="connsiteX7000" fmla="*/ 2872744 w 6891715"/>
                  <a:gd name="connsiteY7000" fmla="*/ 1346200 h 6367455"/>
                  <a:gd name="connsiteX7001" fmla="*/ 2899721 w 6891715"/>
                  <a:gd name="connsiteY7001" fmla="*/ 1361757 h 6367455"/>
                  <a:gd name="connsiteX7002" fmla="*/ 2904482 w 6891715"/>
                  <a:gd name="connsiteY7002" fmla="*/ 1355407 h 6367455"/>
                  <a:gd name="connsiteX7003" fmla="*/ 2886390 w 6891715"/>
                  <a:gd name="connsiteY7003" fmla="*/ 1337945 h 6367455"/>
                  <a:gd name="connsiteX7004" fmla="*/ 2887660 w 6891715"/>
                  <a:gd name="connsiteY7004" fmla="*/ 1321752 h 6367455"/>
                  <a:gd name="connsiteX7005" fmla="*/ 2864174 w 6891715"/>
                  <a:gd name="connsiteY7005" fmla="*/ 1337945 h 6367455"/>
                  <a:gd name="connsiteX7006" fmla="*/ 2844496 w 6891715"/>
                  <a:gd name="connsiteY7006" fmla="*/ 1366519 h 6367455"/>
                  <a:gd name="connsiteX7007" fmla="*/ 2834976 w 6891715"/>
                  <a:gd name="connsiteY7007" fmla="*/ 1356360 h 6367455"/>
                  <a:gd name="connsiteX7008" fmla="*/ 2854970 w 6891715"/>
                  <a:gd name="connsiteY7008" fmla="*/ 1345247 h 6367455"/>
                  <a:gd name="connsiteX7009" fmla="*/ 2850527 w 6891715"/>
                  <a:gd name="connsiteY7009" fmla="*/ 1331912 h 6367455"/>
                  <a:gd name="connsiteX7010" fmla="*/ 2827041 w 6891715"/>
                  <a:gd name="connsiteY7010" fmla="*/ 1327467 h 6367455"/>
                  <a:gd name="connsiteX7011" fmla="*/ 2834659 w 6891715"/>
                  <a:gd name="connsiteY7011" fmla="*/ 1308735 h 6367455"/>
                  <a:gd name="connsiteX7012" fmla="*/ 2850527 w 6891715"/>
                  <a:gd name="connsiteY7012" fmla="*/ 1323340 h 6367455"/>
                  <a:gd name="connsiteX7013" fmla="*/ 2888296 w 6891715"/>
                  <a:gd name="connsiteY7013" fmla="*/ 1308100 h 6367455"/>
                  <a:gd name="connsiteX7014" fmla="*/ 2890518 w 6891715"/>
                  <a:gd name="connsiteY7014" fmla="*/ 1278890 h 6367455"/>
                  <a:gd name="connsiteX7015" fmla="*/ 2898768 w 6891715"/>
                  <a:gd name="connsiteY7015" fmla="*/ 1278255 h 6367455"/>
                  <a:gd name="connsiteX7016" fmla="*/ 2925112 w 6891715"/>
                  <a:gd name="connsiteY7016" fmla="*/ 1271905 h 6367455"/>
                  <a:gd name="connsiteX7017" fmla="*/ 2936854 w 6891715"/>
                  <a:gd name="connsiteY7017" fmla="*/ 1286510 h 6367455"/>
                  <a:gd name="connsiteX7018" fmla="*/ 2945741 w 6891715"/>
                  <a:gd name="connsiteY7018" fmla="*/ 1306830 h 6367455"/>
                  <a:gd name="connsiteX7019" fmla="*/ 2953675 w 6891715"/>
                  <a:gd name="connsiteY7019" fmla="*/ 1290637 h 6367455"/>
                  <a:gd name="connsiteX7020" fmla="*/ 2975891 w 6891715"/>
                  <a:gd name="connsiteY7020" fmla="*/ 1279843 h 6367455"/>
                  <a:gd name="connsiteX7021" fmla="*/ 2984143 w 6891715"/>
                  <a:gd name="connsiteY7021" fmla="*/ 1264285 h 6367455"/>
                  <a:gd name="connsiteX7022" fmla="*/ 2954945 w 6891715"/>
                  <a:gd name="connsiteY7022" fmla="*/ 1267460 h 6367455"/>
                  <a:gd name="connsiteX7023" fmla="*/ 2946376 w 6891715"/>
                  <a:gd name="connsiteY7023" fmla="*/ 1276033 h 6367455"/>
                  <a:gd name="connsiteX7024" fmla="*/ 2925746 w 6891715"/>
                  <a:gd name="connsiteY7024" fmla="*/ 1242377 h 6367455"/>
                  <a:gd name="connsiteX7025" fmla="*/ 2918447 w 6891715"/>
                  <a:gd name="connsiteY7025" fmla="*/ 1238250 h 6367455"/>
                  <a:gd name="connsiteX7026" fmla="*/ 2920351 w 6891715"/>
                  <a:gd name="connsiteY7026" fmla="*/ 1219200 h 6367455"/>
                  <a:gd name="connsiteX7027" fmla="*/ 2935267 w 6891715"/>
                  <a:gd name="connsiteY7027" fmla="*/ 1221423 h 6367455"/>
                  <a:gd name="connsiteX7028" fmla="*/ 2941297 w 6891715"/>
                  <a:gd name="connsiteY7028" fmla="*/ 1202373 h 6367455"/>
                  <a:gd name="connsiteX7029" fmla="*/ 2907338 w 6891715"/>
                  <a:gd name="connsiteY7029" fmla="*/ 1198563 h 6367455"/>
                  <a:gd name="connsiteX7030" fmla="*/ 2908607 w 6891715"/>
                  <a:gd name="connsiteY7030" fmla="*/ 1184593 h 6367455"/>
                  <a:gd name="connsiteX7031" fmla="*/ 2939394 w 6891715"/>
                  <a:gd name="connsiteY7031" fmla="*/ 1183323 h 6367455"/>
                  <a:gd name="connsiteX7032" fmla="*/ 2919081 w 6891715"/>
                  <a:gd name="connsiteY7032" fmla="*/ 1175068 h 6367455"/>
                  <a:gd name="connsiteX7033" fmla="*/ 2926063 w 6891715"/>
                  <a:gd name="connsiteY7033" fmla="*/ 1166495 h 6367455"/>
                  <a:gd name="connsiteX7034" fmla="*/ 2943202 w 6891715"/>
                  <a:gd name="connsiteY7034" fmla="*/ 1173798 h 6367455"/>
                  <a:gd name="connsiteX7035" fmla="*/ 2948280 w 6891715"/>
                  <a:gd name="connsiteY7035" fmla="*/ 1164273 h 6367455"/>
                  <a:gd name="connsiteX7036" fmla="*/ 2940980 w 6891715"/>
                  <a:gd name="connsiteY7036" fmla="*/ 1155065 h 6367455"/>
                  <a:gd name="connsiteX7037" fmla="*/ 2943202 w 6891715"/>
                  <a:gd name="connsiteY7037" fmla="*/ 1143318 h 6367455"/>
                  <a:gd name="connsiteX7038" fmla="*/ 2968273 w 6891715"/>
                  <a:gd name="connsiteY7038" fmla="*/ 1139825 h 6367455"/>
                  <a:gd name="connsiteX7039" fmla="*/ 2953358 w 6891715"/>
                  <a:gd name="connsiteY7039" fmla="*/ 1131570 h 6367455"/>
                  <a:gd name="connsiteX7040" fmla="*/ 2942884 w 6891715"/>
                  <a:gd name="connsiteY7040" fmla="*/ 1119187 h 6367455"/>
                  <a:gd name="connsiteX7041" fmla="*/ 2946058 w 6891715"/>
                  <a:gd name="connsiteY7041" fmla="*/ 1109662 h 6367455"/>
                  <a:gd name="connsiteX7042" fmla="*/ 2965102 w 6891715"/>
                  <a:gd name="connsiteY7042" fmla="*/ 1113473 h 6367455"/>
                  <a:gd name="connsiteX7043" fmla="*/ 2969862 w 6891715"/>
                  <a:gd name="connsiteY7043" fmla="*/ 1100772 h 6367455"/>
                  <a:gd name="connsiteX7044" fmla="*/ 2984778 w 6891715"/>
                  <a:gd name="connsiteY7044" fmla="*/ 1106170 h 6367455"/>
                  <a:gd name="connsiteX7045" fmla="*/ 2996522 w 6891715"/>
                  <a:gd name="connsiteY7045" fmla="*/ 1093470 h 6367455"/>
                  <a:gd name="connsiteX7046" fmla="*/ 3010169 w 6891715"/>
                  <a:gd name="connsiteY7046" fmla="*/ 1094105 h 6367455"/>
                  <a:gd name="connsiteX7047" fmla="*/ 3014294 w 6891715"/>
                  <a:gd name="connsiteY7047" fmla="*/ 1066800 h 6367455"/>
                  <a:gd name="connsiteX7048" fmla="*/ 3027942 w 6891715"/>
                  <a:gd name="connsiteY7048" fmla="*/ 1062355 h 6367455"/>
                  <a:gd name="connsiteX7049" fmla="*/ 3034289 w 6891715"/>
                  <a:gd name="connsiteY7049" fmla="*/ 1054735 h 6367455"/>
                  <a:gd name="connsiteX7050" fmla="*/ 3062536 w 6891715"/>
                  <a:gd name="connsiteY7050" fmla="*/ 1052830 h 6367455"/>
                  <a:gd name="connsiteX7051" fmla="*/ 3082848 w 6891715"/>
                  <a:gd name="connsiteY7051" fmla="*/ 1044892 h 6367455"/>
                  <a:gd name="connsiteX7052" fmla="*/ 3104107 w 6891715"/>
                  <a:gd name="connsiteY7052" fmla="*/ 1064577 h 6367455"/>
                  <a:gd name="connsiteX7053" fmla="*/ 3119976 w 6891715"/>
                  <a:gd name="connsiteY7053" fmla="*/ 1045527 h 6367455"/>
                  <a:gd name="connsiteX7054" fmla="*/ 3102520 w 6891715"/>
                  <a:gd name="connsiteY7054" fmla="*/ 1029017 h 6367455"/>
                  <a:gd name="connsiteX7055" fmla="*/ 3083799 w 6891715"/>
                  <a:gd name="connsiteY7055" fmla="*/ 1030287 h 6367455"/>
                  <a:gd name="connsiteX7056" fmla="*/ 3074913 w 6891715"/>
                  <a:gd name="connsiteY7056" fmla="*/ 1017587 h 6367455"/>
                  <a:gd name="connsiteX7057" fmla="*/ 3058410 w 6891715"/>
                  <a:gd name="connsiteY7057" fmla="*/ 1028382 h 6367455"/>
                  <a:gd name="connsiteX7058" fmla="*/ 3052697 w 6891715"/>
                  <a:gd name="connsiteY7058" fmla="*/ 1010602 h 6367455"/>
                  <a:gd name="connsiteX7059" fmla="*/ 3043175 w 6891715"/>
                  <a:gd name="connsiteY7059" fmla="*/ 1005204 h 6367455"/>
                  <a:gd name="connsiteX7060" fmla="*/ 3049206 w 6891715"/>
                  <a:gd name="connsiteY7060" fmla="*/ 973770 h 6367455"/>
                  <a:gd name="connsiteX7061" fmla="*/ 3072057 w 6891715"/>
                  <a:gd name="connsiteY7061" fmla="*/ 948370 h 6367455"/>
                  <a:gd name="connsiteX7062" fmla="*/ 3079991 w 6891715"/>
                  <a:gd name="connsiteY7062" fmla="*/ 969325 h 6367455"/>
                  <a:gd name="connsiteX7063" fmla="*/ 3093634 w 6891715"/>
                  <a:gd name="connsiteY7063" fmla="*/ 972500 h 6367455"/>
                  <a:gd name="connsiteX7064" fmla="*/ 3099029 w 6891715"/>
                  <a:gd name="connsiteY7064" fmla="*/ 980437 h 6367455"/>
                  <a:gd name="connsiteX7065" fmla="*/ 3110772 w 6891715"/>
                  <a:gd name="connsiteY7065" fmla="*/ 974087 h 6367455"/>
                  <a:gd name="connsiteX7066" fmla="*/ 3125689 w 6891715"/>
                  <a:gd name="connsiteY7066" fmla="*/ 985517 h 6367455"/>
                  <a:gd name="connsiteX7067" fmla="*/ 3140605 w 6891715"/>
                  <a:gd name="connsiteY7067" fmla="*/ 979167 h 6367455"/>
                  <a:gd name="connsiteX7068" fmla="*/ 3133623 w 6891715"/>
                  <a:gd name="connsiteY7068" fmla="*/ 967737 h 6367455"/>
                  <a:gd name="connsiteX7069" fmla="*/ 3150762 w 6891715"/>
                  <a:gd name="connsiteY7069" fmla="*/ 948687 h 6367455"/>
                  <a:gd name="connsiteX7070" fmla="*/ 3128545 w 6891715"/>
                  <a:gd name="connsiteY7070" fmla="*/ 959165 h 6367455"/>
                  <a:gd name="connsiteX7071" fmla="*/ 3107598 w 6891715"/>
                  <a:gd name="connsiteY7071" fmla="*/ 961387 h 6367455"/>
                  <a:gd name="connsiteX7072" fmla="*/ 3100933 w 6891715"/>
                  <a:gd name="connsiteY7072" fmla="*/ 952180 h 6367455"/>
                  <a:gd name="connsiteX7073" fmla="*/ 3120928 w 6891715"/>
                  <a:gd name="connsiteY7073" fmla="*/ 940432 h 6367455"/>
                  <a:gd name="connsiteX7074" fmla="*/ 3136480 w 6891715"/>
                  <a:gd name="connsiteY7074" fmla="*/ 921065 h 6367455"/>
                  <a:gd name="connsiteX7075" fmla="*/ 3125054 w 6891715"/>
                  <a:gd name="connsiteY7075" fmla="*/ 914080 h 6367455"/>
                  <a:gd name="connsiteX7076" fmla="*/ 3137749 w 6891715"/>
                  <a:gd name="connsiteY7076" fmla="*/ 903285 h 6367455"/>
                  <a:gd name="connsiteX7077" fmla="*/ 3126006 w 6891715"/>
                  <a:gd name="connsiteY7077" fmla="*/ 895982 h 6367455"/>
                  <a:gd name="connsiteX7078" fmla="*/ 3117437 w 6891715"/>
                  <a:gd name="connsiteY7078" fmla="*/ 886775 h 6367455"/>
                  <a:gd name="connsiteX7079" fmla="*/ 3130767 w 6891715"/>
                  <a:gd name="connsiteY7079" fmla="*/ 865502 h 6367455"/>
                  <a:gd name="connsiteX7080" fmla="*/ 3139971 w 6891715"/>
                  <a:gd name="connsiteY7080" fmla="*/ 846453 h 6367455"/>
                  <a:gd name="connsiteX7081" fmla="*/ 3158061 w 6891715"/>
                  <a:gd name="connsiteY7081" fmla="*/ 839150 h 6367455"/>
                  <a:gd name="connsiteX7082" fmla="*/ 3169487 w 6891715"/>
                  <a:gd name="connsiteY7082" fmla="*/ 806130 h 6367455"/>
                  <a:gd name="connsiteX7083" fmla="*/ 3179008 w 6891715"/>
                  <a:gd name="connsiteY7083" fmla="*/ 806130 h 6367455"/>
                  <a:gd name="connsiteX7084" fmla="*/ 3174882 w 6891715"/>
                  <a:gd name="connsiteY7084" fmla="*/ 816607 h 6367455"/>
                  <a:gd name="connsiteX7085" fmla="*/ 3180278 w 6891715"/>
                  <a:gd name="connsiteY7085" fmla="*/ 839785 h 6367455"/>
                  <a:gd name="connsiteX7086" fmla="*/ 3190116 w 6891715"/>
                  <a:gd name="connsiteY7086" fmla="*/ 854390 h 6367455"/>
                  <a:gd name="connsiteX7087" fmla="*/ 3192021 w 6891715"/>
                  <a:gd name="connsiteY7087" fmla="*/ 868995 h 6367455"/>
                  <a:gd name="connsiteX7088" fmla="*/ 3200590 w 6891715"/>
                  <a:gd name="connsiteY7088" fmla="*/ 852167 h 6367455"/>
                  <a:gd name="connsiteX7089" fmla="*/ 3218680 w 6891715"/>
                  <a:gd name="connsiteY7089" fmla="*/ 858518 h 6367455"/>
                  <a:gd name="connsiteX7090" fmla="*/ 3225028 w 6891715"/>
                  <a:gd name="connsiteY7090" fmla="*/ 849945 h 6367455"/>
                  <a:gd name="connsiteX7091" fmla="*/ 3219315 w 6891715"/>
                  <a:gd name="connsiteY7091" fmla="*/ 840420 h 6367455"/>
                  <a:gd name="connsiteX7092" fmla="*/ 3191069 w 6891715"/>
                  <a:gd name="connsiteY7092" fmla="*/ 848357 h 6367455"/>
                  <a:gd name="connsiteX7093" fmla="*/ 3195194 w 6891715"/>
                  <a:gd name="connsiteY7093" fmla="*/ 835340 h 6367455"/>
                  <a:gd name="connsiteX7094" fmla="*/ 3209794 w 6891715"/>
                  <a:gd name="connsiteY7094" fmla="*/ 835023 h 6367455"/>
                  <a:gd name="connsiteX7095" fmla="*/ 3217094 w 6891715"/>
                  <a:gd name="connsiteY7095" fmla="*/ 827720 h 6367455"/>
                  <a:gd name="connsiteX7096" fmla="*/ 3204398 w 6891715"/>
                  <a:gd name="connsiteY7096" fmla="*/ 809940 h 6367455"/>
                  <a:gd name="connsiteX7097" fmla="*/ 3218046 w 6891715"/>
                  <a:gd name="connsiteY7097" fmla="*/ 803590 h 6367455"/>
                  <a:gd name="connsiteX7098" fmla="*/ 3208207 w 6891715"/>
                  <a:gd name="connsiteY7098" fmla="*/ 786762 h 6367455"/>
                  <a:gd name="connsiteX7099" fmla="*/ 3190434 w 6891715"/>
                  <a:gd name="connsiteY7099" fmla="*/ 777555 h 6367455"/>
                  <a:gd name="connsiteX7100" fmla="*/ 3204716 w 6891715"/>
                  <a:gd name="connsiteY7100" fmla="*/ 760410 h 6367455"/>
                  <a:gd name="connsiteX7101" fmla="*/ 3237723 w 6891715"/>
                  <a:gd name="connsiteY7101" fmla="*/ 746440 h 6367455"/>
                  <a:gd name="connsiteX7102" fmla="*/ 3256766 w 6891715"/>
                  <a:gd name="connsiteY7102" fmla="*/ 757870 h 6367455"/>
                  <a:gd name="connsiteX7103" fmla="*/ 3273904 w 6891715"/>
                  <a:gd name="connsiteY7103" fmla="*/ 744853 h 6367455"/>
                  <a:gd name="connsiteX7104" fmla="*/ 3287551 w 6891715"/>
                  <a:gd name="connsiteY7104" fmla="*/ 776285 h 6367455"/>
                  <a:gd name="connsiteX7105" fmla="*/ 3305642 w 6891715"/>
                  <a:gd name="connsiteY7105" fmla="*/ 776285 h 6367455"/>
                  <a:gd name="connsiteX7106" fmla="*/ 3294851 w 6891715"/>
                  <a:gd name="connsiteY7106" fmla="*/ 757553 h 6367455"/>
                  <a:gd name="connsiteX7107" fmla="*/ 3315798 w 6891715"/>
                  <a:gd name="connsiteY7107" fmla="*/ 744535 h 6367455"/>
                  <a:gd name="connsiteX7108" fmla="*/ 3326589 w 6891715"/>
                  <a:gd name="connsiteY7108" fmla="*/ 729613 h 6367455"/>
                  <a:gd name="connsiteX7109" fmla="*/ 3312624 w 6891715"/>
                  <a:gd name="connsiteY7109" fmla="*/ 723580 h 6367455"/>
                  <a:gd name="connsiteX7110" fmla="*/ 3320876 w 6891715"/>
                  <a:gd name="connsiteY7110" fmla="*/ 705800 h 6367455"/>
                  <a:gd name="connsiteX7111" fmla="*/ 3310085 w 6891715"/>
                  <a:gd name="connsiteY7111" fmla="*/ 703578 h 6367455"/>
                  <a:gd name="connsiteX7112" fmla="*/ 3281839 w 6891715"/>
                  <a:gd name="connsiteY7112" fmla="*/ 732470 h 6367455"/>
                  <a:gd name="connsiteX7113" fmla="*/ 3269143 w 6891715"/>
                  <a:gd name="connsiteY7113" fmla="*/ 728343 h 6367455"/>
                  <a:gd name="connsiteX7114" fmla="*/ 3263748 w 6891715"/>
                  <a:gd name="connsiteY7114" fmla="*/ 710245 h 6367455"/>
                  <a:gd name="connsiteX7115" fmla="*/ 3249149 w 6891715"/>
                  <a:gd name="connsiteY7115" fmla="*/ 709610 h 6367455"/>
                  <a:gd name="connsiteX7116" fmla="*/ 3244705 w 6891715"/>
                  <a:gd name="connsiteY7116" fmla="*/ 728660 h 6367455"/>
                  <a:gd name="connsiteX7117" fmla="*/ 3220267 w 6891715"/>
                  <a:gd name="connsiteY7117" fmla="*/ 720088 h 6367455"/>
                  <a:gd name="connsiteX7118" fmla="*/ 3219315 w 6891715"/>
                  <a:gd name="connsiteY7118" fmla="*/ 706753 h 6367455"/>
                  <a:gd name="connsiteX7119" fmla="*/ 3252005 w 6891715"/>
                  <a:gd name="connsiteY7119" fmla="*/ 666430 h 6367455"/>
                  <a:gd name="connsiteX7120" fmla="*/ 3262161 w 6891715"/>
                  <a:gd name="connsiteY7120" fmla="*/ 634680 h 6367455"/>
                  <a:gd name="connsiteX7121" fmla="*/ 3284060 w 6891715"/>
                  <a:gd name="connsiteY7121" fmla="*/ 628330 h 6367455"/>
                  <a:gd name="connsiteX7122" fmla="*/ 3281839 w 6891715"/>
                  <a:gd name="connsiteY7122" fmla="*/ 615313 h 6367455"/>
                  <a:gd name="connsiteX7123" fmla="*/ 3314529 w 6891715"/>
                  <a:gd name="connsiteY7123" fmla="*/ 598168 h 6367455"/>
                  <a:gd name="connsiteX7124" fmla="*/ 3322780 w 6891715"/>
                  <a:gd name="connsiteY7124" fmla="*/ 579435 h 6367455"/>
                  <a:gd name="connsiteX7125" fmla="*/ 3375782 w 6891715"/>
                  <a:gd name="connsiteY7125" fmla="*/ 550225 h 6367455"/>
                  <a:gd name="connsiteX7126" fmla="*/ 3368800 w 6891715"/>
                  <a:gd name="connsiteY7126" fmla="*/ 538795 h 6367455"/>
                  <a:gd name="connsiteX7127" fmla="*/ 3365626 w 6891715"/>
                  <a:gd name="connsiteY7127" fmla="*/ 509268 h 6367455"/>
                  <a:gd name="connsiteX7128" fmla="*/ 3383082 w 6891715"/>
                  <a:gd name="connsiteY7128" fmla="*/ 459420 h 6367455"/>
                  <a:gd name="connsiteX7129" fmla="*/ 3397999 w 6891715"/>
                  <a:gd name="connsiteY7129" fmla="*/ 475295 h 6367455"/>
                  <a:gd name="connsiteX7130" fmla="*/ 3382447 w 6891715"/>
                  <a:gd name="connsiteY7130" fmla="*/ 500695 h 6367455"/>
                  <a:gd name="connsiteX7131" fmla="*/ 3392921 w 6891715"/>
                  <a:gd name="connsiteY7131" fmla="*/ 506728 h 6367455"/>
                  <a:gd name="connsiteX7132" fmla="*/ 3396095 w 6891715"/>
                  <a:gd name="connsiteY7132" fmla="*/ 496250 h 6367455"/>
                  <a:gd name="connsiteX7133" fmla="*/ 3407838 w 6891715"/>
                  <a:gd name="connsiteY7133" fmla="*/ 499425 h 6367455"/>
                  <a:gd name="connsiteX7134" fmla="*/ 3415137 w 6891715"/>
                  <a:gd name="connsiteY7134" fmla="*/ 518158 h 6367455"/>
                  <a:gd name="connsiteX7135" fmla="*/ 3420533 w 6891715"/>
                  <a:gd name="connsiteY7135" fmla="*/ 500378 h 6367455"/>
                  <a:gd name="connsiteX7136" fmla="*/ 3437671 w 6891715"/>
                  <a:gd name="connsiteY7136" fmla="*/ 512760 h 6367455"/>
                  <a:gd name="connsiteX7137" fmla="*/ 3449097 w 6891715"/>
                  <a:gd name="connsiteY7137" fmla="*/ 499108 h 6367455"/>
                  <a:gd name="connsiteX7138" fmla="*/ 3423389 w 6891715"/>
                  <a:gd name="connsiteY7138" fmla="*/ 483550 h 6367455"/>
                  <a:gd name="connsiteX7139" fmla="*/ 3422437 w 6891715"/>
                  <a:gd name="connsiteY7139" fmla="*/ 465453 h 6367455"/>
                  <a:gd name="connsiteX7140" fmla="*/ 3417042 w 6891715"/>
                  <a:gd name="connsiteY7140" fmla="*/ 452118 h 6367455"/>
                  <a:gd name="connsiteX7141" fmla="*/ 3442114 w 6891715"/>
                  <a:gd name="connsiteY7141" fmla="*/ 451800 h 6367455"/>
                  <a:gd name="connsiteX7142" fmla="*/ 3461792 w 6891715"/>
                  <a:gd name="connsiteY7142" fmla="*/ 498155 h 6367455"/>
                  <a:gd name="connsiteX7143" fmla="*/ 3488452 w 6891715"/>
                  <a:gd name="connsiteY7143" fmla="*/ 508315 h 6367455"/>
                  <a:gd name="connsiteX7144" fmla="*/ 3491625 w 6891715"/>
                  <a:gd name="connsiteY7144" fmla="*/ 528000 h 6367455"/>
                  <a:gd name="connsiteX7145" fmla="*/ 3516063 w 6891715"/>
                  <a:gd name="connsiteY7145" fmla="*/ 538478 h 6367455"/>
                  <a:gd name="connsiteX7146" fmla="*/ 3518285 w 6891715"/>
                  <a:gd name="connsiteY7146" fmla="*/ 524825 h 6367455"/>
                  <a:gd name="connsiteX7147" fmla="*/ 3488134 w 6891715"/>
                  <a:gd name="connsiteY7147" fmla="*/ 483868 h 6367455"/>
                  <a:gd name="connsiteX7148" fmla="*/ 3477343 w 6891715"/>
                  <a:gd name="connsiteY7148" fmla="*/ 482915 h 6367455"/>
                  <a:gd name="connsiteX7149" fmla="*/ 3464648 w 6891715"/>
                  <a:gd name="connsiteY7149" fmla="*/ 467358 h 6367455"/>
                  <a:gd name="connsiteX7150" fmla="*/ 3469726 w 6891715"/>
                  <a:gd name="connsiteY7150" fmla="*/ 443863 h 6367455"/>
                  <a:gd name="connsiteX7151" fmla="*/ 3455762 w 6891715"/>
                  <a:gd name="connsiteY7151" fmla="*/ 430528 h 6367455"/>
                  <a:gd name="connsiteX7152" fmla="*/ 3478930 w 6891715"/>
                  <a:gd name="connsiteY7152" fmla="*/ 391158 h 6367455"/>
                  <a:gd name="connsiteX7153" fmla="*/ 3499877 w 6891715"/>
                  <a:gd name="connsiteY7153" fmla="*/ 392110 h 6367455"/>
                  <a:gd name="connsiteX7154" fmla="*/ 3504955 w 6891715"/>
                  <a:gd name="connsiteY7154" fmla="*/ 382586 h 6367455"/>
                  <a:gd name="connsiteX7155" fmla="*/ 3519872 w 6891715"/>
                  <a:gd name="connsiteY7155" fmla="*/ 382268 h 6367455"/>
                  <a:gd name="connsiteX7156" fmla="*/ 3513842 w 6891715"/>
                  <a:gd name="connsiteY7156" fmla="*/ 401318 h 6367455"/>
                  <a:gd name="connsiteX7157" fmla="*/ 3521459 w 6891715"/>
                  <a:gd name="connsiteY7157" fmla="*/ 416240 h 6367455"/>
                  <a:gd name="connsiteX7158" fmla="*/ 3521776 w 6891715"/>
                  <a:gd name="connsiteY7158" fmla="*/ 474978 h 6367455"/>
                  <a:gd name="connsiteX7159" fmla="*/ 3539232 w 6891715"/>
                  <a:gd name="connsiteY7159" fmla="*/ 441323 h 6367455"/>
                  <a:gd name="connsiteX7160" fmla="*/ 3545262 w 6891715"/>
                  <a:gd name="connsiteY7160" fmla="*/ 385443 h 6367455"/>
                  <a:gd name="connsiteX7161" fmla="*/ 3559862 w 6891715"/>
                  <a:gd name="connsiteY7161" fmla="*/ 374013 h 6367455"/>
                  <a:gd name="connsiteX7162" fmla="*/ 3560814 w 6891715"/>
                  <a:gd name="connsiteY7162" fmla="*/ 355915 h 6367455"/>
                  <a:gd name="connsiteX7163" fmla="*/ 3577000 w 6891715"/>
                  <a:gd name="connsiteY7163" fmla="*/ 346390 h 6367455"/>
                  <a:gd name="connsiteX7164" fmla="*/ 3584934 w 6891715"/>
                  <a:gd name="connsiteY7164" fmla="*/ 337818 h 6367455"/>
                  <a:gd name="connsiteX7165" fmla="*/ 3583347 w 6891715"/>
                  <a:gd name="connsiteY7165" fmla="*/ 378775 h 6367455"/>
                  <a:gd name="connsiteX7166" fmla="*/ 3572874 w 6891715"/>
                  <a:gd name="connsiteY7166" fmla="*/ 405445 h 6367455"/>
                  <a:gd name="connsiteX7167" fmla="*/ 3584934 w 6891715"/>
                  <a:gd name="connsiteY7167" fmla="*/ 431480 h 6367455"/>
                  <a:gd name="connsiteX7168" fmla="*/ 3584934 w 6891715"/>
                  <a:gd name="connsiteY7168" fmla="*/ 456563 h 6367455"/>
                  <a:gd name="connsiteX7169" fmla="*/ 3565574 w 6891715"/>
                  <a:gd name="connsiteY7169" fmla="*/ 494980 h 6367455"/>
                  <a:gd name="connsiteX7170" fmla="*/ 3565574 w 6891715"/>
                  <a:gd name="connsiteY7170" fmla="*/ 505458 h 6367455"/>
                  <a:gd name="connsiteX7171" fmla="*/ 3590647 w 6891715"/>
                  <a:gd name="connsiteY7171" fmla="*/ 478788 h 6367455"/>
                  <a:gd name="connsiteX7172" fmla="*/ 3597629 w 6891715"/>
                  <a:gd name="connsiteY7172" fmla="*/ 443863 h 6367455"/>
                  <a:gd name="connsiteX7173" fmla="*/ 3607151 w 6891715"/>
                  <a:gd name="connsiteY7173" fmla="*/ 440688 h 6367455"/>
                  <a:gd name="connsiteX7174" fmla="*/ 3619846 w 6891715"/>
                  <a:gd name="connsiteY7174" fmla="*/ 457198 h 6367455"/>
                  <a:gd name="connsiteX7175" fmla="*/ 3627463 w 6891715"/>
                  <a:gd name="connsiteY7175" fmla="*/ 443545 h 6367455"/>
                  <a:gd name="connsiteX7176" fmla="*/ 3610007 w 6891715"/>
                  <a:gd name="connsiteY7176" fmla="*/ 428940 h 6367455"/>
                  <a:gd name="connsiteX7177" fmla="*/ 3605881 w 6891715"/>
                  <a:gd name="connsiteY7177" fmla="*/ 393380 h 6367455"/>
                  <a:gd name="connsiteX7178" fmla="*/ 3626828 w 6891715"/>
                  <a:gd name="connsiteY7178" fmla="*/ 379410 h 6367455"/>
                  <a:gd name="connsiteX7179" fmla="*/ 3629685 w 6891715"/>
                  <a:gd name="connsiteY7179" fmla="*/ 350835 h 6367455"/>
                  <a:gd name="connsiteX7180" fmla="*/ 3642380 w 6891715"/>
                  <a:gd name="connsiteY7180" fmla="*/ 337183 h 6367455"/>
                  <a:gd name="connsiteX7181" fmla="*/ 3652853 w 6891715"/>
                  <a:gd name="connsiteY7181" fmla="*/ 342263 h 6367455"/>
                  <a:gd name="connsiteX7182" fmla="*/ 3641428 w 6891715"/>
                  <a:gd name="connsiteY7182" fmla="*/ 366710 h 6367455"/>
                  <a:gd name="connsiteX7183" fmla="*/ 3662692 w 6891715"/>
                  <a:gd name="connsiteY7183" fmla="*/ 378140 h 6367455"/>
                  <a:gd name="connsiteX7184" fmla="*/ 3668722 w 6891715"/>
                  <a:gd name="connsiteY7184" fmla="*/ 349565 h 6367455"/>
                  <a:gd name="connsiteX7185" fmla="*/ 3689986 w 6891715"/>
                  <a:gd name="connsiteY7185" fmla="*/ 351471 h 6367455"/>
                  <a:gd name="connsiteX7186" fmla="*/ 3669357 w 6891715"/>
                  <a:gd name="connsiteY7186" fmla="*/ 331785 h 6367455"/>
                  <a:gd name="connsiteX7187" fmla="*/ 3676974 w 6891715"/>
                  <a:gd name="connsiteY7187" fmla="*/ 316863 h 6367455"/>
                  <a:gd name="connsiteX7188" fmla="*/ 3692843 w 6891715"/>
                  <a:gd name="connsiteY7188" fmla="*/ 327023 h 6367455"/>
                  <a:gd name="connsiteX7189" fmla="*/ 3703951 w 6891715"/>
                  <a:gd name="connsiteY7189" fmla="*/ 353375 h 6367455"/>
                  <a:gd name="connsiteX7190" fmla="*/ 3718550 w 6891715"/>
                  <a:gd name="connsiteY7190" fmla="*/ 355598 h 6367455"/>
                  <a:gd name="connsiteX7191" fmla="*/ 3728072 w 6891715"/>
                  <a:gd name="connsiteY7191" fmla="*/ 377505 h 6367455"/>
                  <a:gd name="connsiteX7192" fmla="*/ 3747432 w 6891715"/>
                  <a:gd name="connsiteY7192" fmla="*/ 396238 h 6367455"/>
                  <a:gd name="connsiteX7193" fmla="*/ 3742671 w 6891715"/>
                  <a:gd name="connsiteY7193" fmla="*/ 347660 h 6367455"/>
                  <a:gd name="connsiteX7194" fmla="*/ 3755366 w 6891715"/>
                  <a:gd name="connsiteY7194" fmla="*/ 329563 h 6367455"/>
                  <a:gd name="connsiteX7195" fmla="*/ 3741402 w 6891715"/>
                  <a:gd name="connsiteY7195" fmla="*/ 310831 h 6367455"/>
                  <a:gd name="connsiteX7196" fmla="*/ 3754097 w 6891715"/>
                  <a:gd name="connsiteY7196" fmla="*/ 299083 h 6367455"/>
                  <a:gd name="connsiteX7197" fmla="*/ 3732832 w 6891715"/>
                  <a:gd name="connsiteY7197" fmla="*/ 284796 h 6367455"/>
                  <a:gd name="connsiteX7198" fmla="*/ 3722042 w 6891715"/>
                  <a:gd name="connsiteY7198" fmla="*/ 307020 h 6367455"/>
                  <a:gd name="connsiteX7199" fmla="*/ 3702047 w 6891715"/>
                  <a:gd name="connsiteY7199" fmla="*/ 286066 h 6367455"/>
                  <a:gd name="connsiteX7200" fmla="*/ 3702682 w 6891715"/>
                  <a:gd name="connsiteY7200" fmla="*/ 262888 h 6367455"/>
                  <a:gd name="connsiteX7201" fmla="*/ 3679830 w 6891715"/>
                  <a:gd name="connsiteY7201" fmla="*/ 270191 h 6367455"/>
                  <a:gd name="connsiteX7202" fmla="*/ 3669992 w 6891715"/>
                  <a:gd name="connsiteY7202" fmla="*/ 254633 h 6367455"/>
                  <a:gd name="connsiteX7203" fmla="*/ 3686813 w 6891715"/>
                  <a:gd name="connsiteY7203" fmla="*/ 249236 h 6367455"/>
                  <a:gd name="connsiteX7204" fmla="*/ 3699508 w 6891715"/>
                  <a:gd name="connsiteY7204" fmla="*/ 257491 h 6367455"/>
                  <a:gd name="connsiteX7205" fmla="*/ 3701729 w 6891715"/>
                  <a:gd name="connsiteY7205" fmla="*/ 235583 h 6367455"/>
                  <a:gd name="connsiteX7206" fmla="*/ 3716646 w 6891715"/>
                  <a:gd name="connsiteY7206" fmla="*/ 253363 h 6367455"/>
                  <a:gd name="connsiteX7207" fmla="*/ 3718550 w 6891715"/>
                  <a:gd name="connsiteY7207" fmla="*/ 269238 h 6367455"/>
                  <a:gd name="connsiteX7208" fmla="*/ 3734419 w 6891715"/>
                  <a:gd name="connsiteY7208" fmla="*/ 275271 h 6367455"/>
                  <a:gd name="connsiteX7209" fmla="*/ 3730293 w 6891715"/>
                  <a:gd name="connsiteY7209" fmla="*/ 265746 h 6367455"/>
                  <a:gd name="connsiteX7210" fmla="*/ 3744893 w 6891715"/>
                  <a:gd name="connsiteY7210" fmla="*/ 235266 h 6367455"/>
                  <a:gd name="connsiteX7211" fmla="*/ 3771235 w 6891715"/>
                  <a:gd name="connsiteY7211" fmla="*/ 242251 h 6367455"/>
                  <a:gd name="connsiteX7212" fmla="*/ 3769648 w 6891715"/>
                  <a:gd name="connsiteY7212" fmla="*/ 285431 h 6367455"/>
                  <a:gd name="connsiteX7213" fmla="*/ 3794086 w 6891715"/>
                  <a:gd name="connsiteY7213" fmla="*/ 289241 h 6367455"/>
                  <a:gd name="connsiteX7214" fmla="*/ 3783295 w 6891715"/>
                  <a:gd name="connsiteY7214" fmla="*/ 269556 h 6367455"/>
                  <a:gd name="connsiteX7215" fmla="*/ 3790913 w 6891715"/>
                  <a:gd name="connsiteY7215" fmla="*/ 260031 h 6367455"/>
                  <a:gd name="connsiteX7216" fmla="*/ 3798212 w 6891715"/>
                  <a:gd name="connsiteY7216" fmla="*/ 266381 h 6367455"/>
                  <a:gd name="connsiteX7217" fmla="*/ 3841376 w 6891715"/>
                  <a:gd name="connsiteY7217" fmla="*/ 274001 h 6367455"/>
                  <a:gd name="connsiteX7218" fmla="*/ 3828998 w 6891715"/>
                  <a:gd name="connsiteY7218" fmla="*/ 295273 h 6367455"/>
                  <a:gd name="connsiteX7219" fmla="*/ 3855658 w 6891715"/>
                  <a:gd name="connsiteY7219" fmla="*/ 294321 h 6367455"/>
                  <a:gd name="connsiteX7220" fmla="*/ 3838837 w 6891715"/>
                  <a:gd name="connsiteY7220" fmla="*/ 314323 h 6367455"/>
                  <a:gd name="connsiteX7221" fmla="*/ 3855975 w 6891715"/>
                  <a:gd name="connsiteY7221" fmla="*/ 341628 h 6367455"/>
                  <a:gd name="connsiteX7222" fmla="*/ 3871844 w 6891715"/>
                  <a:gd name="connsiteY7222" fmla="*/ 335913 h 6367455"/>
                  <a:gd name="connsiteX7223" fmla="*/ 3865179 w 6891715"/>
                  <a:gd name="connsiteY7223" fmla="*/ 301306 h 6367455"/>
                  <a:gd name="connsiteX7224" fmla="*/ 3879461 w 6891715"/>
                  <a:gd name="connsiteY7224" fmla="*/ 284478 h 6367455"/>
                  <a:gd name="connsiteX7225" fmla="*/ 3862640 w 6891715"/>
                  <a:gd name="connsiteY7225" fmla="*/ 279398 h 6367455"/>
                  <a:gd name="connsiteX7226" fmla="*/ 3866766 w 6891715"/>
                  <a:gd name="connsiteY7226" fmla="*/ 252728 h 6367455"/>
                  <a:gd name="connsiteX7227" fmla="*/ 3885809 w 6891715"/>
                  <a:gd name="connsiteY7227" fmla="*/ 256856 h 6367455"/>
                  <a:gd name="connsiteX7228" fmla="*/ 3891839 w 6891715"/>
                  <a:gd name="connsiteY7228" fmla="*/ 239076 h 6367455"/>
                  <a:gd name="connsiteX7229" fmla="*/ 3894060 w 6891715"/>
                  <a:gd name="connsiteY7229" fmla="*/ 225423 h 6367455"/>
                  <a:gd name="connsiteX7230" fmla="*/ 3904534 w 6891715"/>
                  <a:gd name="connsiteY7230" fmla="*/ 220978 h 6367455"/>
                  <a:gd name="connsiteX7231" fmla="*/ 3929289 w 6891715"/>
                  <a:gd name="connsiteY7231" fmla="*/ 187006 h 6367455"/>
                  <a:gd name="connsiteX7232" fmla="*/ 3943254 w 6891715"/>
                  <a:gd name="connsiteY7232" fmla="*/ 185736 h 6367455"/>
                  <a:gd name="connsiteX7233" fmla="*/ 3965470 w 6891715"/>
                  <a:gd name="connsiteY7233" fmla="*/ 200658 h 6367455"/>
                  <a:gd name="connsiteX7234" fmla="*/ 3976261 w 6891715"/>
                  <a:gd name="connsiteY7234" fmla="*/ 187641 h 6367455"/>
                  <a:gd name="connsiteX7235" fmla="*/ 3960075 w 6891715"/>
                  <a:gd name="connsiteY7235" fmla="*/ 171766 h 6367455"/>
                  <a:gd name="connsiteX7236" fmla="*/ 3972453 w 6891715"/>
                  <a:gd name="connsiteY7236" fmla="*/ 131761 h 6367455"/>
                  <a:gd name="connsiteX7237" fmla="*/ 3994986 w 6891715"/>
                  <a:gd name="connsiteY7237" fmla="*/ 144143 h 6367455"/>
                  <a:gd name="connsiteX7238" fmla="*/ 3999747 w 6891715"/>
                  <a:gd name="connsiteY7238" fmla="*/ 129538 h 6367455"/>
                  <a:gd name="connsiteX7239" fmla="*/ 3988004 w 6891715"/>
                  <a:gd name="connsiteY7239" fmla="*/ 110806 h 6367455"/>
                  <a:gd name="connsiteX7240" fmla="*/ 3959440 w 6891715"/>
                  <a:gd name="connsiteY7240" fmla="*/ 105726 h 6367455"/>
                  <a:gd name="connsiteX7241" fmla="*/ 3959440 w 6891715"/>
                  <a:gd name="connsiteY7241" fmla="*/ 84453 h 6367455"/>
                  <a:gd name="connsiteX7242" fmla="*/ 3967692 w 6891715"/>
                  <a:gd name="connsiteY7242" fmla="*/ 78103 h 6367455"/>
                  <a:gd name="connsiteX7243" fmla="*/ 3995621 w 6891715"/>
                  <a:gd name="connsiteY7243" fmla="*/ 102233 h 6367455"/>
                  <a:gd name="connsiteX7244" fmla="*/ 4004825 w 6891715"/>
                  <a:gd name="connsiteY7244" fmla="*/ 96836 h 6367455"/>
                  <a:gd name="connsiteX7245" fmla="*/ 3998478 w 6891715"/>
                  <a:gd name="connsiteY7245" fmla="*/ 80008 h 6367455"/>
                  <a:gd name="connsiteX7246" fmla="*/ 4002286 w 6891715"/>
                  <a:gd name="connsiteY7246" fmla="*/ 45083 h 6367455"/>
                  <a:gd name="connsiteX7247" fmla="*/ 4010855 w 6891715"/>
                  <a:gd name="connsiteY7247" fmla="*/ 49211 h 6367455"/>
                  <a:gd name="connsiteX7248" fmla="*/ 4021646 w 6891715"/>
                  <a:gd name="connsiteY7248" fmla="*/ 71436 h 6367455"/>
                  <a:gd name="connsiteX7249" fmla="*/ 4027676 w 6891715"/>
                  <a:gd name="connsiteY7249" fmla="*/ 42861 h 6367455"/>
                  <a:gd name="connsiteX7250" fmla="*/ 4035293 w 6891715"/>
                  <a:gd name="connsiteY7250" fmla="*/ 40638 h 6367455"/>
                  <a:gd name="connsiteX7251" fmla="*/ 4041641 w 6891715"/>
                  <a:gd name="connsiteY7251" fmla="*/ 66673 h 6367455"/>
                  <a:gd name="connsiteX7252" fmla="*/ 4054336 w 6891715"/>
                  <a:gd name="connsiteY7252" fmla="*/ 69848 h 6367455"/>
                  <a:gd name="connsiteX7253" fmla="*/ 4064175 w 6891715"/>
                  <a:gd name="connsiteY7253" fmla="*/ 95248 h 6367455"/>
                  <a:gd name="connsiteX7254" fmla="*/ 4079726 w 6891715"/>
                  <a:gd name="connsiteY7254" fmla="*/ 78103 h 6367455"/>
                  <a:gd name="connsiteX7255" fmla="*/ 4104164 w 6891715"/>
                  <a:gd name="connsiteY7255" fmla="*/ 67626 h 6367455"/>
                  <a:gd name="connsiteX7256" fmla="*/ 4108290 w 6891715"/>
                  <a:gd name="connsiteY7256" fmla="*/ 85088 h 6367455"/>
                  <a:gd name="connsiteX7257" fmla="*/ 4059097 w 6891715"/>
                  <a:gd name="connsiteY7257" fmla="*/ 155256 h 6367455"/>
                  <a:gd name="connsiteX7258" fmla="*/ 4042276 w 6891715"/>
                  <a:gd name="connsiteY7258" fmla="*/ 238758 h 6367455"/>
                  <a:gd name="connsiteX7259" fmla="*/ 4027676 w 6891715"/>
                  <a:gd name="connsiteY7259" fmla="*/ 261936 h 6367455"/>
                  <a:gd name="connsiteX7260" fmla="*/ 4034024 w 6891715"/>
                  <a:gd name="connsiteY7260" fmla="*/ 290510 h 6367455"/>
                  <a:gd name="connsiteX7261" fmla="*/ 4046719 w 6891715"/>
                  <a:gd name="connsiteY7261" fmla="*/ 293685 h 6367455"/>
                  <a:gd name="connsiteX7262" fmla="*/ 4057510 w 6891715"/>
                  <a:gd name="connsiteY7262" fmla="*/ 275588 h 6367455"/>
                  <a:gd name="connsiteX7263" fmla="*/ 4081631 w 6891715"/>
                  <a:gd name="connsiteY7263" fmla="*/ 245743 h 6367455"/>
                  <a:gd name="connsiteX7264" fmla="*/ 4063540 w 6891715"/>
                  <a:gd name="connsiteY7264" fmla="*/ 247013 h 6367455"/>
                  <a:gd name="connsiteX7265" fmla="*/ 4064175 w 6891715"/>
                  <a:gd name="connsiteY7265" fmla="*/ 232091 h 6367455"/>
                  <a:gd name="connsiteX7266" fmla="*/ 4126063 w 6891715"/>
                  <a:gd name="connsiteY7266" fmla="*/ 154621 h 6367455"/>
                  <a:gd name="connsiteX7267" fmla="*/ 4140663 w 6891715"/>
                  <a:gd name="connsiteY7267" fmla="*/ 113663 h 6367455"/>
                  <a:gd name="connsiteX7268" fmla="*/ 4166688 w 6891715"/>
                  <a:gd name="connsiteY7268" fmla="*/ 90168 h 6367455"/>
                  <a:gd name="connsiteX7269" fmla="*/ 4171766 w 6891715"/>
                  <a:gd name="connsiteY7269" fmla="*/ 66673 h 6367455"/>
                  <a:gd name="connsiteX7270" fmla="*/ 4189856 w 6891715"/>
                  <a:gd name="connsiteY7270" fmla="*/ 50798 h 6367455"/>
                  <a:gd name="connsiteX7271" fmla="*/ 4187635 w 6891715"/>
                  <a:gd name="connsiteY7271" fmla="*/ 75881 h 6367455"/>
                  <a:gd name="connsiteX7272" fmla="*/ 4197473 w 6891715"/>
                  <a:gd name="connsiteY7272" fmla="*/ 93026 h 6367455"/>
                  <a:gd name="connsiteX7273" fmla="*/ 4195252 w 6891715"/>
                  <a:gd name="connsiteY7273" fmla="*/ 106678 h 6367455"/>
                  <a:gd name="connsiteX7274" fmla="*/ 4179383 w 6891715"/>
                  <a:gd name="connsiteY7274" fmla="*/ 116203 h 6367455"/>
                  <a:gd name="connsiteX7275" fmla="*/ 4170179 w 6891715"/>
                  <a:gd name="connsiteY7275" fmla="*/ 139381 h 6367455"/>
                  <a:gd name="connsiteX7276" fmla="*/ 4197791 w 6891715"/>
                  <a:gd name="connsiteY7276" fmla="*/ 131761 h 6367455"/>
                  <a:gd name="connsiteX7277" fmla="*/ 4185731 w 6891715"/>
                  <a:gd name="connsiteY7277" fmla="*/ 200658 h 6367455"/>
                  <a:gd name="connsiteX7278" fmla="*/ 4200330 w 6891715"/>
                  <a:gd name="connsiteY7278" fmla="*/ 201293 h 6367455"/>
                  <a:gd name="connsiteX7279" fmla="*/ 4222546 w 6891715"/>
                  <a:gd name="connsiteY7279" fmla="*/ 187323 h 6367455"/>
                  <a:gd name="connsiteX7280" fmla="*/ 4238098 w 6891715"/>
                  <a:gd name="connsiteY7280" fmla="*/ 143191 h 6367455"/>
                  <a:gd name="connsiteX7281" fmla="*/ 4246667 w 6891715"/>
                  <a:gd name="connsiteY7281" fmla="*/ 155573 h 6367455"/>
                  <a:gd name="connsiteX7282" fmla="*/ 4250476 w 6891715"/>
                  <a:gd name="connsiteY7282" fmla="*/ 141921 h 6367455"/>
                  <a:gd name="connsiteX7283" fmla="*/ 4236828 w 6891715"/>
                  <a:gd name="connsiteY7283" fmla="*/ 126363 h 6367455"/>
                  <a:gd name="connsiteX7284" fmla="*/ 4240954 w 6891715"/>
                  <a:gd name="connsiteY7284" fmla="*/ 106043 h 6367455"/>
                  <a:gd name="connsiteX7285" fmla="*/ 4258727 w 6891715"/>
                  <a:gd name="connsiteY7285" fmla="*/ 101916 h 6367455"/>
                  <a:gd name="connsiteX7286" fmla="*/ 4264123 w 6891715"/>
                  <a:gd name="connsiteY7286" fmla="*/ 93343 h 6367455"/>
                  <a:gd name="connsiteX7287" fmla="*/ 4277770 w 6891715"/>
                  <a:gd name="connsiteY7287" fmla="*/ 74293 h 6367455"/>
                  <a:gd name="connsiteX7288" fmla="*/ 4268884 w 6891715"/>
                  <a:gd name="connsiteY7288" fmla="*/ 63498 h 6367455"/>
                  <a:gd name="connsiteX7289" fmla="*/ 4274279 w 6891715"/>
                  <a:gd name="connsiteY7289" fmla="*/ 39686 h 6367455"/>
                  <a:gd name="connsiteX7290" fmla="*/ 4286657 w 6891715"/>
                  <a:gd name="connsiteY7290" fmla="*/ 33336 h 6367455"/>
                  <a:gd name="connsiteX7291" fmla="*/ 4277135 w 6891715"/>
                  <a:gd name="connsiteY7291" fmla="*/ 19366 h 6367455"/>
                  <a:gd name="connsiteX7292" fmla="*/ 4105211 w 6891715"/>
                  <a:gd name="connsiteY7292" fmla="*/ 0 h 6367455"/>
                  <a:gd name="connsiteX7293" fmla="*/ 4132404 w 6891715"/>
                  <a:gd name="connsiteY7293" fmla="*/ 29210 h 6367455"/>
                  <a:gd name="connsiteX7294" fmla="*/ 4151279 w 6891715"/>
                  <a:gd name="connsiteY7294" fmla="*/ 20320 h 6367455"/>
                  <a:gd name="connsiteX7295" fmla="*/ 4142001 w 6891715"/>
                  <a:gd name="connsiteY7295" fmla="*/ 37465 h 6367455"/>
                  <a:gd name="connsiteX7296" fmla="*/ 4118327 w 6891715"/>
                  <a:gd name="connsiteY7296" fmla="*/ 43180 h 6367455"/>
                  <a:gd name="connsiteX7297" fmla="*/ 4092734 w 6891715"/>
                  <a:gd name="connsiteY7297" fmla="*/ 44133 h 6367455"/>
                  <a:gd name="connsiteX7298" fmla="*/ 4070660 w 6891715"/>
                  <a:gd name="connsiteY7298" fmla="*/ 57150 h 6367455"/>
                  <a:gd name="connsiteX7299" fmla="*/ 4067141 w 6891715"/>
                  <a:gd name="connsiteY7299" fmla="*/ 41275 h 6367455"/>
                  <a:gd name="connsiteX7300" fmla="*/ 4088575 w 6891715"/>
                  <a:gd name="connsiteY7300" fmla="*/ 39370 h 6367455"/>
                  <a:gd name="connsiteX7301" fmla="*/ 4087295 w 6891715"/>
                  <a:gd name="connsiteY7301" fmla="*/ 29528 h 6367455"/>
                  <a:gd name="connsiteX7302" fmla="*/ 4068100 w 6891715"/>
                  <a:gd name="connsiteY7302" fmla="*/ 26353 h 6367455"/>
                  <a:gd name="connsiteX7303" fmla="*/ 4072259 w 6891715"/>
                  <a:gd name="connsiteY7303" fmla="*/ 12065 h 6367455"/>
                  <a:gd name="connsiteX7304" fmla="*/ 4098812 w 6891715"/>
                  <a:gd name="connsiteY7304" fmla="*/ 10478 h 636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Lst>
                <a:rect l="l" t="t" r="r" b="b"/>
                <a:pathLst>
                  <a:path w="6891715" h="6367455">
                    <a:moveTo>
                      <a:pt x="2683163" y="6337292"/>
                    </a:moveTo>
                    <a:lnTo>
                      <a:pt x="2693958" y="6353978"/>
                    </a:lnTo>
                    <a:lnTo>
                      <a:pt x="2680624" y="6366813"/>
                    </a:lnTo>
                    <a:lnTo>
                      <a:pt x="2668876" y="6367455"/>
                    </a:lnTo>
                    <a:lnTo>
                      <a:pt x="2665383" y="6352695"/>
                    </a:lnTo>
                    <a:close/>
                    <a:moveTo>
                      <a:pt x="2700308" y="6256329"/>
                    </a:moveTo>
                    <a:lnTo>
                      <a:pt x="2695228" y="6265854"/>
                    </a:lnTo>
                    <a:lnTo>
                      <a:pt x="2687608" y="6263949"/>
                    </a:lnTo>
                    <a:lnTo>
                      <a:pt x="2690784" y="6256647"/>
                    </a:lnTo>
                    <a:close/>
                    <a:moveTo>
                      <a:pt x="2722533" y="6238867"/>
                    </a:moveTo>
                    <a:lnTo>
                      <a:pt x="2720891" y="6254742"/>
                    </a:lnTo>
                    <a:lnTo>
                      <a:pt x="2713008" y="6251567"/>
                    </a:lnTo>
                    <a:lnTo>
                      <a:pt x="2714322" y="6242360"/>
                    </a:lnTo>
                    <a:close/>
                    <a:moveTo>
                      <a:pt x="4255139" y="6154726"/>
                    </a:moveTo>
                    <a:lnTo>
                      <a:pt x="4256051" y="6161076"/>
                    </a:lnTo>
                    <a:lnTo>
                      <a:pt x="4243891" y="6173776"/>
                    </a:lnTo>
                    <a:lnTo>
                      <a:pt x="4241763" y="6166474"/>
                    </a:lnTo>
                    <a:lnTo>
                      <a:pt x="4245715" y="6156949"/>
                    </a:lnTo>
                    <a:lnTo>
                      <a:pt x="4249971" y="6160124"/>
                    </a:lnTo>
                    <a:close/>
                    <a:moveTo>
                      <a:pt x="3939210" y="6130914"/>
                    </a:moveTo>
                    <a:lnTo>
                      <a:pt x="3946521" y="6130914"/>
                    </a:lnTo>
                    <a:lnTo>
                      <a:pt x="3948746" y="6144521"/>
                    </a:lnTo>
                    <a:lnTo>
                      <a:pt x="3956057" y="6150849"/>
                    </a:lnTo>
                    <a:lnTo>
                      <a:pt x="3965594" y="6141356"/>
                    </a:lnTo>
                    <a:lnTo>
                      <a:pt x="3975130" y="6138192"/>
                    </a:lnTo>
                    <a:lnTo>
                      <a:pt x="3984666" y="6141989"/>
                    </a:lnTo>
                    <a:lnTo>
                      <a:pt x="3987845" y="6149267"/>
                    </a:lnTo>
                    <a:lnTo>
                      <a:pt x="3978309" y="6154646"/>
                    </a:lnTo>
                    <a:lnTo>
                      <a:pt x="3978309" y="6160026"/>
                    </a:lnTo>
                    <a:lnTo>
                      <a:pt x="3992295" y="6161924"/>
                    </a:lnTo>
                    <a:lnTo>
                      <a:pt x="3996427" y="6160975"/>
                    </a:lnTo>
                    <a:lnTo>
                      <a:pt x="4004056" y="6173316"/>
                    </a:lnTo>
                    <a:lnTo>
                      <a:pt x="4011367" y="6170151"/>
                    </a:lnTo>
                    <a:lnTo>
                      <a:pt x="4028214" y="6170151"/>
                    </a:lnTo>
                    <a:lnTo>
                      <a:pt x="4038069" y="6164772"/>
                    </a:lnTo>
                    <a:lnTo>
                      <a:pt x="4054916" y="6162557"/>
                    </a:lnTo>
                    <a:lnTo>
                      <a:pt x="4060320" y="6158127"/>
                    </a:lnTo>
                    <a:lnTo>
                      <a:pt x="4068584" y="6161291"/>
                    </a:lnTo>
                    <a:lnTo>
                      <a:pt x="4073988" y="6169835"/>
                    </a:lnTo>
                    <a:lnTo>
                      <a:pt x="4082571" y="6170468"/>
                    </a:lnTo>
                    <a:lnTo>
                      <a:pt x="4100371" y="6165089"/>
                    </a:lnTo>
                    <a:lnTo>
                      <a:pt x="4109908" y="6170468"/>
                    </a:lnTo>
                    <a:lnTo>
                      <a:pt x="4119444" y="6170151"/>
                    </a:lnTo>
                    <a:lnTo>
                      <a:pt x="4128980" y="6163823"/>
                    </a:lnTo>
                    <a:lnTo>
                      <a:pt x="4137563" y="6166038"/>
                    </a:lnTo>
                    <a:lnTo>
                      <a:pt x="4135337" y="6172366"/>
                    </a:lnTo>
                    <a:lnTo>
                      <a:pt x="4137563" y="6180594"/>
                    </a:lnTo>
                    <a:lnTo>
                      <a:pt x="4142013" y="6188821"/>
                    </a:lnTo>
                    <a:lnTo>
                      <a:pt x="4149324" y="6191985"/>
                    </a:lnTo>
                    <a:lnTo>
                      <a:pt x="4156635" y="6184707"/>
                    </a:lnTo>
                    <a:lnTo>
                      <a:pt x="4163946" y="6181543"/>
                    </a:lnTo>
                    <a:lnTo>
                      <a:pt x="4175707" y="6184707"/>
                    </a:lnTo>
                    <a:lnTo>
                      <a:pt x="4179840" y="6177113"/>
                    </a:lnTo>
                    <a:lnTo>
                      <a:pt x="4181111" y="6169835"/>
                    </a:lnTo>
                    <a:lnTo>
                      <a:pt x="4185243" y="6167620"/>
                    </a:lnTo>
                    <a:lnTo>
                      <a:pt x="4184290" y="6176164"/>
                    </a:lnTo>
                    <a:lnTo>
                      <a:pt x="4189376" y="6184391"/>
                    </a:lnTo>
                    <a:lnTo>
                      <a:pt x="4188422" y="6188504"/>
                    </a:lnTo>
                    <a:lnTo>
                      <a:pt x="4186197" y="6195782"/>
                    </a:lnTo>
                    <a:lnTo>
                      <a:pt x="4179204" y="6206541"/>
                    </a:lnTo>
                    <a:lnTo>
                      <a:pt x="4170621" y="6210654"/>
                    </a:lnTo>
                    <a:lnTo>
                      <a:pt x="4164264" y="6205908"/>
                    </a:lnTo>
                    <a:lnTo>
                      <a:pt x="4152820" y="6212237"/>
                    </a:lnTo>
                    <a:lnTo>
                      <a:pt x="4144238" y="6213186"/>
                    </a:lnTo>
                    <a:lnTo>
                      <a:pt x="4128344" y="6207807"/>
                    </a:lnTo>
                    <a:lnTo>
                      <a:pt x="4114358" y="6212553"/>
                    </a:lnTo>
                    <a:lnTo>
                      <a:pt x="4103232" y="6208123"/>
                    </a:lnTo>
                    <a:lnTo>
                      <a:pt x="4085114" y="6208756"/>
                    </a:lnTo>
                    <a:lnTo>
                      <a:pt x="4074306" y="6218249"/>
                    </a:lnTo>
                    <a:lnTo>
                      <a:pt x="4066995" y="6221413"/>
                    </a:lnTo>
                    <a:lnTo>
                      <a:pt x="4051101" y="6221413"/>
                    </a:lnTo>
                    <a:lnTo>
                      <a:pt x="4045697" y="6224577"/>
                    </a:lnTo>
                    <a:lnTo>
                      <a:pt x="4041565" y="6222362"/>
                    </a:lnTo>
                    <a:lnTo>
                      <a:pt x="4045697" y="6211920"/>
                    </a:lnTo>
                    <a:lnTo>
                      <a:pt x="4037115" y="6202744"/>
                    </a:lnTo>
                    <a:lnTo>
                      <a:pt x="4024400" y="6194200"/>
                    </a:lnTo>
                    <a:lnTo>
                      <a:pt x="4014864" y="6197681"/>
                    </a:lnTo>
                    <a:lnTo>
                      <a:pt x="4003103" y="6194516"/>
                    </a:lnTo>
                    <a:lnTo>
                      <a:pt x="3992613" y="6191352"/>
                    </a:lnTo>
                    <a:lnTo>
                      <a:pt x="3979898" y="6192618"/>
                    </a:lnTo>
                    <a:lnTo>
                      <a:pt x="3970362" y="6184391"/>
                    </a:lnTo>
                    <a:lnTo>
                      <a:pt x="3954468" y="6179961"/>
                    </a:lnTo>
                    <a:lnTo>
                      <a:pt x="3944614" y="6184707"/>
                    </a:lnTo>
                    <a:lnTo>
                      <a:pt x="3933171" y="6188821"/>
                    </a:lnTo>
                    <a:lnTo>
                      <a:pt x="3925542" y="6178379"/>
                    </a:lnTo>
                    <a:lnTo>
                      <a:pt x="3923634" y="6167620"/>
                    </a:lnTo>
                    <a:lnTo>
                      <a:pt x="3924588" y="6157494"/>
                    </a:lnTo>
                    <a:lnTo>
                      <a:pt x="3919184" y="6148951"/>
                    </a:lnTo>
                    <a:lnTo>
                      <a:pt x="3919820" y="6142622"/>
                    </a:lnTo>
                    <a:lnTo>
                      <a:pt x="3917913" y="6136294"/>
                    </a:lnTo>
                    <a:lnTo>
                      <a:pt x="3925224" y="6139458"/>
                    </a:lnTo>
                    <a:lnTo>
                      <a:pt x="3932853" y="6150216"/>
                    </a:lnTo>
                    <a:lnTo>
                      <a:pt x="3938257" y="6154014"/>
                    </a:lnTo>
                    <a:lnTo>
                      <a:pt x="3943343" y="6148634"/>
                    </a:lnTo>
                    <a:lnTo>
                      <a:pt x="3934760" y="6140407"/>
                    </a:lnTo>
                    <a:close/>
                    <a:moveTo>
                      <a:pt x="4979304" y="6116626"/>
                    </a:moveTo>
                    <a:lnTo>
                      <a:pt x="4987888" y="6116626"/>
                    </a:lnTo>
                    <a:lnTo>
                      <a:pt x="4983755" y="6126107"/>
                    </a:lnTo>
                    <a:lnTo>
                      <a:pt x="4969765" y="6130216"/>
                    </a:lnTo>
                    <a:lnTo>
                      <a:pt x="4970719" y="6138748"/>
                    </a:lnTo>
                    <a:lnTo>
                      <a:pt x="4955140" y="6149177"/>
                    </a:lnTo>
                    <a:lnTo>
                      <a:pt x="4944648" y="6155498"/>
                    </a:lnTo>
                    <a:lnTo>
                      <a:pt x="4934155" y="6168139"/>
                    </a:lnTo>
                    <a:lnTo>
                      <a:pt x="4919530" y="6180148"/>
                    </a:lnTo>
                    <a:lnTo>
                      <a:pt x="4919848" y="6181412"/>
                    </a:lnTo>
                    <a:lnTo>
                      <a:pt x="4922709" y="6190577"/>
                    </a:lnTo>
                    <a:lnTo>
                      <a:pt x="4925889" y="6194370"/>
                    </a:lnTo>
                    <a:lnTo>
                      <a:pt x="4932248" y="6201954"/>
                    </a:lnTo>
                    <a:lnTo>
                      <a:pt x="4934473" y="6211435"/>
                    </a:lnTo>
                    <a:lnTo>
                      <a:pt x="4927161" y="6212699"/>
                    </a:lnTo>
                    <a:lnTo>
                      <a:pt x="4924935" y="6206379"/>
                    </a:lnTo>
                    <a:lnTo>
                      <a:pt x="4916351" y="6206379"/>
                    </a:lnTo>
                    <a:lnTo>
                      <a:pt x="4909356" y="6208275"/>
                    </a:lnTo>
                    <a:lnTo>
                      <a:pt x="4902997" y="6214596"/>
                    </a:lnTo>
                    <a:lnTo>
                      <a:pt x="4892187" y="6226289"/>
                    </a:lnTo>
                    <a:lnTo>
                      <a:pt x="4871202" y="6238298"/>
                    </a:lnTo>
                    <a:lnTo>
                      <a:pt x="4851172" y="6240510"/>
                    </a:lnTo>
                    <a:lnTo>
                      <a:pt x="4835274" y="6238614"/>
                    </a:lnTo>
                    <a:lnTo>
                      <a:pt x="4826690" y="6246199"/>
                    </a:lnTo>
                    <a:lnTo>
                      <a:pt x="4828916" y="6253151"/>
                    </a:lnTo>
                    <a:lnTo>
                      <a:pt x="4821285" y="6251255"/>
                    </a:lnTo>
                    <a:lnTo>
                      <a:pt x="4806341" y="6248095"/>
                    </a:lnTo>
                    <a:lnTo>
                      <a:pt x="4781224" y="6246515"/>
                    </a:lnTo>
                    <a:lnTo>
                      <a:pt x="4776773" y="6237982"/>
                    </a:lnTo>
                    <a:lnTo>
                      <a:pt x="4773593" y="6228501"/>
                    </a:lnTo>
                    <a:lnTo>
                      <a:pt x="4764055" y="6220284"/>
                    </a:lnTo>
                    <a:lnTo>
                      <a:pt x="4762783" y="6209855"/>
                    </a:lnTo>
                    <a:lnTo>
                      <a:pt x="4760875" y="6201322"/>
                    </a:lnTo>
                    <a:lnTo>
                      <a:pt x="4772321" y="6203535"/>
                    </a:lnTo>
                    <a:lnTo>
                      <a:pt x="4778998" y="6206695"/>
                    </a:lnTo>
                    <a:lnTo>
                      <a:pt x="4789172" y="6189629"/>
                    </a:lnTo>
                    <a:lnTo>
                      <a:pt x="4796803" y="6186469"/>
                    </a:lnTo>
                    <a:lnTo>
                      <a:pt x="4806023" y="6182993"/>
                    </a:lnTo>
                    <a:lnTo>
                      <a:pt x="4826372" y="6185205"/>
                    </a:lnTo>
                    <a:lnTo>
                      <a:pt x="4827008" y="6177620"/>
                    </a:lnTo>
                    <a:lnTo>
                      <a:pt x="4827008" y="6175724"/>
                    </a:lnTo>
                    <a:lnTo>
                      <a:pt x="4826054" y="6164031"/>
                    </a:lnTo>
                    <a:lnTo>
                      <a:pt x="4837500" y="6164979"/>
                    </a:lnTo>
                    <a:lnTo>
                      <a:pt x="4845131" y="6171299"/>
                    </a:lnTo>
                    <a:lnTo>
                      <a:pt x="4864207" y="6173196"/>
                    </a:lnTo>
                    <a:lnTo>
                      <a:pt x="4882330" y="6165927"/>
                    </a:lnTo>
                    <a:lnTo>
                      <a:pt x="4914761" y="6154866"/>
                    </a:lnTo>
                    <a:lnTo>
                      <a:pt x="4939243" y="6145385"/>
                    </a:lnTo>
                    <a:lnTo>
                      <a:pt x="4957048" y="6130532"/>
                    </a:lnTo>
                    <a:lnTo>
                      <a:pt x="4970719" y="6126107"/>
                    </a:lnTo>
                    <a:close/>
                    <a:moveTo>
                      <a:pt x="4269809" y="6099164"/>
                    </a:moveTo>
                    <a:lnTo>
                      <a:pt x="4278081" y="6107690"/>
                    </a:lnTo>
                    <a:lnTo>
                      <a:pt x="4273179" y="6110848"/>
                    </a:lnTo>
                    <a:lnTo>
                      <a:pt x="4273179" y="6119059"/>
                    </a:lnTo>
                    <a:lnTo>
                      <a:pt x="4271341" y="6131691"/>
                    </a:lnTo>
                    <a:lnTo>
                      <a:pt x="4281451" y="6138955"/>
                    </a:lnTo>
                    <a:lnTo>
                      <a:pt x="4275630" y="6154744"/>
                    </a:lnTo>
                    <a:lnTo>
                      <a:pt x="4266439" y="6157902"/>
                    </a:lnTo>
                    <a:lnTo>
                      <a:pt x="4265520" y="6154744"/>
                    </a:lnTo>
                    <a:lnTo>
                      <a:pt x="4271341" y="6143376"/>
                    </a:lnTo>
                    <a:lnTo>
                      <a:pt x="4263988" y="6135797"/>
                    </a:lnTo>
                    <a:lnTo>
                      <a:pt x="4265213" y="6129481"/>
                    </a:lnTo>
                    <a:lnTo>
                      <a:pt x="4267051" y="6122533"/>
                    </a:lnTo>
                    <a:lnTo>
                      <a:pt x="4267051" y="6114954"/>
                    </a:lnTo>
                    <a:lnTo>
                      <a:pt x="4271953" y="6107690"/>
                    </a:lnTo>
                    <a:close/>
                    <a:moveTo>
                      <a:pt x="3049239" y="6092814"/>
                    </a:moveTo>
                    <a:lnTo>
                      <a:pt x="3061023" y="6092814"/>
                    </a:lnTo>
                    <a:lnTo>
                      <a:pt x="3070188" y="6099703"/>
                    </a:lnTo>
                    <a:lnTo>
                      <a:pt x="3064623" y="6107790"/>
                    </a:lnTo>
                    <a:lnTo>
                      <a:pt x="3052513" y="6108689"/>
                    </a:lnTo>
                    <a:lnTo>
                      <a:pt x="3048257" y="6107790"/>
                    </a:lnTo>
                    <a:lnTo>
                      <a:pt x="3038438" y="6097007"/>
                    </a:lnTo>
                    <a:close/>
                    <a:moveTo>
                      <a:pt x="3038243" y="6081701"/>
                    </a:moveTo>
                    <a:lnTo>
                      <a:pt x="3041613" y="6088628"/>
                    </a:lnTo>
                    <a:lnTo>
                      <a:pt x="3032422" y="6094401"/>
                    </a:lnTo>
                    <a:lnTo>
                      <a:pt x="3024150" y="6082855"/>
                    </a:lnTo>
                    <a:close/>
                    <a:moveTo>
                      <a:pt x="3863987" y="6053126"/>
                    </a:moveTo>
                    <a:lnTo>
                      <a:pt x="3875919" y="6056271"/>
                    </a:lnTo>
                    <a:lnTo>
                      <a:pt x="3881401" y="6066964"/>
                    </a:lnTo>
                    <a:lnTo>
                      <a:pt x="3875919" y="6067908"/>
                    </a:lnTo>
                    <a:lnTo>
                      <a:pt x="3880111" y="6079230"/>
                    </a:lnTo>
                    <a:lnTo>
                      <a:pt x="3876886" y="6086464"/>
                    </a:lnTo>
                    <a:lnTo>
                      <a:pt x="3865277" y="6084891"/>
                    </a:lnTo>
                    <a:lnTo>
                      <a:pt x="3860763" y="6066021"/>
                    </a:lnTo>
                    <a:close/>
                    <a:moveTo>
                      <a:pt x="4100970" y="6043601"/>
                    </a:moveTo>
                    <a:lnTo>
                      <a:pt x="4111588" y="6057374"/>
                    </a:lnTo>
                    <a:lnTo>
                      <a:pt x="4101282" y="6065826"/>
                    </a:lnTo>
                    <a:lnTo>
                      <a:pt x="4103156" y="6054244"/>
                    </a:lnTo>
                    <a:lnTo>
                      <a:pt x="4098784" y="6049861"/>
                    </a:lnTo>
                    <a:lnTo>
                      <a:pt x="4092850" y="6051113"/>
                    </a:lnTo>
                    <a:lnTo>
                      <a:pt x="4092538" y="6046105"/>
                    </a:lnTo>
                    <a:close/>
                    <a:moveTo>
                      <a:pt x="4379876" y="6040426"/>
                    </a:moveTo>
                    <a:lnTo>
                      <a:pt x="4379876" y="6051117"/>
                    </a:lnTo>
                    <a:lnTo>
                      <a:pt x="4366858" y="6060550"/>
                    </a:lnTo>
                    <a:lnTo>
                      <a:pt x="4364318" y="6075014"/>
                    </a:lnTo>
                    <a:lnTo>
                      <a:pt x="4352888" y="6098282"/>
                    </a:lnTo>
                    <a:lnTo>
                      <a:pt x="4333838" y="6105514"/>
                    </a:lnTo>
                    <a:lnTo>
                      <a:pt x="4335425" y="6088849"/>
                    </a:lnTo>
                    <a:lnTo>
                      <a:pt x="4324313" y="6089163"/>
                    </a:lnTo>
                    <a:lnTo>
                      <a:pt x="4328123" y="6083818"/>
                    </a:lnTo>
                    <a:lnTo>
                      <a:pt x="4333520" y="6070297"/>
                    </a:lnTo>
                    <a:lnTo>
                      <a:pt x="4345903" y="6053318"/>
                    </a:lnTo>
                    <a:lnTo>
                      <a:pt x="4360508" y="6048287"/>
                    </a:lnTo>
                    <a:close/>
                    <a:moveTo>
                      <a:pt x="4333108" y="6021376"/>
                    </a:moveTo>
                    <a:lnTo>
                      <a:pt x="4337013" y="6023281"/>
                    </a:lnTo>
                    <a:lnTo>
                      <a:pt x="4334610" y="6030266"/>
                    </a:lnTo>
                    <a:lnTo>
                      <a:pt x="4325900" y="6030901"/>
                    </a:lnTo>
                    <a:close/>
                    <a:moveTo>
                      <a:pt x="4191713" y="6019789"/>
                    </a:moveTo>
                    <a:lnTo>
                      <a:pt x="4195726" y="6021376"/>
                    </a:lnTo>
                    <a:lnTo>
                      <a:pt x="4187700" y="6034077"/>
                    </a:lnTo>
                    <a:lnTo>
                      <a:pt x="4184613" y="6029314"/>
                    </a:lnTo>
                    <a:close/>
                    <a:moveTo>
                      <a:pt x="3752636" y="6002326"/>
                    </a:moveTo>
                    <a:lnTo>
                      <a:pt x="3754400" y="6015026"/>
                    </a:lnTo>
                    <a:lnTo>
                      <a:pt x="3748050" y="6006165"/>
                    </a:lnTo>
                    <a:close/>
                    <a:moveTo>
                      <a:pt x="4012798" y="5995976"/>
                    </a:moveTo>
                    <a:lnTo>
                      <a:pt x="4024276" y="6005183"/>
                    </a:lnTo>
                    <a:lnTo>
                      <a:pt x="4014970" y="6022011"/>
                    </a:lnTo>
                    <a:lnTo>
                      <a:pt x="4008145" y="6026139"/>
                    </a:lnTo>
                    <a:lnTo>
                      <a:pt x="4001941" y="6024234"/>
                    </a:lnTo>
                    <a:lnTo>
                      <a:pt x="3997288" y="6018201"/>
                    </a:lnTo>
                    <a:lnTo>
                      <a:pt x="4005663" y="6015661"/>
                    </a:lnTo>
                    <a:lnTo>
                      <a:pt x="3998218" y="6010581"/>
                    </a:lnTo>
                    <a:lnTo>
                      <a:pt x="4001320" y="6007406"/>
                    </a:lnTo>
                    <a:lnTo>
                      <a:pt x="4011867" y="6008358"/>
                    </a:lnTo>
                    <a:lnTo>
                      <a:pt x="4015900" y="6008358"/>
                    </a:lnTo>
                    <a:lnTo>
                      <a:pt x="4011867" y="6001056"/>
                    </a:lnTo>
                    <a:close/>
                    <a:moveTo>
                      <a:pt x="4097132" y="5994389"/>
                    </a:moveTo>
                    <a:lnTo>
                      <a:pt x="4100476" y="6005330"/>
                    </a:lnTo>
                    <a:lnTo>
                      <a:pt x="4097740" y="6018202"/>
                    </a:lnTo>
                    <a:lnTo>
                      <a:pt x="4086188" y="6005652"/>
                    </a:lnTo>
                    <a:lnTo>
                      <a:pt x="4086188" y="5997929"/>
                    </a:lnTo>
                    <a:close/>
                    <a:moveTo>
                      <a:pt x="4278593" y="5988039"/>
                    </a:moveTo>
                    <a:lnTo>
                      <a:pt x="4284943" y="5988039"/>
                    </a:lnTo>
                    <a:lnTo>
                      <a:pt x="4292563" y="5991214"/>
                    </a:lnTo>
                    <a:lnTo>
                      <a:pt x="4286213" y="5994389"/>
                    </a:lnTo>
                    <a:lnTo>
                      <a:pt x="4282085" y="5999786"/>
                    </a:lnTo>
                    <a:lnTo>
                      <a:pt x="4270655" y="5997564"/>
                    </a:lnTo>
                    <a:lnTo>
                      <a:pt x="4256685" y="6003914"/>
                    </a:lnTo>
                    <a:lnTo>
                      <a:pt x="4258908" y="6019789"/>
                    </a:lnTo>
                    <a:lnTo>
                      <a:pt x="4251288" y="6013439"/>
                    </a:lnTo>
                    <a:lnTo>
                      <a:pt x="4253510" y="6000739"/>
                    </a:lnTo>
                    <a:lnTo>
                      <a:pt x="4262718" y="5989309"/>
                    </a:lnTo>
                    <a:close/>
                    <a:moveTo>
                      <a:pt x="4044769" y="5988039"/>
                    </a:moveTo>
                    <a:lnTo>
                      <a:pt x="4050157" y="5994389"/>
                    </a:lnTo>
                    <a:lnTo>
                      <a:pt x="4052851" y="6001691"/>
                    </a:lnTo>
                    <a:lnTo>
                      <a:pt x="4042748" y="6007089"/>
                    </a:lnTo>
                    <a:lnTo>
                      <a:pt x="4041738" y="6002009"/>
                    </a:lnTo>
                    <a:close/>
                    <a:moveTo>
                      <a:pt x="2784354" y="5988039"/>
                    </a:moveTo>
                    <a:lnTo>
                      <a:pt x="2798725" y="5999034"/>
                    </a:lnTo>
                    <a:lnTo>
                      <a:pt x="2788699" y="6005502"/>
                    </a:lnTo>
                    <a:lnTo>
                      <a:pt x="2779675" y="5992566"/>
                    </a:lnTo>
                    <a:close/>
                    <a:moveTo>
                      <a:pt x="4162388" y="5973751"/>
                    </a:moveTo>
                    <a:lnTo>
                      <a:pt x="4157943" y="5978006"/>
                    </a:lnTo>
                    <a:lnTo>
                      <a:pt x="4156038" y="5991099"/>
                    </a:lnTo>
                    <a:lnTo>
                      <a:pt x="4147783" y="6000918"/>
                    </a:lnTo>
                    <a:lnTo>
                      <a:pt x="4133813" y="6005501"/>
                    </a:lnTo>
                    <a:lnTo>
                      <a:pt x="4136035" y="5994372"/>
                    </a:lnTo>
                    <a:lnTo>
                      <a:pt x="4150640" y="5986844"/>
                    </a:lnTo>
                    <a:cubicBezTo>
                      <a:pt x="4150958" y="5982807"/>
                      <a:pt x="4151275" y="5978770"/>
                      <a:pt x="4151593" y="5974733"/>
                    </a:cubicBezTo>
                    <a:close/>
                    <a:moveTo>
                      <a:pt x="4248322" y="5964226"/>
                    </a:moveTo>
                    <a:lnTo>
                      <a:pt x="4257308" y="5967568"/>
                    </a:lnTo>
                    <a:lnTo>
                      <a:pt x="4262400" y="5977594"/>
                    </a:lnTo>
                    <a:lnTo>
                      <a:pt x="4250419" y="5983276"/>
                    </a:lnTo>
                    <a:lnTo>
                      <a:pt x="4248322" y="5979934"/>
                    </a:lnTo>
                    <a:lnTo>
                      <a:pt x="4252515" y="5971913"/>
                    </a:lnTo>
                    <a:lnTo>
                      <a:pt x="4246525" y="5970910"/>
                    </a:lnTo>
                    <a:close/>
                    <a:moveTo>
                      <a:pt x="4031293" y="5961051"/>
                    </a:moveTo>
                    <a:lnTo>
                      <a:pt x="4036975" y="5972352"/>
                    </a:lnTo>
                    <a:lnTo>
                      <a:pt x="4031293" y="5980101"/>
                    </a:lnTo>
                    <a:lnTo>
                      <a:pt x="4020264" y="5978163"/>
                    </a:lnTo>
                    <a:lnTo>
                      <a:pt x="4017925" y="5969446"/>
                    </a:lnTo>
                    <a:lnTo>
                      <a:pt x="4020264" y="5964280"/>
                    </a:lnTo>
                    <a:close/>
                    <a:moveTo>
                      <a:pt x="4088954" y="5956289"/>
                    </a:moveTo>
                    <a:lnTo>
                      <a:pt x="4090951" y="5968530"/>
                    </a:lnTo>
                    <a:lnTo>
                      <a:pt x="4086956" y="5976792"/>
                    </a:lnTo>
                    <a:lnTo>
                      <a:pt x="4079300" y="5981689"/>
                    </a:lnTo>
                    <a:lnTo>
                      <a:pt x="4070313" y="5972814"/>
                    </a:lnTo>
                    <a:lnTo>
                      <a:pt x="4074307" y="5961797"/>
                    </a:lnTo>
                    <a:close/>
                    <a:moveTo>
                      <a:pt x="4116516" y="5949939"/>
                    </a:moveTo>
                    <a:lnTo>
                      <a:pt x="4121773" y="5953928"/>
                    </a:lnTo>
                    <a:cubicBezTo>
                      <a:pt x="4122082" y="5958939"/>
                      <a:pt x="4122392" y="5963951"/>
                      <a:pt x="4122701" y="5968962"/>
                    </a:cubicBezTo>
                    <a:lnTo>
                      <a:pt x="4112804" y="5983383"/>
                    </a:lnTo>
                    <a:lnTo>
                      <a:pt x="4107547" y="5986452"/>
                    </a:lnTo>
                    <a:lnTo>
                      <a:pt x="4098888" y="5969269"/>
                    </a:lnTo>
                    <a:lnTo>
                      <a:pt x="4104145" y="5953928"/>
                    </a:lnTo>
                    <a:close/>
                    <a:moveTo>
                      <a:pt x="3879813" y="5943589"/>
                    </a:moveTo>
                    <a:lnTo>
                      <a:pt x="3887751" y="5947117"/>
                    </a:lnTo>
                    <a:lnTo>
                      <a:pt x="3881136" y="5953114"/>
                    </a:lnTo>
                    <a:close/>
                    <a:moveTo>
                      <a:pt x="4230772" y="5937239"/>
                    </a:moveTo>
                    <a:lnTo>
                      <a:pt x="4237000" y="5943884"/>
                    </a:lnTo>
                    <a:lnTo>
                      <a:pt x="4235901" y="5950530"/>
                    </a:lnTo>
                    <a:lnTo>
                      <a:pt x="4228574" y="5951527"/>
                    </a:lnTo>
                    <a:lnTo>
                      <a:pt x="4227475" y="5946210"/>
                    </a:lnTo>
                    <a:close/>
                    <a:moveTo>
                      <a:pt x="4015702" y="5929301"/>
                    </a:moveTo>
                    <a:lnTo>
                      <a:pt x="4021100" y="5932476"/>
                    </a:lnTo>
                    <a:cubicBezTo>
                      <a:pt x="4020782" y="5935651"/>
                      <a:pt x="4020465" y="5938826"/>
                      <a:pt x="4020147" y="5942001"/>
                    </a:cubicBezTo>
                    <a:lnTo>
                      <a:pt x="4015067" y="5948351"/>
                    </a:lnTo>
                    <a:lnTo>
                      <a:pt x="4011575" y="5945176"/>
                    </a:lnTo>
                    <a:lnTo>
                      <a:pt x="4011575" y="5932476"/>
                    </a:lnTo>
                    <a:close/>
                    <a:moveTo>
                      <a:pt x="3920838" y="5926126"/>
                    </a:moveTo>
                    <a:lnTo>
                      <a:pt x="3922676" y="5931232"/>
                    </a:lnTo>
                    <a:lnTo>
                      <a:pt x="3912566" y="5937239"/>
                    </a:lnTo>
                    <a:lnTo>
                      <a:pt x="3905213" y="5935437"/>
                    </a:lnTo>
                    <a:lnTo>
                      <a:pt x="3909502" y="5932433"/>
                    </a:lnTo>
                    <a:close/>
                    <a:moveTo>
                      <a:pt x="4101110" y="5921364"/>
                    </a:moveTo>
                    <a:lnTo>
                      <a:pt x="4111588" y="5922290"/>
                    </a:lnTo>
                    <a:lnTo>
                      <a:pt x="4111588" y="5927229"/>
                    </a:lnTo>
                    <a:lnTo>
                      <a:pt x="4102063" y="5932477"/>
                    </a:lnTo>
                    <a:lnTo>
                      <a:pt x="4092538" y="5930625"/>
                    </a:lnTo>
                    <a:close/>
                    <a:moveTo>
                      <a:pt x="4052850" y="5919776"/>
                    </a:moveTo>
                    <a:lnTo>
                      <a:pt x="4063963" y="5927797"/>
                    </a:lnTo>
                    <a:lnTo>
                      <a:pt x="4054952" y="5938826"/>
                    </a:lnTo>
                    <a:lnTo>
                      <a:pt x="4052850" y="5932142"/>
                    </a:lnTo>
                    <a:close/>
                    <a:moveTo>
                      <a:pt x="4071020" y="5907076"/>
                    </a:moveTo>
                    <a:lnTo>
                      <a:pt x="4081640" y="5907076"/>
                    </a:lnTo>
                    <a:lnTo>
                      <a:pt x="4089363" y="5911287"/>
                    </a:lnTo>
                    <a:lnTo>
                      <a:pt x="4088397" y="5919711"/>
                    </a:lnTo>
                    <a:lnTo>
                      <a:pt x="4079709" y="5922951"/>
                    </a:lnTo>
                    <a:lnTo>
                      <a:pt x="4065550" y="5910316"/>
                    </a:lnTo>
                    <a:close/>
                    <a:moveTo>
                      <a:pt x="4007267" y="5895964"/>
                    </a:moveTo>
                    <a:lnTo>
                      <a:pt x="4014411" y="5903050"/>
                    </a:lnTo>
                    <a:cubicBezTo>
                      <a:pt x="4014524" y="5905519"/>
                      <a:pt x="4014638" y="5907989"/>
                      <a:pt x="4014751" y="5910458"/>
                    </a:cubicBezTo>
                    <a:lnTo>
                      <a:pt x="4005566" y="5918189"/>
                    </a:lnTo>
                    <a:lnTo>
                      <a:pt x="4005566" y="5907559"/>
                    </a:lnTo>
                    <a:lnTo>
                      <a:pt x="4000463" y="5900151"/>
                    </a:lnTo>
                    <a:close/>
                    <a:moveTo>
                      <a:pt x="4201841" y="5892789"/>
                    </a:moveTo>
                    <a:lnTo>
                      <a:pt x="4210013" y="5899073"/>
                    </a:lnTo>
                    <a:lnTo>
                      <a:pt x="4198900" y="5900727"/>
                    </a:lnTo>
                    <a:close/>
                    <a:moveTo>
                      <a:pt x="4190963" y="5889614"/>
                    </a:moveTo>
                    <a:lnTo>
                      <a:pt x="4183660" y="5905999"/>
                    </a:lnTo>
                    <a:lnTo>
                      <a:pt x="4173818" y="5905999"/>
                    </a:lnTo>
                    <a:lnTo>
                      <a:pt x="4159213" y="5916602"/>
                    </a:lnTo>
                    <a:lnTo>
                      <a:pt x="4163340" y="5901823"/>
                    </a:lnTo>
                    <a:lnTo>
                      <a:pt x="4173818" y="5899574"/>
                    </a:lnTo>
                    <a:close/>
                    <a:moveTo>
                      <a:pt x="3983882" y="5889614"/>
                    </a:moveTo>
                    <a:lnTo>
                      <a:pt x="3990938" y="5892617"/>
                    </a:lnTo>
                    <a:lnTo>
                      <a:pt x="3980707" y="5900727"/>
                    </a:lnTo>
                    <a:lnTo>
                      <a:pt x="3978238" y="5897723"/>
                    </a:lnTo>
                    <a:close/>
                    <a:moveTo>
                      <a:pt x="4234460" y="5870564"/>
                    </a:moveTo>
                    <a:lnTo>
                      <a:pt x="4239858" y="5870564"/>
                    </a:lnTo>
                    <a:lnTo>
                      <a:pt x="4244938" y="5873567"/>
                    </a:lnTo>
                    <a:lnTo>
                      <a:pt x="4253510" y="5873567"/>
                    </a:lnTo>
                    <a:lnTo>
                      <a:pt x="4254463" y="5881676"/>
                    </a:lnTo>
                    <a:lnTo>
                      <a:pt x="4238588" y="5880775"/>
                    </a:lnTo>
                    <a:lnTo>
                      <a:pt x="4239858" y="5888584"/>
                    </a:lnTo>
                    <a:lnTo>
                      <a:pt x="4232238" y="5892789"/>
                    </a:lnTo>
                    <a:lnTo>
                      <a:pt x="4225888" y="5886782"/>
                    </a:lnTo>
                    <a:lnTo>
                      <a:pt x="4213188" y="5887082"/>
                    </a:lnTo>
                    <a:lnTo>
                      <a:pt x="4218585" y="5875069"/>
                    </a:lnTo>
                    <a:close/>
                    <a:moveTo>
                      <a:pt x="3641967" y="5862626"/>
                    </a:moveTo>
                    <a:lnTo>
                      <a:pt x="3650372" y="5864489"/>
                    </a:lnTo>
                    <a:lnTo>
                      <a:pt x="3649127" y="5869770"/>
                    </a:lnTo>
                    <a:lnTo>
                      <a:pt x="3663757" y="5872565"/>
                    </a:lnTo>
                    <a:lnTo>
                      <a:pt x="3671850" y="5887784"/>
                    </a:lnTo>
                    <a:lnTo>
                      <a:pt x="3659399" y="5883746"/>
                    </a:lnTo>
                    <a:lnTo>
                      <a:pt x="3656597" y="5891201"/>
                    </a:lnTo>
                    <a:lnTo>
                      <a:pt x="3647570" y="5884989"/>
                    </a:lnTo>
                    <a:lnTo>
                      <a:pt x="3640100" y="5873497"/>
                    </a:lnTo>
                    <a:close/>
                    <a:moveTo>
                      <a:pt x="4038979" y="5856276"/>
                    </a:moveTo>
                    <a:lnTo>
                      <a:pt x="4043930" y="5866368"/>
                    </a:lnTo>
                    <a:lnTo>
                      <a:pt x="4048262" y="5865422"/>
                    </a:lnTo>
                    <a:lnTo>
                      <a:pt x="4057545" y="5871730"/>
                    </a:lnTo>
                    <a:lnTo>
                      <a:pt x="4057545" y="5878038"/>
                    </a:lnTo>
                    <a:lnTo>
                      <a:pt x="4063734" y="5884346"/>
                    </a:lnTo>
                    <a:lnTo>
                      <a:pt x="4064972" y="5897593"/>
                    </a:lnTo>
                    <a:lnTo>
                      <a:pt x="4067138" y="5902955"/>
                    </a:lnTo>
                    <a:lnTo>
                      <a:pt x="4060949" y="5903901"/>
                    </a:lnTo>
                    <a:lnTo>
                      <a:pt x="4049500" y="5894754"/>
                    </a:lnTo>
                    <a:lnTo>
                      <a:pt x="4049500" y="5884346"/>
                    </a:lnTo>
                    <a:lnTo>
                      <a:pt x="4038051" y="5879931"/>
                    </a:lnTo>
                    <a:lnTo>
                      <a:pt x="4030625" y="5872046"/>
                    </a:lnTo>
                    <a:lnTo>
                      <a:pt x="4033719" y="5860376"/>
                    </a:lnTo>
                    <a:close/>
                    <a:moveTo>
                      <a:pt x="3149881" y="5826114"/>
                    </a:moveTo>
                    <a:lnTo>
                      <a:pt x="3157501" y="5826114"/>
                    </a:lnTo>
                    <a:lnTo>
                      <a:pt x="3153373" y="5832443"/>
                    </a:lnTo>
                    <a:lnTo>
                      <a:pt x="3156548" y="5844152"/>
                    </a:lnTo>
                    <a:lnTo>
                      <a:pt x="3139721" y="5873583"/>
                    </a:lnTo>
                    <a:lnTo>
                      <a:pt x="3130831" y="5891938"/>
                    </a:lnTo>
                    <a:lnTo>
                      <a:pt x="3124798" y="5905229"/>
                    </a:lnTo>
                    <a:lnTo>
                      <a:pt x="3122893" y="5909976"/>
                    </a:lnTo>
                    <a:lnTo>
                      <a:pt x="3121941" y="5912508"/>
                    </a:lnTo>
                    <a:lnTo>
                      <a:pt x="3123528" y="5936876"/>
                    </a:lnTo>
                    <a:lnTo>
                      <a:pt x="3137181" y="5954597"/>
                    </a:lnTo>
                    <a:lnTo>
                      <a:pt x="3133371" y="5977699"/>
                    </a:lnTo>
                    <a:lnTo>
                      <a:pt x="3117813" y="5997953"/>
                    </a:lnTo>
                    <a:lnTo>
                      <a:pt x="3124163" y="6015358"/>
                    </a:lnTo>
                    <a:lnTo>
                      <a:pt x="3115591" y="6019789"/>
                    </a:lnTo>
                    <a:lnTo>
                      <a:pt x="3102891" y="6012510"/>
                    </a:lnTo>
                    <a:lnTo>
                      <a:pt x="3079713" y="6004282"/>
                    </a:lnTo>
                    <a:lnTo>
                      <a:pt x="3056218" y="5995105"/>
                    </a:lnTo>
                    <a:lnTo>
                      <a:pt x="3026691" y="5965990"/>
                    </a:lnTo>
                    <a:lnTo>
                      <a:pt x="2989543" y="5965357"/>
                    </a:lnTo>
                    <a:lnTo>
                      <a:pt x="2947633" y="5933078"/>
                    </a:lnTo>
                    <a:lnTo>
                      <a:pt x="2912708" y="5916622"/>
                    </a:lnTo>
                    <a:lnTo>
                      <a:pt x="2905088" y="5909343"/>
                    </a:lnTo>
                    <a:lnTo>
                      <a:pt x="2869210" y="5903331"/>
                    </a:lnTo>
                    <a:lnTo>
                      <a:pt x="2860638" y="5874216"/>
                    </a:lnTo>
                    <a:lnTo>
                      <a:pt x="2873973" y="5853962"/>
                    </a:lnTo>
                    <a:lnTo>
                      <a:pt x="2885720" y="5848583"/>
                    </a:lnTo>
                    <a:cubicBezTo>
                      <a:pt x="2885614" y="5845102"/>
                      <a:pt x="2885509" y="5841620"/>
                      <a:pt x="2885403" y="5838139"/>
                    </a:cubicBezTo>
                    <a:lnTo>
                      <a:pt x="2894928" y="5839722"/>
                    </a:lnTo>
                    <a:lnTo>
                      <a:pt x="2898420" y="5846367"/>
                    </a:lnTo>
                    <a:lnTo>
                      <a:pt x="2907945" y="5857760"/>
                    </a:lnTo>
                    <a:lnTo>
                      <a:pt x="2917470" y="5854595"/>
                    </a:lnTo>
                    <a:lnTo>
                      <a:pt x="2933028" y="5839722"/>
                    </a:lnTo>
                    <a:lnTo>
                      <a:pt x="2946046" y="5847000"/>
                    </a:lnTo>
                    <a:lnTo>
                      <a:pt x="2958746" y="5847950"/>
                    </a:lnTo>
                    <a:lnTo>
                      <a:pt x="2968271" y="5862507"/>
                    </a:lnTo>
                    <a:lnTo>
                      <a:pt x="2990496" y="5860292"/>
                    </a:lnTo>
                    <a:lnTo>
                      <a:pt x="3014943" y="5851431"/>
                    </a:lnTo>
                    <a:lnTo>
                      <a:pt x="3037168" y="5857444"/>
                    </a:lnTo>
                    <a:lnTo>
                      <a:pt x="3064473" y="5851114"/>
                    </a:lnTo>
                    <a:lnTo>
                      <a:pt x="3086698" y="5839405"/>
                    </a:lnTo>
                    <a:lnTo>
                      <a:pt x="3113368" y="5842253"/>
                    </a:lnTo>
                    <a:lnTo>
                      <a:pt x="3123528" y="5834975"/>
                    </a:lnTo>
                    <a:lnTo>
                      <a:pt x="3141626" y="5833392"/>
                    </a:lnTo>
                    <a:close/>
                    <a:moveTo>
                      <a:pt x="3635338" y="5800714"/>
                    </a:moveTo>
                    <a:lnTo>
                      <a:pt x="3644716" y="5802964"/>
                    </a:lnTo>
                    <a:lnTo>
                      <a:pt x="3643422" y="5813575"/>
                    </a:lnTo>
                    <a:lnTo>
                      <a:pt x="3652801" y="5819040"/>
                    </a:lnTo>
                    <a:lnTo>
                      <a:pt x="3652477" y="5826114"/>
                    </a:lnTo>
                    <a:lnTo>
                      <a:pt x="3643422" y="5820648"/>
                    </a:lnTo>
                    <a:lnTo>
                      <a:pt x="3636308" y="5816468"/>
                    </a:lnTo>
                    <a:cubicBezTo>
                      <a:pt x="3635985" y="5811217"/>
                      <a:pt x="3635661" y="5805965"/>
                      <a:pt x="3635338" y="5800714"/>
                    </a:cubicBezTo>
                    <a:close/>
                    <a:moveTo>
                      <a:pt x="3630817" y="5799126"/>
                    </a:moveTo>
                    <a:lnTo>
                      <a:pt x="3632059" y="5810705"/>
                    </a:lnTo>
                    <a:cubicBezTo>
                      <a:pt x="3632163" y="5813600"/>
                      <a:pt x="3632266" y="5816495"/>
                      <a:pt x="3632370" y="5819390"/>
                    </a:cubicBezTo>
                    <a:lnTo>
                      <a:pt x="3635787" y="5830004"/>
                    </a:lnTo>
                    <a:lnTo>
                      <a:pt x="3639514" y="5825180"/>
                    </a:lnTo>
                    <a:lnTo>
                      <a:pt x="3655976" y="5833221"/>
                    </a:lnTo>
                    <a:lnTo>
                      <a:pt x="3655355" y="5847052"/>
                    </a:lnTo>
                    <a:lnTo>
                      <a:pt x="3644794" y="5844801"/>
                    </a:lnTo>
                    <a:lnTo>
                      <a:pt x="3642309" y="5848339"/>
                    </a:lnTo>
                    <a:lnTo>
                      <a:pt x="3630506" y="5843514"/>
                    </a:lnTo>
                    <a:lnTo>
                      <a:pt x="3629575" y="5835794"/>
                    </a:lnTo>
                    <a:lnTo>
                      <a:pt x="3624294" y="5825823"/>
                    </a:lnTo>
                    <a:lnTo>
                      <a:pt x="3622741" y="5836438"/>
                    </a:lnTo>
                    <a:lnTo>
                      <a:pt x="3613113" y="5827110"/>
                    </a:lnTo>
                    <a:lnTo>
                      <a:pt x="3616840" y="5811349"/>
                    </a:lnTo>
                    <a:lnTo>
                      <a:pt x="3624294" y="5817782"/>
                    </a:lnTo>
                    <a:close/>
                    <a:moveTo>
                      <a:pt x="3095553" y="5791189"/>
                    </a:moveTo>
                    <a:lnTo>
                      <a:pt x="3106700" y="5794813"/>
                    </a:lnTo>
                    <a:lnTo>
                      <a:pt x="3099944" y="5808652"/>
                    </a:lnTo>
                    <a:lnTo>
                      <a:pt x="3090825" y="5795472"/>
                    </a:lnTo>
                    <a:close/>
                    <a:moveTo>
                      <a:pt x="4154133" y="5781664"/>
                    </a:moveTo>
                    <a:lnTo>
                      <a:pt x="4166833" y="5782604"/>
                    </a:lnTo>
                    <a:lnTo>
                      <a:pt x="4171913" y="5800150"/>
                    </a:lnTo>
                    <a:lnTo>
                      <a:pt x="4173501" y="5810489"/>
                    </a:lnTo>
                    <a:lnTo>
                      <a:pt x="4166198" y="5815816"/>
                    </a:lnTo>
                    <a:lnTo>
                      <a:pt x="4161753" y="5829289"/>
                    </a:lnTo>
                    <a:lnTo>
                      <a:pt x="4149053" y="5818009"/>
                    </a:lnTo>
                    <a:lnTo>
                      <a:pt x="4157625" y="5803596"/>
                    </a:lnTo>
                    <a:lnTo>
                      <a:pt x="4143338" y="5794197"/>
                    </a:lnTo>
                    <a:lnTo>
                      <a:pt x="4144608" y="5783544"/>
                    </a:lnTo>
                    <a:close/>
                    <a:moveTo>
                      <a:pt x="3652252" y="5780076"/>
                    </a:moveTo>
                    <a:lnTo>
                      <a:pt x="3658821" y="5780076"/>
                    </a:lnTo>
                    <a:lnTo>
                      <a:pt x="3654223" y="5787061"/>
                    </a:lnTo>
                    <a:lnTo>
                      <a:pt x="3659150" y="5794364"/>
                    </a:lnTo>
                    <a:lnTo>
                      <a:pt x="3649625" y="5789919"/>
                    </a:lnTo>
                    <a:close/>
                    <a:moveTo>
                      <a:pt x="1810406" y="5757851"/>
                    </a:moveTo>
                    <a:lnTo>
                      <a:pt x="1816824" y="5766824"/>
                    </a:lnTo>
                    <a:lnTo>
                      <a:pt x="1832868" y="5767422"/>
                    </a:lnTo>
                    <a:lnTo>
                      <a:pt x="1835114" y="5778489"/>
                    </a:lnTo>
                    <a:lnTo>
                      <a:pt x="1829659" y="5772507"/>
                    </a:lnTo>
                    <a:lnTo>
                      <a:pt x="1816824" y="5771909"/>
                    </a:lnTo>
                    <a:lnTo>
                      <a:pt x="1809444" y="5775797"/>
                    </a:lnTo>
                    <a:lnTo>
                      <a:pt x="1804951" y="5768918"/>
                    </a:lnTo>
                    <a:close/>
                    <a:moveTo>
                      <a:pt x="3645223" y="5754676"/>
                    </a:moveTo>
                    <a:lnTo>
                      <a:pt x="3645223" y="5762230"/>
                    </a:lnTo>
                    <a:lnTo>
                      <a:pt x="3648038" y="5769470"/>
                    </a:lnTo>
                    <a:lnTo>
                      <a:pt x="3646162" y="5785838"/>
                    </a:lnTo>
                    <a:lnTo>
                      <a:pt x="3640533" y="5785838"/>
                    </a:lnTo>
                    <a:lnTo>
                      <a:pt x="3639595" y="5781746"/>
                    </a:lnTo>
                    <a:lnTo>
                      <a:pt x="3630839" y="5791189"/>
                    </a:lnTo>
                    <a:lnTo>
                      <a:pt x="3627400" y="5788356"/>
                    </a:lnTo>
                    <a:cubicBezTo>
                      <a:pt x="3627608" y="5785523"/>
                      <a:pt x="3627817" y="5782690"/>
                      <a:pt x="3628025" y="5779857"/>
                    </a:cubicBezTo>
                    <a:lnTo>
                      <a:pt x="3632716" y="5772303"/>
                    </a:lnTo>
                    <a:lnTo>
                      <a:pt x="3633966" y="5761601"/>
                    </a:lnTo>
                    <a:close/>
                    <a:moveTo>
                      <a:pt x="4003575" y="5735626"/>
                    </a:moveTo>
                    <a:lnTo>
                      <a:pt x="4014159" y="5735626"/>
                    </a:lnTo>
                    <a:lnTo>
                      <a:pt x="4019139" y="5746117"/>
                    </a:lnTo>
                    <a:lnTo>
                      <a:pt x="4029723" y="5752674"/>
                    </a:lnTo>
                    <a:lnTo>
                      <a:pt x="4032213" y="5759232"/>
                    </a:lnTo>
                    <a:lnTo>
                      <a:pt x="4021629" y="5765789"/>
                    </a:lnTo>
                    <a:lnTo>
                      <a:pt x="4014470" y="5761527"/>
                    </a:lnTo>
                    <a:lnTo>
                      <a:pt x="4017583" y="5753986"/>
                    </a:lnTo>
                    <a:lnTo>
                      <a:pt x="4002953" y="5749724"/>
                    </a:lnTo>
                    <a:lnTo>
                      <a:pt x="4000463" y="5742183"/>
                    </a:lnTo>
                    <a:close/>
                    <a:moveTo>
                      <a:pt x="3888209" y="5732451"/>
                    </a:moveTo>
                    <a:lnTo>
                      <a:pt x="3904177" y="5735657"/>
                    </a:lnTo>
                    <a:lnTo>
                      <a:pt x="3915036" y="5750404"/>
                    </a:lnTo>
                    <a:lnTo>
                      <a:pt x="3923658" y="5764189"/>
                    </a:lnTo>
                    <a:lnTo>
                      <a:pt x="3940904" y="5769319"/>
                    </a:lnTo>
                    <a:lnTo>
                      <a:pt x="3947291" y="5776692"/>
                    </a:lnTo>
                    <a:lnTo>
                      <a:pt x="3975714" y="5776372"/>
                    </a:lnTo>
                    <a:lnTo>
                      <a:pt x="3978269" y="5781822"/>
                    </a:lnTo>
                    <a:lnTo>
                      <a:pt x="3978269" y="5793684"/>
                    </a:lnTo>
                    <a:lnTo>
                      <a:pt x="3983698" y="5799454"/>
                    </a:lnTo>
                    <a:lnTo>
                      <a:pt x="3981463" y="5809393"/>
                    </a:lnTo>
                    <a:lnTo>
                      <a:pt x="3986892" y="5816766"/>
                    </a:lnTo>
                    <a:lnTo>
                      <a:pt x="3999986" y="5826063"/>
                    </a:lnTo>
                    <a:lnTo>
                      <a:pt x="4010205" y="5829269"/>
                    </a:lnTo>
                    <a:lnTo>
                      <a:pt x="4027451" y="5832475"/>
                    </a:lnTo>
                    <a:lnTo>
                      <a:pt x="4026812" y="5854596"/>
                    </a:lnTo>
                    <a:lnTo>
                      <a:pt x="4015954" y="5864214"/>
                    </a:lnTo>
                    <a:lnTo>
                      <a:pt x="4000944" y="5860367"/>
                    </a:lnTo>
                    <a:lnTo>
                      <a:pt x="3993598" y="5852672"/>
                    </a:lnTo>
                    <a:lnTo>
                      <a:pt x="3991363" y="5839849"/>
                    </a:lnTo>
                    <a:lnTo>
                      <a:pt x="3975395" y="5831834"/>
                    </a:lnTo>
                    <a:cubicBezTo>
                      <a:pt x="3975714" y="5828201"/>
                      <a:pt x="3976034" y="5824567"/>
                      <a:pt x="3976353" y="5820934"/>
                    </a:cubicBezTo>
                    <a:lnTo>
                      <a:pt x="3963259" y="5812919"/>
                    </a:lnTo>
                    <a:lnTo>
                      <a:pt x="3959107" y="5804263"/>
                    </a:lnTo>
                    <a:lnTo>
                      <a:pt x="3927171" y="5801378"/>
                    </a:lnTo>
                    <a:lnTo>
                      <a:pt x="3922700" y="5794004"/>
                    </a:lnTo>
                    <a:cubicBezTo>
                      <a:pt x="3923019" y="5790050"/>
                      <a:pt x="3923339" y="5786096"/>
                      <a:pt x="3923658" y="5782142"/>
                    </a:cubicBezTo>
                    <a:lnTo>
                      <a:pt x="3914077" y="5772845"/>
                    </a:lnTo>
                    <a:lnTo>
                      <a:pt x="3881183" y="5751686"/>
                    </a:lnTo>
                    <a:lnTo>
                      <a:pt x="3881183" y="5747519"/>
                    </a:lnTo>
                    <a:lnTo>
                      <a:pt x="3876712" y="5749442"/>
                    </a:lnTo>
                    <a:lnTo>
                      <a:pt x="3863938" y="5752648"/>
                    </a:lnTo>
                    <a:lnTo>
                      <a:pt x="3873199" y="5742068"/>
                    </a:lnTo>
                    <a:lnTo>
                      <a:pt x="3880864" y="5741107"/>
                    </a:lnTo>
                    <a:close/>
                    <a:moveTo>
                      <a:pt x="1831939" y="5713401"/>
                    </a:moveTo>
                    <a:cubicBezTo>
                      <a:pt x="1831617" y="5716218"/>
                      <a:pt x="1831294" y="5719034"/>
                      <a:pt x="1830972" y="5721851"/>
                    </a:cubicBezTo>
                    <a:lnTo>
                      <a:pt x="1812925" y="5752401"/>
                    </a:lnTo>
                    <a:lnTo>
                      <a:pt x="1808736" y="5754676"/>
                    </a:lnTo>
                    <a:lnTo>
                      <a:pt x="1805191" y="5748176"/>
                    </a:lnTo>
                    <a:lnTo>
                      <a:pt x="1794877" y="5751751"/>
                    </a:lnTo>
                    <a:lnTo>
                      <a:pt x="1789076" y="5743951"/>
                    </a:lnTo>
                    <a:lnTo>
                      <a:pt x="1796489" y="5727701"/>
                    </a:lnTo>
                    <a:lnTo>
                      <a:pt x="1813892" y="5714701"/>
                    </a:lnTo>
                    <a:close/>
                    <a:moveTo>
                      <a:pt x="3909022" y="5707051"/>
                    </a:moveTo>
                    <a:lnTo>
                      <a:pt x="3919500" y="5708956"/>
                    </a:lnTo>
                    <a:lnTo>
                      <a:pt x="3906800" y="5716576"/>
                    </a:lnTo>
                    <a:close/>
                    <a:moveTo>
                      <a:pt x="3933152" y="5702289"/>
                    </a:moveTo>
                    <a:lnTo>
                      <a:pt x="3938550" y="5710397"/>
                    </a:lnTo>
                    <a:lnTo>
                      <a:pt x="3943947" y="5710397"/>
                    </a:lnTo>
                    <a:lnTo>
                      <a:pt x="3944900" y="5717569"/>
                    </a:lnTo>
                    <a:lnTo>
                      <a:pt x="3936327" y="5719752"/>
                    </a:lnTo>
                    <a:lnTo>
                      <a:pt x="3929025" y="5713515"/>
                    </a:lnTo>
                    <a:lnTo>
                      <a:pt x="3925850" y="5706343"/>
                    </a:lnTo>
                    <a:close/>
                    <a:moveTo>
                      <a:pt x="3950898" y="5691176"/>
                    </a:moveTo>
                    <a:lnTo>
                      <a:pt x="3954426" y="5700557"/>
                    </a:lnTo>
                    <a:lnTo>
                      <a:pt x="3948252" y="5711814"/>
                    </a:lnTo>
                    <a:lnTo>
                      <a:pt x="3946488" y="5707749"/>
                    </a:lnTo>
                    <a:lnTo>
                      <a:pt x="3949428" y="5700557"/>
                    </a:lnTo>
                    <a:close/>
                    <a:moveTo>
                      <a:pt x="4188559" y="5689589"/>
                    </a:moveTo>
                    <a:lnTo>
                      <a:pt x="4200260" y="5693688"/>
                    </a:lnTo>
                    <a:lnTo>
                      <a:pt x="4201525" y="5703148"/>
                    </a:lnTo>
                    <a:lnTo>
                      <a:pt x="4222713" y="5713554"/>
                    </a:lnTo>
                    <a:lnTo>
                      <a:pt x="4207850" y="5720806"/>
                    </a:lnTo>
                    <a:lnTo>
                      <a:pt x="4198363" y="5712608"/>
                    </a:lnTo>
                    <a:lnTo>
                      <a:pt x="4203739" y="5728059"/>
                    </a:lnTo>
                    <a:lnTo>
                      <a:pt x="4197414" y="5735627"/>
                    </a:lnTo>
                    <a:lnTo>
                      <a:pt x="4179705" y="5734996"/>
                    </a:lnTo>
                    <a:lnTo>
                      <a:pt x="4168953" y="5725221"/>
                    </a:lnTo>
                    <a:lnTo>
                      <a:pt x="4186662" y="5713869"/>
                    </a:lnTo>
                    <a:lnTo>
                      <a:pt x="4173064" y="5710716"/>
                    </a:lnTo>
                    <a:lnTo>
                      <a:pt x="4164525" y="5723329"/>
                    </a:lnTo>
                    <a:lnTo>
                      <a:pt x="4144603" y="5715130"/>
                    </a:lnTo>
                    <a:lnTo>
                      <a:pt x="4143338" y="5702517"/>
                    </a:lnTo>
                    <a:lnTo>
                      <a:pt x="4165790" y="5703463"/>
                    </a:lnTo>
                    <a:lnTo>
                      <a:pt x="4167688" y="5696211"/>
                    </a:lnTo>
                    <a:lnTo>
                      <a:pt x="4181602" y="5695895"/>
                    </a:lnTo>
                    <a:close/>
                    <a:moveTo>
                      <a:pt x="3560407" y="5638789"/>
                    </a:moveTo>
                    <a:lnTo>
                      <a:pt x="3566757" y="5641629"/>
                    </a:lnTo>
                    <a:lnTo>
                      <a:pt x="3572790" y="5648572"/>
                    </a:lnTo>
                    <a:lnTo>
                      <a:pt x="3560725" y="5652675"/>
                    </a:lnTo>
                    <a:lnTo>
                      <a:pt x="3562312" y="5664667"/>
                    </a:lnTo>
                    <a:lnTo>
                      <a:pt x="3572155" y="5670663"/>
                    </a:lnTo>
                    <a:cubicBezTo>
                      <a:pt x="3571943" y="5673714"/>
                      <a:pt x="3571732" y="5676764"/>
                      <a:pt x="3571520" y="5679815"/>
                    </a:cubicBezTo>
                    <a:lnTo>
                      <a:pt x="3582950" y="5680447"/>
                    </a:lnTo>
                    <a:lnTo>
                      <a:pt x="3581680" y="5691177"/>
                    </a:lnTo>
                    <a:lnTo>
                      <a:pt x="3563265" y="5680447"/>
                    </a:lnTo>
                    <a:lnTo>
                      <a:pt x="3561677" y="5668770"/>
                    </a:lnTo>
                    <a:lnTo>
                      <a:pt x="3541675" y="5647310"/>
                    </a:lnTo>
                    <a:lnTo>
                      <a:pt x="3543262" y="5640367"/>
                    </a:lnTo>
                    <a:lnTo>
                      <a:pt x="3558185" y="5642891"/>
                    </a:lnTo>
                    <a:close/>
                    <a:moveTo>
                      <a:pt x="1988465" y="5605451"/>
                    </a:moveTo>
                    <a:lnTo>
                      <a:pt x="1990687" y="5609261"/>
                    </a:lnTo>
                    <a:lnTo>
                      <a:pt x="1976082" y="5621326"/>
                    </a:lnTo>
                    <a:lnTo>
                      <a:pt x="1975130" y="5626406"/>
                    </a:lnTo>
                    <a:lnTo>
                      <a:pt x="1985607" y="5621008"/>
                    </a:lnTo>
                    <a:lnTo>
                      <a:pt x="1979257" y="5631486"/>
                    </a:lnTo>
                    <a:lnTo>
                      <a:pt x="1981480" y="5638153"/>
                    </a:lnTo>
                    <a:lnTo>
                      <a:pt x="1998307" y="5636883"/>
                    </a:lnTo>
                    <a:lnTo>
                      <a:pt x="2005927" y="5638788"/>
                    </a:lnTo>
                    <a:lnTo>
                      <a:pt x="2008150" y="5651488"/>
                    </a:lnTo>
                    <a:lnTo>
                      <a:pt x="1999895" y="5666411"/>
                    </a:lnTo>
                    <a:lnTo>
                      <a:pt x="1993545" y="5677841"/>
                    </a:lnTo>
                    <a:lnTo>
                      <a:pt x="1987195" y="5690859"/>
                    </a:lnTo>
                    <a:lnTo>
                      <a:pt x="1965287" y="5699114"/>
                    </a:lnTo>
                    <a:lnTo>
                      <a:pt x="1965287" y="5694986"/>
                    </a:lnTo>
                    <a:lnTo>
                      <a:pt x="1954492" y="5688954"/>
                    </a:lnTo>
                    <a:lnTo>
                      <a:pt x="1937665" y="5683556"/>
                    </a:lnTo>
                    <a:cubicBezTo>
                      <a:pt x="1937877" y="5678370"/>
                      <a:pt x="1938088" y="5673185"/>
                      <a:pt x="1938300" y="5667999"/>
                    </a:cubicBezTo>
                    <a:lnTo>
                      <a:pt x="1928775" y="5660696"/>
                    </a:lnTo>
                    <a:lnTo>
                      <a:pt x="1912900" y="5662601"/>
                    </a:lnTo>
                    <a:cubicBezTo>
                      <a:pt x="1912688" y="5667258"/>
                      <a:pt x="1912477" y="5671914"/>
                      <a:pt x="1912265" y="5676571"/>
                    </a:cubicBezTo>
                    <a:lnTo>
                      <a:pt x="1902740" y="5674349"/>
                    </a:lnTo>
                    <a:lnTo>
                      <a:pt x="1900200" y="5650536"/>
                    </a:lnTo>
                    <a:lnTo>
                      <a:pt x="1917027" y="5641963"/>
                    </a:lnTo>
                    <a:lnTo>
                      <a:pt x="1937982" y="5626723"/>
                    </a:lnTo>
                    <a:lnTo>
                      <a:pt x="1952905" y="5619103"/>
                    </a:lnTo>
                    <a:close/>
                    <a:moveTo>
                      <a:pt x="4089680" y="5599101"/>
                    </a:moveTo>
                    <a:lnTo>
                      <a:pt x="4100475" y="5606038"/>
                    </a:lnTo>
                    <a:lnTo>
                      <a:pt x="4089045" y="5624958"/>
                    </a:lnTo>
                    <a:lnTo>
                      <a:pt x="4092220" y="5642931"/>
                    </a:lnTo>
                    <a:lnTo>
                      <a:pt x="4079520" y="5637571"/>
                    </a:lnTo>
                    <a:lnTo>
                      <a:pt x="4081742" y="5630318"/>
                    </a:lnTo>
                    <a:lnTo>
                      <a:pt x="4076345" y="5630318"/>
                    </a:lnTo>
                    <a:lnTo>
                      <a:pt x="4069042" y="5645139"/>
                    </a:lnTo>
                    <a:lnTo>
                      <a:pt x="4060470" y="5631580"/>
                    </a:lnTo>
                    <a:lnTo>
                      <a:pt x="4056025" y="5615813"/>
                    </a:lnTo>
                    <a:lnTo>
                      <a:pt x="4073805" y="5615813"/>
                    </a:lnTo>
                    <a:lnTo>
                      <a:pt x="4084600" y="5619597"/>
                    </a:lnTo>
                    <a:close/>
                    <a:moveTo>
                      <a:pt x="2070698" y="5599101"/>
                    </a:moveTo>
                    <a:lnTo>
                      <a:pt x="2091018" y="5613433"/>
                    </a:lnTo>
                    <a:lnTo>
                      <a:pt x="2092288" y="5624649"/>
                    </a:lnTo>
                    <a:lnTo>
                      <a:pt x="2079588" y="5632439"/>
                    </a:lnTo>
                    <a:lnTo>
                      <a:pt x="2067840" y="5622780"/>
                    </a:lnTo>
                    <a:lnTo>
                      <a:pt x="2041488" y="5624338"/>
                    </a:lnTo>
                    <a:lnTo>
                      <a:pt x="2040218" y="5614056"/>
                    </a:lnTo>
                    <a:lnTo>
                      <a:pt x="2033868" y="5614056"/>
                    </a:lnTo>
                    <a:lnTo>
                      <a:pt x="2031963" y="5604397"/>
                    </a:lnTo>
                    <a:close/>
                    <a:moveTo>
                      <a:pt x="4138765" y="5576879"/>
                    </a:moveTo>
                    <a:lnTo>
                      <a:pt x="4144990" y="5580100"/>
                    </a:lnTo>
                    <a:lnTo>
                      <a:pt x="4148103" y="5590408"/>
                    </a:lnTo>
                    <a:lnTo>
                      <a:pt x="4140943" y="5599104"/>
                    </a:lnTo>
                    <a:lnTo>
                      <a:pt x="4116353" y="5598138"/>
                    </a:lnTo>
                    <a:lnTo>
                      <a:pt x="4121956" y="5588475"/>
                    </a:lnTo>
                    <a:close/>
                    <a:moveTo>
                      <a:pt x="4302091" y="5553067"/>
                    </a:moveTo>
                    <a:lnTo>
                      <a:pt x="4302091" y="5561005"/>
                    </a:lnTo>
                    <a:lnTo>
                      <a:pt x="4297328" y="5558934"/>
                    </a:lnTo>
                    <a:close/>
                    <a:moveTo>
                      <a:pt x="4108553" y="5551476"/>
                    </a:moveTo>
                    <a:lnTo>
                      <a:pt x="4122700" y="5555898"/>
                    </a:lnTo>
                    <a:lnTo>
                      <a:pt x="4121735" y="5565764"/>
                    </a:lnTo>
                    <a:lnTo>
                      <a:pt x="4108874" y="5563723"/>
                    </a:lnTo>
                    <a:lnTo>
                      <a:pt x="4097300" y="5562702"/>
                    </a:lnTo>
                    <a:lnTo>
                      <a:pt x="4099229" y="5556919"/>
                    </a:lnTo>
                    <a:close/>
                    <a:moveTo>
                      <a:pt x="4289391" y="5540367"/>
                    </a:moveTo>
                    <a:lnTo>
                      <a:pt x="4308441" y="5541002"/>
                    </a:lnTo>
                    <a:lnTo>
                      <a:pt x="4301337" y="5548305"/>
                    </a:lnTo>
                    <a:lnTo>
                      <a:pt x="4292620" y="5551480"/>
                    </a:lnTo>
                    <a:lnTo>
                      <a:pt x="4289391" y="5548305"/>
                    </a:lnTo>
                    <a:close/>
                    <a:moveTo>
                      <a:pt x="4022925" y="5514964"/>
                    </a:moveTo>
                    <a:lnTo>
                      <a:pt x="4031881" y="5519920"/>
                    </a:lnTo>
                    <a:cubicBezTo>
                      <a:pt x="4031992" y="5524360"/>
                      <a:pt x="4032102" y="5528799"/>
                      <a:pt x="4032213" y="5533239"/>
                    </a:cubicBezTo>
                    <a:lnTo>
                      <a:pt x="4022261" y="5540364"/>
                    </a:lnTo>
                    <a:lnTo>
                      <a:pt x="4009988" y="5532310"/>
                    </a:lnTo>
                    <a:lnTo>
                      <a:pt x="4011315" y="5525186"/>
                    </a:lnTo>
                    <a:close/>
                    <a:moveTo>
                      <a:pt x="2542105" y="5470514"/>
                    </a:moveTo>
                    <a:lnTo>
                      <a:pt x="2547481" y="5470514"/>
                    </a:lnTo>
                    <a:lnTo>
                      <a:pt x="2566456" y="5478769"/>
                    </a:lnTo>
                    <a:lnTo>
                      <a:pt x="2578157" y="5478769"/>
                    </a:lnTo>
                    <a:lnTo>
                      <a:pt x="2586696" y="5503851"/>
                    </a:lnTo>
                    <a:cubicBezTo>
                      <a:pt x="2586380" y="5509460"/>
                      <a:pt x="2586063" y="5515070"/>
                      <a:pt x="2585747" y="5520679"/>
                    </a:cubicBezTo>
                    <a:lnTo>
                      <a:pt x="2601876" y="5547031"/>
                    </a:lnTo>
                    <a:cubicBezTo>
                      <a:pt x="2601560" y="5556450"/>
                      <a:pt x="2601243" y="5565870"/>
                      <a:pt x="2600927" y="5575289"/>
                    </a:cubicBezTo>
                    <a:lnTo>
                      <a:pt x="2590491" y="5584814"/>
                    </a:lnTo>
                    <a:lnTo>
                      <a:pt x="2586696" y="5599736"/>
                    </a:lnTo>
                    <a:lnTo>
                      <a:pt x="2600295" y="5611484"/>
                    </a:lnTo>
                    <a:lnTo>
                      <a:pt x="2592388" y="5641646"/>
                    </a:lnTo>
                    <a:lnTo>
                      <a:pt x="2584166" y="5676889"/>
                    </a:lnTo>
                    <a:cubicBezTo>
                      <a:pt x="2584271" y="5688425"/>
                      <a:pt x="2584377" y="5699960"/>
                      <a:pt x="2584482" y="5711496"/>
                    </a:cubicBezTo>
                    <a:lnTo>
                      <a:pt x="2570884" y="5732769"/>
                    </a:lnTo>
                    <a:lnTo>
                      <a:pt x="2561080" y="5721974"/>
                    </a:lnTo>
                    <a:lnTo>
                      <a:pt x="2550644" y="5711814"/>
                    </a:lnTo>
                    <a:lnTo>
                      <a:pt x="2532934" y="5723561"/>
                    </a:lnTo>
                    <a:cubicBezTo>
                      <a:pt x="2532618" y="5730229"/>
                      <a:pt x="2532301" y="5736896"/>
                      <a:pt x="2531985" y="5743564"/>
                    </a:cubicBezTo>
                    <a:lnTo>
                      <a:pt x="2523446" y="5752136"/>
                    </a:lnTo>
                    <a:lnTo>
                      <a:pt x="2510796" y="5753089"/>
                    </a:lnTo>
                    <a:lnTo>
                      <a:pt x="2496249" y="5756264"/>
                    </a:lnTo>
                    <a:lnTo>
                      <a:pt x="2484864" y="5748326"/>
                    </a:lnTo>
                    <a:lnTo>
                      <a:pt x="2476325" y="5751501"/>
                    </a:lnTo>
                    <a:lnTo>
                      <a:pt x="2472846" y="5740706"/>
                    </a:lnTo>
                    <a:lnTo>
                      <a:pt x="2481385" y="5740706"/>
                    </a:lnTo>
                    <a:lnTo>
                      <a:pt x="2474744" y="5735626"/>
                    </a:lnTo>
                    <a:cubicBezTo>
                      <a:pt x="2474428" y="5727265"/>
                      <a:pt x="2474111" y="5718905"/>
                      <a:pt x="2473795" y="5710544"/>
                    </a:cubicBezTo>
                    <a:lnTo>
                      <a:pt x="2460829" y="5693716"/>
                    </a:lnTo>
                    <a:lnTo>
                      <a:pt x="2477274" y="5644821"/>
                    </a:lnTo>
                    <a:lnTo>
                      <a:pt x="2481701" y="5631169"/>
                    </a:lnTo>
                    <a:lnTo>
                      <a:pt x="2467470" y="5619739"/>
                    </a:lnTo>
                    <a:lnTo>
                      <a:pt x="2476009" y="5598466"/>
                    </a:lnTo>
                    <a:lnTo>
                      <a:pt x="2469684" y="5588941"/>
                    </a:lnTo>
                    <a:lnTo>
                      <a:pt x="2475693" y="5575606"/>
                    </a:lnTo>
                    <a:lnTo>
                      <a:pt x="2466205" y="5557509"/>
                    </a:lnTo>
                    <a:lnTo>
                      <a:pt x="2450393" y="5547349"/>
                    </a:lnTo>
                    <a:lnTo>
                      <a:pt x="2445965" y="5556874"/>
                    </a:lnTo>
                    <a:lnTo>
                      <a:pt x="2441538" y="5535601"/>
                    </a:lnTo>
                    <a:lnTo>
                      <a:pt x="2447863" y="5521949"/>
                    </a:lnTo>
                    <a:lnTo>
                      <a:pt x="2442170" y="5497819"/>
                    </a:lnTo>
                    <a:lnTo>
                      <a:pt x="2450709" y="5492421"/>
                    </a:lnTo>
                    <a:lnTo>
                      <a:pt x="2454820" y="5477499"/>
                    </a:lnTo>
                    <a:lnTo>
                      <a:pt x="2461145" y="5482896"/>
                    </a:lnTo>
                    <a:lnTo>
                      <a:pt x="2451658" y="5497819"/>
                    </a:lnTo>
                    <a:lnTo>
                      <a:pt x="2459248" y="5509249"/>
                    </a:lnTo>
                    <a:lnTo>
                      <a:pt x="2476325" y="5517504"/>
                    </a:lnTo>
                    <a:lnTo>
                      <a:pt x="2496249" y="5519409"/>
                    </a:lnTo>
                    <a:lnTo>
                      <a:pt x="2503523" y="5503534"/>
                    </a:lnTo>
                    <a:lnTo>
                      <a:pt x="2524711" y="5490834"/>
                    </a:lnTo>
                    <a:lnTo>
                      <a:pt x="2537994" y="5481309"/>
                    </a:lnTo>
                    <a:close/>
                    <a:moveTo>
                      <a:pt x="3282913" y="5260964"/>
                    </a:moveTo>
                    <a:lnTo>
                      <a:pt x="3294026" y="5262084"/>
                    </a:lnTo>
                    <a:lnTo>
                      <a:pt x="3287964" y="5265727"/>
                    </a:lnTo>
                    <a:close/>
                    <a:moveTo>
                      <a:pt x="3328248" y="5257789"/>
                    </a:moveTo>
                    <a:lnTo>
                      <a:pt x="3340739" y="5264892"/>
                    </a:lnTo>
                    <a:lnTo>
                      <a:pt x="3362288" y="5271027"/>
                    </a:lnTo>
                    <a:lnTo>
                      <a:pt x="3361039" y="5276839"/>
                    </a:lnTo>
                    <a:lnTo>
                      <a:pt x="3336680" y="5270704"/>
                    </a:lnTo>
                    <a:lnTo>
                      <a:pt x="3324188" y="5259726"/>
                    </a:lnTo>
                    <a:close/>
                    <a:moveTo>
                      <a:pt x="2671407" y="5257789"/>
                    </a:moveTo>
                    <a:lnTo>
                      <a:pt x="2674900" y="5266657"/>
                    </a:lnTo>
                    <a:lnTo>
                      <a:pt x="2673947" y="5273226"/>
                    </a:lnTo>
                    <a:lnTo>
                      <a:pt x="2667597" y="5275197"/>
                    </a:lnTo>
                    <a:lnTo>
                      <a:pt x="2671725" y="5284722"/>
                    </a:lnTo>
                    <a:lnTo>
                      <a:pt x="2664422" y="5286364"/>
                    </a:lnTo>
                    <a:lnTo>
                      <a:pt x="2659977" y="5276510"/>
                    </a:lnTo>
                    <a:lnTo>
                      <a:pt x="2643150" y="5278481"/>
                    </a:lnTo>
                    <a:lnTo>
                      <a:pt x="2636800" y="5268956"/>
                    </a:lnTo>
                    <a:lnTo>
                      <a:pt x="2659977" y="5266657"/>
                    </a:lnTo>
                    <a:close/>
                    <a:moveTo>
                      <a:pt x="3264815" y="5237151"/>
                    </a:moveTo>
                    <a:lnTo>
                      <a:pt x="3282277" y="5247144"/>
                    </a:lnTo>
                    <a:lnTo>
                      <a:pt x="3295930" y="5244334"/>
                    </a:lnTo>
                    <a:lnTo>
                      <a:pt x="3316250" y="5251204"/>
                    </a:lnTo>
                    <a:lnTo>
                      <a:pt x="3295930" y="5249955"/>
                    </a:lnTo>
                    <a:lnTo>
                      <a:pt x="3283865" y="5256201"/>
                    </a:lnTo>
                    <a:lnTo>
                      <a:pt x="3252750" y="5239337"/>
                    </a:lnTo>
                    <a:close/>
                    <a:moveTo>
                      <a:pt x="2572585" y="5232389"/>
                    </a:moveTo>
                    <a:cubicBezTo>
                      <a:pt x="2573224" y="5246022"/>
                      <a:pt x="2573864" y="5259654"/>
                      <a:pt x="2574503" y="5273287"/>
                    </a:cubicBezTo>
                    <a:lnTo>
                      <a:pt x="2571306" y="5288188"/>
                    </a:lnTo>
                    <a:lnTo>
                      <a:pt x="2584413" y="5315453"/>
                    </a:lnTo>
                    <a:lnTo>
                      <a:pt x="2581536" y="5359522"/>
                    </a:lnTo>
                    <a:lnTo>
                      <a:pt x="2570028" y="5388373"/>
                    </a:lnTo>
                    <a:lnTo>
                      <a:pt x="2566831" y="5402957"/>
                    </a:lnTo>
                    <a:lnTo>
                      <a:pt x="2557561" y="5426101"/>
                    </a:lnTo>
                    <a:lnTo>
                      <a:pt x="2549249" y="5445123"/>
                    </a:lnTo>
                    <a:lnTo>
                      <a:pt x="2547971" y="5451464"/>
                    </a:lnTo>
                    <a:lnTo>
                      <a:pt x="2539659" y="5446391"/>
                    </a:lnTo>
                    <a:lnTo>
                      <a:pt x="2531987" y="5444489"/>
                    </a:lnTo>
                    <a:lnTo>
                      <a:pt x="2531028" y="5439099"/>
                    </a:lnTo>
                    <a:lnTo>
                      <a:pt x="2521438" y="5434978"/>
                    </a:lnTo>
                    <a:lnTo>
                      <a:pt x="2510569" y="5426735"/>
                    </a:lnTo>
                    <a:lnTo>
                      <a:pt x="2518241" y="5408663"/>
                    </a:lnTo>
                    <a:lnTo>
                      <a:pt x="2511209" y="5405493"/>
                    </a:lnTo>
                    <a:lnTo>
                      <a:pt x="2499701" y="5400103"/>
                    </a:lnTo>
                    <a:lnTo>
                      <a:pt x="2503856" y="5393762"/>
                    </a:lnTo>
                    <a:lnTo>
                      <a:pt x="2504815" y="5384568"/>
                    </a:lnTo>
                    <a:lnTo>
                      <a:pt x="2501619" y="5381398"/>
                    </a:lnTo>
                    <a:lnTo>
                      <a:pt x="2501619" y="5366814"/>
                    </a:lnTo>
                    <a:lnTo>
                      <a:pt x="2497143" y="5356035"/>
                    </a:lnTo>
                    <a:lnTo>
                      <a:pt x="2490750" y="5342719"/>
                    </a:lnTo>
                    <a:cubicBezTo>
                      <a:pt x="2491070" y="5338492"/>
                      <a:pt x="2491389" y="5334264"/>
                      <a:pt x="2491709" y="5330037"/>
                    </a:cubicBezTo>
                    <a:lnTo>
                      <a:pt x="2501299" y="5327818"/>
                    </a:lnTo>
                    <a:cubicBezTo>
                      <a:pt x="2500873" y="5320420"/>
                      <a:pt x="2500446" y="5313023"/>
                      <a:pt x="2500020" y="5305625"/>
                    </a:cubicBezTo>
                    <a:lnTo>
                      <a:pt x="2520159" y="5294846"/>
                    </a:lnTo>
                    <a:lnTo>
                      <a:pt x="2524315" y="5283432"/>
                    </a:lnTo>
                    <a:lnTo>
                      <a:pt x="2538061" y="5272653"/>
                    </a:lnTo>
                    <a:lnTo>
                      <a:pt x="2550848" y="5278994"/>
                    </a:lnTo>
                    <a:lnTo>
                      <a:pt x="2558520" y="5271702"/>
                    </a:lnTo>
                    <a:lnTo>
                      <a:pt x="2554684" y="5255850"/>
                    </a:lnTo>
                    <a:lnTo>
                      <a:pt x="2562356" y="5235559"/>
                    </a:lnTo>
                    <a:close/>
                    <a:moveTo>
                      <a:pt x="3216274" y="5219689"/>
                    </a:moveTo>
                    <a:lnTo>
                      <a:pt x="3221000" y="5221547"/>
                    </a:lnTo>
                    <a:lnTo>
                      <a:pt x="3210958" y="5232389"/>
                    </a:lnTo>
                    <a:lnTo>
                      <a:pt x="3210367" y="5228052"/>
                    </a:lnTo>
                    <a:lnTo>
                      <a:pt x="3208300" y="5222477"/>
                    </a:lnTo>
                    <a:close/>
                    <a:moveTo>
                      <a:pt x="3236875" y="5199051"/>
                    </a:moveTo>
                    <a:lnTo>
                      <a:pt x="3266104" y="5206144"/>
                    </a:lnTo>
                    <a:lnTo>
                      <a:pt x="3297200" y="5210197"/>
                    </a:lnTo>
                    <a:lnTo>
                      <a:pt x="3297200" y="5214926"/>
                    </a:lnTo>
                    <a:lnTo>
                      <a:pt x="3266726" y="5213912"/>
                    </a:lnTo>
                    <a:lnTo>
                      <a:pt x="3239673" y="5206819"/>
                    </a:lnTo>
                    <a:close/>
                    <a:moveTo>
                      <a:pt x="3261468" y="5180001"/>
                    </a:moveTo>
                    <a:lnTo>
                      <a:pt x="3278151" y="5188077"/>
                    </a:lnTo>
                    <a:lnTo>
                      <a:pt x="3274688" y="5194289"/>
                    </a:lnTo>
                    <a:lnTo>
                      <a:pt x="3257376" y="5193046"/>
                    </a:lnTo>
                    <a:lnTo>
                      <a:pt x="3245415" y="5189630"/>
                    </a:lnTo>
                    <a:lnTo>
                      <a:pt x="3241953" y="5184970"/>
                    </a:lnTo>
                    <a:lnTo>
                      <a:pt x="3241638" y="5180311"/>
                    </a:lnTo>
                    <a:close/>
                    <a:moveTo>
                      <a:pt x="3220023" y="5175239"/>
                    </a:moveTo>
                    <a:lnTo>
                      <a:pt x="3235288" y="5184764"/>
                    </a:lnTo>
                    <a:lnTo>
                      <a:pt x="3225824" y="5183535"/>
                    </a:lnTo>
                    <a:lnTo>
                      <a:pt x="3211475" y="5175546"/>
                    </a:lnTo>
                    <a:close/>
                    <a:moveTo>
                      <a:pt x="2421121" y="5104145"/>
                    </a:moveTo>
                    <a:lnTo>
                      <a:pt x="2412624" y="5112639"/>
                    </a:lnTo>
                    <a:cubicBezTo>
                      <a:pt x="2412640" y="5112672"/>
                      <a:pt x="2412656" y="5112704"/>
                      <a:pt x="2412672" y="5112737"/>
                    </a:cubicBezTo>
                    <a:lnTo>
                      <a:pt x="2421138" y="5104253"/>
                    </a:lnTo>
                    <a:cubicBezTo>
                      <a:pt x="2421132" y="5104217"/>
                      <a:pt x="2421127" y="5104181"/>
                      <a:pt x="2421121" y="5104145"/>
                    </a:cubicBezTo>
                    <a:close/>
                    <a:moveTo>
                      <a:pt x="3071775" y="5056176"/>
                    </a:moveTo>
                    <a:lnTo>
                      <a:pt x="3095705" y="5079407"/>
                    </a:lnTo>
                    <a:lnTo>
                      <a:pt x="3109875" y="5094276"/>
                    </a:lnTo>
                    <a:lnTo>
                      <a:pt x="3092242" y="5084364"/>
                    </a:lnTo>
                    <a:lnTo>
                      <a:pt x="3080277" y="5069805"/>
                    </a:lnTo>
                    <a:close/>
                    <a:moveTo>
                      <a:pt x="3087650" y="5051414"/>
                    </a:moveTo>
                    <a:lnTo>
                      <a:pt x="3115887" y="5070981"/>
                    </a:lnTo>
                    <a:lnTo>
                      <a:pt x="3117813" y="5079989"/>
                    </a:lnTo>
                    <a:close/>
                    <a:moveTo>
                      <a:pt x="3100350" y="5049826"/>
                    </a:moveTo>
                    <a:lnTo>
                      <a:pt x="3114638" y="5056224"/>
                    </a:lnTo>
                    <a:lnTo>
                      <a:pt x="3110215" y="5060939"/>
                    </a:lnTo>
                    <a:close/>
                    <a:moveTo>
                      <a:pt x="3085812" y="5013314"/>
                    </a:moveTo>
                    <a:lnTo>
                      <a:pt x="3107082" y="5026331"/>
                    </a:lnTo>
                    <a:lnTo>
                      <a:pt x="3109016" y="5031411"/>
                    </a:lnTo>
                    <a:lnTo>
                      <a:pt x="3102570" y="5029824"/>
                    </a:lnTo>
                    <a:lnTo>
                      <a:pt x="3115461" y="5041254"/>
                    </a:lnTo>
                    <a:lnTo>
                      <a:pt x="3124163" y="5047921"/>
                    </a:lnTo>
                    <a:lnTo>
                      <a:pt x="3122874" y="5051414"/>
                    </a:lnTo>
                    <a:lnTo>
                      <a:pt x="3104182" y="5037126"/>
                    </a:lnTo>
                    <a:lnTo>
                      <a:pt x="3105471" y="5045381"/>
                    </a:lnTo>
                    <a:lnTo>
                      <a:pt x="3093224" y="5033316"/>
                    </a:lnTo>
                    <a:lnTo>
                      <a:pt x="3084523" y="5021886"/>
                    </a:lnTo>
                    <a:lnTo>
                      <a:pt x="3081300" y="5013949"/>
                    </a:lnTo>
                    <a:close/>
                    <a:moveTo>
                      <a:pt x="3043982" y="5011726"/>
                    </a:moveTo>
                    <a:lnTo>
                      <a:pt x="3058460" y="5028318"/>
                    </a:lnTo>
                    <a:cubicBezTo>
                      <a:pt x="3058665" y="5032005"/>
                      <a:pt x="3058871" y="5035692"/>
                      <a:pt x="3059076" y="5039379"/>
                    </a:cubicBezTo>
                    <a:lnTo>
                      <a:pt x="3055071" y="5040301"/>
                    </a:lnTo>
                    <a:lnTo>
                      <a:pt x="3052299" y="5032927"/>
                    </a:lnTo>
                    <a:lnTo>
                      <a:pt x="3046139" y="5030161"/>
                    </a:lnTo>
                    <a:lnTo>
                      <a:pt x="3039978" y="5022173"/>
                    </a:lnTo>
                    <a:lnTo>
                      <a:pt x="3038438" y="5013877"/>
                    </a:lnTo>
                    <a:close/>
                    <a:moveTo>
                      <a:pt x="3081196" y="4995851"/>
                    </a:moveTo>
                    <a:lnTo>
                      <a:pt x="3089628" y="5007599"/>
                    </a:lnTo>
                    <a:lnTo>
                      <a:pt x="3094000" y="5013314"/>
                    </a:lnTo>
                    <a:lnTo>
                      <a:pt x="3077761" y="5004106"/>
                    </a:lnTo>
                    <a:lnTo>
                      <a:pt x="3074950" y="4998708"/>
                    </a:lnTo>
                    <a:close/>
                    <a:moveTo>
                      <a:pt x="6495127" y="4986728"/>
                    </a:moveTo>
                    <a:lnTo>
                      <a:pt x="6506559" y="4995299"/>
                    </a:lnTo>
                    <a:lnTo>
                      <a:pt x="6517991" y="4992442"/>
                    </a:lnTo>
                    <a:lnTo>
                      <a:pt x="6525612" y="4997204"/>
                    </a:lnTo>
                    <a:lnTo>
                      <a:pt x="6540537" y="4999426"/>
                    </a:lnTo>
                    <a:lnTo>
                      <a:pt x="6557050" y="5002918"/>
                    </a:lnTo>
                    <a:lnTo>
                      <a:pt x="6561450" y="5001033"/>
                    </a:lnTo>
                    <a:lnTo>
                      <a:pt x="6527292" y="5071939"/>
                    </a:lnTo>
                    <a:lnTo>
                      <a:pt x="6524977" y="5069582"/>
                    </a:lnTo>
                    <a:lnTo>
                      <a:pt x="6514815" y="5041964"/>
                    </a:lnTo>
                    <a:lnTo>
                      <a:pt x="6504336" y="5039424"/>
                    </a:lnTo>
                    <a:lnTo>
                      <a:pt x="6495762" y="5044821"/>
                    </a:lnTo>
                    <a:lnTo>
                      <a:pt x="6487506" y="5041329"/>
                    </a:lnTo>
                    <a:cubicBezTo>
                      <a:pt x="6487188" y="5037731"/>
                      <a:pt x="6486871" y="5034134"/>
                      <a:pt x="6486553" y="5030536"/>
                    </a:cubicBezTo>
                    <a:lnTo>
                      <a:pt x="6470993" y="5017520"/>
                    </a:lnTo>
                    <a:lnTo>
                      <a:pt x="6473534" y="4998791"/>
                    </a:lnTo>
                    <a:lnTo>
                      <a:pt x="6484648" y="4994981"/>
                    </a:lnTo>
                    <a:close/>
                    <a:moveTo>
                      <a:pt x="3034945" y="4948226"/>
                    </a:moveTo>
                    <a:lnTo>
                      <a:pt x="3042883" y="4949174"/>
                    </a:lnTo>
                    <a:lnTo>
                      <a:pt x="3044153" y="4962446"/>
                    </a:lnTo>
                    <a:lnTo>
                      <a:pt x="3048915" y="4968133"/>
                    </a:lnTo>
                    <a:lnTo>
                      <a:pt x="3055265" y="4979509"/>
                    </a:lnTo>
                    <a:lnTo>
                      <a:pt x="3060663" y="5014901"/>
                    </a:lnTo>
                    <a:lnTo>
                      <a:pt x="3054313" y="5014269"/>
                    </a:lnTo>
                    <a:lnTo>
                      <a:pt x="3049868" y="5008581"/>
                    </a:lnTo>
                    <a:lnTo>
                      <a:pt x="3040342" y="4999101"/>
                    </a:lnTo>
                    <a:lnTo>
                      <a:pt x="3036850" y="4987725"/>
                    </a:lnTo>
                    <a:lnTo>
                      <a:pt x="3039072" y="4981405"/>
                    </a:lnTo>
                    <a:lnTo>
                      <a:pt x="3044788" y="4985829"/>
                    </a:lnTo>
                    <a:lnTo>
                      <a:pt x="3046058" y="4981405"/>
                    </a:lnTo>
                    <a:lnTo>
                      <a:pt x="3046058" y="4972241"/>
                    </a:lnTo>
                    <a:lnTo>
                      <a:pt x="3033675" y="4958022"/>
                    </a:lnTo>
                    <a:close/>
                    <a:moveTo>
                      <a:pt x="3060662" y="4941876"/>
                    </a:moveTo>
                    <a:lnTo>
                      <a:pt x="3066377" y="4941876"/>
                    </a:lnTo>
                    <a:lnTo>
                      <a:pt x="3081300" y="4964101"/>
                    </a:lnTo>
                    <a:lnTo>
                      <a:pt x="3086062" y="4968228"/>
                    </a:lnTo>
                    <a:lnTo>
                      <a:pt x="3081935" y="4974578"/>
                    </a:lnTo>
                    <a:lnTo>
                      <a:pt x="3089872" y="4983786"/>
                    </a:lnTo>
                    <a:lnTo>
                      <a:pt x="3097175" y="4999026"/>
                    </a:lnTo>
                    <a:lnTo>
                      <a:pt x="3094317" y="4994263"/>
                    </a:lnTo>
                    <a:lnTo>
                      <a:pt x="3087967" y="4991406"/>
                    </a:lnTo>
                    <a:lnTo>
                      <a:pt x="3075902" y="4984738"/>
                    </a:lnTo>
                    <a:lnTo>
                      <a:pt x="3072092" y="4972673"/>
                    </a:lnTo>
                    <a:lnTo>
                      <a:pt x="3068917" y="4972038"/>
                    </a:lnTo>
                    <a:lnTo>
                      <a:pt x="3054312" y="4962196"/>
                    </a:lnTo>
                    <a:lnTo>
                      <a:pt x="3052725" y="4951083"/>
                    </a:lnTo>
                    <a:lnTo>
                      <a:pt x="3060662" y="4950448"/>
                    </a:lnTo>
                    <a:close/>
                    <a:moveTo>
                      <a:pt x="6600872" y="4906095"/>
                    </a:moveTo>
                    <a:lnTo>
                      <a:pt x="6598649" y="4911492"/>
                    </a:lnTo>
                    <a:lnTo>
                      <a:pt x="6602058" y="4916735"/>
                    </a:lnTo>
                    <a:lnTo>
                      <a:pt x="6570401" y="4982451"/>
                    </a:lnTo>
                    <a:lnTo>
                      <a:pt x="6569434" y="4982283"/>
                    </a:lnTo>
                    <a:lnTo>
                      <a:pt x="6564036" y="4977839"/>
                    </a:lnTo>
                    <a:lnTo>
                      <a:pt x="6564354" y="4967363"/>
                    </a:lnTo>
                    <a:lnTo>
                      <a:pt x="6569752" y="4961332"/>
                    </a:lnTo>
                    <a:lnTo>
                      <a:pt x="6573563" y="4943237"/>
                    </a:lnTo>
                    <a:lnTo>
                      <a:pt x="6567212" y="4935936"/>
                    </a:lnTo>
                    <a:lnTo>
                      <a:pt x="6568799" y="4924190"/>
                    </a:lnTo>
                    <a:lnTo>
                      <a:pt x="6582772" y="4909905"/>
                    </a:lnTo>
                    <a:close/>
                    <a:moveTo>
                      <a:pt x="4951102" y="4806942"/>
                    </a:moveTo>
                    <a:lnTo>
                      <a:pt x="4954554" y="4813479"/>
                    </a:lnTo>
                    <a:lnTo>
                      <a:pt x="4953518" y="4818055"/>
                    </a:lnTo>
                    <a:lnTo>
                      <a:pt x="4946616" y="4810210"/>
                    </a:lnTo>
                    <a:close/>
                    <a:moveTo>
                      <a:pt x="5054566" y="4779954"/>
                    </a:moveTo>
                    <a:lnTo>
                      <a:pt x="5046311" y="4792539"/>
                    </a:lnTo>
                    <a:lnTo>
                      <a:pt x="5039961" y="4814879"/>
                    </a:lnTo>
                    <a:lnTo>
                      <a:pt x="5029166" y="4805125"/>
                    </a:lnTo>
                    <a:lnTo>
                      <a:pt x="5032341" y="4797888"/>
                    </a:lnTo>
                    <a:lnTo>
                      <a:pt x="5048533" y="4785303"/>
                    </a:lnTo>
                    <a:close/>
                    <a:moveTo>
                      <a:pt x="4546749" y="4760722"/>
                    </a:moveTo>
                    <a:lnTo>
                      <a:pt x="4546260" y="4761212"/>
                    </a:lnTo>
                    <a:lnTo>
                      <a:pt x="4546884" y="4760899"/>
                    </a:lnTo>
                    <a:close/>
                    <a:moveTo>
                      <a:pt x="5140291" y="4749792"/>
                    </a:moveTo>
                    <a:lnTo>
                      <a:pt x="5127591" y="4759317"/>
                    </a:lnTo>
                    <a:lnTo>
                      <a:pt x="5130477" y="4751021"/>
                    </a:lnTo>
                    <a:close/>
                    <a:moveTo>
                      <a:pt x="6342270" y="4710093"/>
                    </a:moveTo>
                    <a:lnTo>
                      <a:pt x="6339836" y="4714047"/>
                    </a:lnTo>
                    <a:lnTo>
                      <a:pt x="6301729" y="4718809"/>
                    </a:lnTo>
                    <a:cubicBezTo>
                      <a:pt x="6301306" y="4724946"/>
                      <a:pt x="6300882" y="4731083"/>
                      <a:pt x="6300459" y="4737220"/>
                    </a:cubicBezTo>
                    <a:cubicBezTo>
                      <a:pt x="6300469" y="4737225"/>
                      <a:pt x="6300478" y="4737230"/>
                      <a:pt x="6300488" y="4737235"/>
                    </a:cubicBezTo>
                    <a:cubicBezTo>
                      <a:pt x="6300905" y="4731196"/>
                      <a:pt x="6301321" y="4725157"/>
                      <a:pt x="6301738" y="4719118"/>
                    </a:cubicBezTo>
                    <a:lnTo>
                      <a:pt x="6339844" y="4714356"/>
                    </a:lnTo>
                    <a:lnTo>
                      <a:pt x="6342384" y="4710229"/>
                    </a:lnTo>
                    <a:close/>
                    <a:moveTo>
                      <a:pt x="1472534" y="4375142"/>
                    </a:moveTo>
                    <a:lnTo>
                      <a:pt x="1482060" y="4376139"/>
                    </a:lnTo>
                    <a:lnTo>
                      <a:pt x="1487457" y="4385110"/>
                    </a:lnTo>
                    <a:lnTo>
                      <a:pt x="1484282" y="4388433"/>
                    </a:lnTo>
                    <a:lnTo>
                      <a:pt x="1476662" y="4385110"/>
                    </a:lnTo>
                    <a:lnTo>
                      <a:pt x="1467137" y="4389430"/>
                    </a:lnTo>
                    <a:lnTo>
                      <a:pt x="1465232" y="4381787"/>
                    </a:lnTo>
                    <a:close/>
                    <a:moveTo>
                      <a:pt x="1435070" y="4357679"/>
                    </a:moveTo>
                    <a:lnTo>
                      <a:pt x="1446184" y="4359584"/>
                    </a:lnTo>
                    <a:lnTo>
                      <a:pt x="1443096" y="4363711"/>
                    </a:lnTo>
                    <a:lnTo>
                      <a:pt x="1435996" y="4364029"/>
                    </a:lnTo>
                    <a:close/>
                    <a:moveTo>
                      <a:pt x="1538093" y="4154476"/>
                    </a:moveTo>
                    <a:lnTo>
                      <a:pt x="1543523" y="4158725"/>
                    </a:lnTo>
                    <a:lnTo>
                      <a:pt x="1561405" y="4162647"/>
                    </a:lnTo>
                    <a:lnTo>
                      <a:pt x="1566834" y="4170491"/>
                    </a:lnTo>
                    <a:lnTo>
                      <a:pt x="1564918" y="4178008"/>
                    </a:lnTo>
                    <a:lnTo>
                      <a:pt x="1557251" y="4185526"/>
                    </a:lnTo>
                    <a:lnTo>
                      <a:pt x="1549910" y="4187814"/>
                    </a:lnTo>
                    <a:lnTo>
                      <a:pt x="1525320" y="4175067"/>
                    </a:lnTo>
                    <a:lnTo>
                      <a:pt x="1511272" y="4175067"/>
                    </a:lnTo>
                    <a:lnTo>
                      <a:pt x="1515740" y="4171798"/>
                    </a:lnTo>
                    <a:close/>
                    <a:moveTo>
                      <a:pt x="2133803" y="3771889"/>
                    </a:moveTo>
                    <a:lnTo>
                      <a:pt x="2135150" y="3783636"/>
                    </a:lnTo>
                    <a:lnTo>
                      <a:pt x="2131782" y="3794114"/>
                    </a:lnTo>
                    <a:lnTo>
                      <a:pt x="2129762" y="3813164"/>
                    </a:lnTo>
                    <a:lnTo>
                      <a:pt x="2112925" y="3813164"/>
                    </a:lnTo>
                    <a:lnTo>
                      <a:pt x="2114609" y="3788081"/>
                    </a:lnTo>
                    <a:lnTo>
                      <a:pt x="2124711" y="3775381"/>
                    </a:lnTo>
                    <a:close/>
                    <a:moveTo>
                      <a:pt x="2166583" y="3746489"/>
                    </a:moveTo>
                    <a:lnTo>
                      <a:pt x="2171663" y="3748735"/>
                    </a:lnTo>
                    <a:lnTo>
                      <a:pt x="2153883" y="3759324"/>
                    </a:lnTo>
                    <a:lnTo>
                      <a:pt x="2146263" y="3767988"/>
                    </a:lnTo>
                    <a:lnTo>
                      <a:pt x="2140230" y="3776652"/>
                    </a:lnTo>
                    <a:lnTo>
                      <a:pt x="2136738" y="3766705"/>
                    </a:lnTo>
                    <a:lnTo>
                      <a:pt x="2146263" y="3757078"/>
                    </a:lnTo>
                    <a:close/>
                    <a:moveTo>
                      <a:pt x="1246315" y="3744901"/>
                    </a:moveTo>
                    <a:lnTo>
                      <a:pt x="1253753" y="3753473"/>
                    </a:lnTo>
                    <a:lnTo>
                      <a:pt x="1263448" y="3760458"/>
                    </a:lnTo>
                    <a:lnTo>
                      <a:pt x="1273144" y="3759506"/>
                    </a:lnTo>
                    <a:lnTo>
                      <a:pt x="1263448" y="3772206"/>
                    </a:lnTo>
                    <a:lnTo>
                      <a:pt x="1258277" y="3783953"/>
                    </a:lnTo>
                    <a:lnTo>
                      <a:pt x="1250844" y="3789351"/>
                    </a:lnTo>
                    <a:lnTo>
                      <a:pt x="1222724" y="3780143"/>
                    </a:lnTo>
                    <a:lnTo>
                      <a:pt x="1219167" y="3767443"/>
                    </a:lnTo>
                    <a:lnTo>
                      <a:pt x="1225632" y="3765221"/>
                    </a:lnTo>
                    <a:lnTo>
                      <a:pt x="1222400" y="3762046"/>
                    </a:lnTo>
                    <a:lnTo>
                      <a:pt x="1220461" y="3748393"/>
                    </a:lnTo>
                    <a:close/>
                    <a:moveTo>
                      <a:pt x="2215160" y="3730614"/>
                    </a:moveTo>
                    <a:lnTo>
                      <a:pt x="2216113" y="3734660"/>
                    </a:lnTo>
                    <a:lnTo>
                      <a:pt x="2207540" y="3735594"/>
                    </a:lnTo>
                    <a:lnTo>
                      <a:pt x="2194840" y="3739952"/>
                    </a:lnTo>
                    <a:lnTo>
                      <a:pt x="2188490" y="3744933"/>
                    </a:lnTo>
                    <a:lnTo>
                      <a:pt x="2178330" y="3746489"/>
                    </a:lnTo>
                    <a:lnTo>
                      <a:pt x="2171663" y="3739330"/>
                    </a:lnTo>
                    <a:lnTo>
                      <a:pt x="2200238" y="3732482"/>
                    </a:lnTo>
                    <a:close/>
                    <a:moveTo>
                      <a:pt x="2265326" y="3727439"/>
                    </a:moveTo>
                    <a:lnTo>
                      <a:pt x="2248622" y="3736964"/>
                    </a:lnTo>
                    <a:lnTo>
                      <a:pt x="2235070" y="3735232"/>
                    </a:lnTo>
                    <a:lnTo>
                      <a:pt x="2222463" y="3736387"/>
                    </a:lnTo>
                    <a:lnTo>
                      <a:pt x="2227821" y="3730614"/>
                    </a:lnTo>
                    <a:lnTo>
                      <a:pt x="2243579" y="3730325"/>
                    </a:lnTo>
                    <a:lnTo>
                      <a:pt x="2256816" y="3729171"/>
                    </a:lnTo>
                    <a:close/>
                    <a:moveTo>
                      <a:pt x="2293901" y="3721089"/>
                    </a:moveTo>
                    <a:lnTo>
                      <a:pt x="2284247" y="3726436"/>
                    </a:lnTo>
                    <a:lnTo>
                      <a:pt x="2270088" y="3733789"/>
                    </a:lnTo>
                    <a:lnTo>
                      <a:pt x="2275558" y="3723763"/>
                    </a:lnTo>
                    <a:close/>
                    <a:moveTo>
                      <a:pt x="2314928" y="3706801"/>
                    </a:moveTo>
                    <a:lnTo>
                      <a:pt x="2327813" y="3706801"/>
                    </a:lnTo>
                    <a:lnTo>
                      <a:pt x="2332000" y="3711192"/>
                    </a:lnTo>
                    <a:lnTo>
                      <a:pt x="2322337" y="3713556"/>
                    </a:lnTo>
                    <a:lnTo>
                      <a:pt x="2315251" y="3722676"/>
                    </a:lnTo>
                    <a:lnTo>
                      <a:pt x="2309775" y="3715921"/>
                    </a:lnTo>
                    <a:close/>
                    <a:moveTo>
                      <a:pt x="2362163" y="3689339"/>
                    </a:moveTo>
                    <a:lnTo>
                      <a:pt x="2358194" y="3694310"/>
                    </a:lnTo>
                    <a:lnTo>
                      <a:pt x="2338350" y="3700452"/>
                    </a:lnTo>
                    <a:lnTo>
                      <a:pt x="2351579" y="3693433"/>
                    </a:lnTo>
                    <a:close/>
                    <a:moveTo>
                      <a:pt x="2392325" y="3682989"/>
                    </a:moveTo>
                    <a:lnTo>
                      <a:pt x="2388983" y="3687752"/>
                    </a:lnTo>
                    <a:lnTo>
                      <a:pt x="2373275" y="3685187"/>
                    </a:lnTo>
                    <a:close/>
                    <a:moveTo>
                      <a:pt x="2415017" y="3681401"/>
                    </a:moveTo>
                    <a:lnTo>
                      <a:pt x="2422488" y="3682866"/>
                    </a:lnTo>
                    <a:lnTo>
                      <a:pt x="2406613" y="3684576"/>
                    </a:lnTo>
                    <a:close/>
                    <a:moveTo>
                      <a:pt x="2985194" y="3619489"/>
                    </a:moveTo>
                    <a:lnTo>
                      <a:pt x="3001933" y="3643179"/>
                    </a:lnTo>
                    <a:lnTo>
                      <a:pt x="3012555" y="3653563"/>
                    </a:lnTo>
                    <a:lnTo>
                      <a:pt x="3031868" y="3655835"/>
                    </a:lnTo>
                    <a:lnTo>
                      <a:pt x="3043778" y="3654212"/>
                    </a:lnTo>
                    <a:lnTo>
                      <a:pt x="3041525" y="3658756"/>
                    </a:lnTo>
                    <a:lnTo>
                      <a:pt x="3047963" y="3678227"/>
                    </a:lnTo>
                    <a:lnTo>
                      <a:pt x="3036375" y="3670438"/>
                    </a:lnTo>
                    <a:lnTo>
                      <a:pt x="3022212" y="3667518"/>
                    </a:lnTo>
                    <a:lnTo>
                      <a:pt x="3011589" y="3675306"/>
                    </a:lnTo>
                    <a:lnTo>
                      <a:pt x="3000645" y="3667518"/>
                    </a:lnTo>
                    <a:lnTo>
                      <a:pt x="3000001" y="3667193"/>
                    </a:lnTo>
                    <a:lnTo>
                      <a:pt x="2997426" y="3665895"/>
                    </a:lnTo>
                    <a:lnTo>
                      <a:pt x="2995495" y="3663624"/>
                    </a:lnTo>
                    <a:lnTo>
                      <a:pt x="2994529" y="3662650"/>
                    </a:lnTo>
                    <a:cubicBezTo>
                      <a:pt x="2994422" y="3662109"/>
                      <a:pt x="2994314" y="3661568"/>
                      <a:pt x="2994207" y="3661027"/>
                    </a:cubicBezTo>
                    <a:lnTo>
                      <a:pt x="2995173" y="3651292"/>
                    </a:lnTo>
                    <a:cubicBezTo>
                      <a:pt x="2995280" y="3648912"/>
                      <a:pt x="2995388" y="3646532"/>
                      <a:pt x="2995495" y="3644152"/>
                    </a:cubicBezTo>
                    <a:lnTo>
                      <a:pt x="2987770" y="3639934"/>
                    </a:lnTo>
                    <a:lnTo>
                      <a:pt x="2978113" y="3632145"/>
                    </a:lnTo>
                    <a:close/>
                    <a:moveTo>
                      <a:pt x="720699" y="3606789"/>
                    </a:moveTo>
                    <a:lnTo>
                      <a:pt x="731812" y="3609057"/>
                    </a:lnTo>
                    <a:lnTo>
                      <a:pt x="730831" y="3622664"/>
                    </a:lnTo>
                    <a:lnTo>
                      <a:pt x="721027" y="3617480"/>
                    </a:lnTo>
                    <a:cubicBezTo>
                      <a:pt x="720918" y="3613916"/>
                      <a:pt x="720808" y="3610353"/>
                      <a:pt x="720699" y="3606789"/>
                    </a:cubicBezTo>
                    <a:close/>
                    <a:moveTo>
                      <a:pt x="1246157" y="3590917"/>
                    </a:moveTo>
                    <a:lnTo>
                      <a:pt x="1252507" y="3593139"/>
                    </a:lnTo>
                    <a:lnTo>
                      <a:pt x="1244887" y="3604569"/>
                    </a:lnTo>
                    <a:lnTo>
                      <a:pt x="1247109" y="3615999"/>
                    </a:lnTo>
                    <a:lnTo>
                      <a:pt x="1242030" y="3631874"/>
                    </a:lnTo>
                    <a:lnTo>
                      <a:pt x="1231552" y="3641399"/>
                    </a:lnTo>
                    <a:lnTo>
                      <a:pt x="1216630" y="3640764"/>
                    </a:lnTo>
                    <a:lnTo>
                      <a:pt x="1208057" y="3644892"/>
                    </a:lnTo>
                    <a:lnTo>
                      <a:pt x="1208057" y="3636637"/>
                    </a:lnTo>
                    <a:lnTo>
                      <a:pt x="1218852" y="3627112"/>
                    </a:lnTo>
                    <a:lnTo>
                      <a:pt x="1229012" y="3599489"/>
                    </a:lnTo>
                    <a:close/>
                    <a:moveTo>
                      <a:pt x="2722963" y="3559164"/>
                    </a:moveTo>
                    <a:lnTo>
                      <a:pt x="2736813" y="3571070"/>
                    </a:lnTo>
                    <a:lnTo>
                      <a:pt x="2734558" y="3579759"/>
                    </a:lnTo>
                    <a:lnTo>
                      <a:pt x="2724251" y="3582977"/>
                    </a:lnTo>
                    <a:lnTo>
                      <a:pt x="2714588" y="3577506"/>
                    </a:lnTo>
                    <a:cubicBezTo>
                      <a:pt x="2714803" y="3571928"/>
                      <a:pt x="2715017" y="3566351"/>
                      <a:pt x="2715232" y="3560773"/>
                    </a:cubicBezTo>
                    <a:close/>
                    <a:moveTo>
                      <a:pt x="2492338" y="3549639"/>
                    </a:moveTo>
                    <a:lnTo>
                      <a:pt x="2485435" y="3560752"/>
                    </a:lnTo>
                    <a:lnTo>
                      <a:pt x="2484400" y="3551741"/>
                    </a:lnTo>
                    <a:close/>
                    <a:moveTo>
                      <a:pt x="2463763" y="3543289"/>
                    </a:moveTo>
                    <a:lnTo>
                      <a:pt x="2473288" y="3549484"/>
                    </a:lnTo>
                    <a:lnTo>
                      <a:pt x="2469760" y="3555989"/>
                    </a:lnTo>
                    <a:close/>
                    <a:moveTo>
                      <a:pt x="2922455" y="3533764"/>
                    </a:moveTo>
                    <a:lnTo>
                      <a:pt x="2937199" y="3536647"/>
                    </a:lnTo>
                    <a:lnTo>
                      <a:pt x="2937199" y="3548500"/>
                    </a:lnTo>
                    <a:lnTo>
                      <a:pt x="2943473" y="3553946"/>
                    </a:lnTo>
                    <a:lnTo>
                      <a:pt x="2956021" y="3552665"/>
                    </a:lnTo>
                    <a:lnTo>
                      <a:pt x="2961354" y="3560033"/>
                    </a:lnTo>
                    <a:lnTo>
                      <a:pt x="2959158" y="3566440"/>
                    </a:lnTo>
                    <a:lnTo>
                      <a:pt x="2953825" y="3573808"/>
                    </a:lnTo>
                    <a:lnTo>
                      <a:pt x="2960099" y="3577011"/>
                    </a:lnTo>
                    <a:lnTo>
                      <a:pt x="2967001" y="3589825"/>
                    </a:lnTo>
                    <a:lnTo>
                      <a:pt x="2960727" y="3595271"/>
                    </a:lnTo>
                    <a:lnTo>
                      <a:pt x="2952257" y="3591106"/>
                    </a:lnTo>
                    <a:lnTo>
                      <a:pt x="2943787" y="3589825"/>
                    </a:lnTo>
                    <a:lnTo>
                      <a:pt x="2939709" y="3595591"/>
                    </a:lnTo>
                    <a:lnTo>
                      <a:pt x="2936572" y="3600397"/>
                    </a:lnTo>
                    <a:lnTo>
                      <a:pt x="2933435" y="3603920"/>
                    </a:lnTo>
                    <a:lnTo>
                      <a:pt x="2932180" y="3604882"/>
                    </a:lnTo>
                    <a:lnTo>
                      <a:pt x="2931239" y="3605202"/>
                    </a:lnTo>
                    <a:lnTo>
                      <a:pt x="2930612" y="3605202"/>
                    </a:lnTo>
                    <a:lnTo>
                      <a:pt x="2929357" y="3605202"/>
                    </a:lnTo>
                    <a:lnTo>
                      <a:pt x="2928416" y="3604561"/>
                    </a:lnTo>
                    <a:lnTo>
                      <a:pt x="2928102" y="3603920"/>
                    </a:lnTo>
                    <a:lnTo>
                      <a:pt x="2914613" y="3592388"/>
                    </a:lnTo>
                    <a:lnTo>
                      <a:pt x="2918691" y="3582777"/>
                    </a:lnTo>
                    <a:lnTo>
                      <a:pt x="2924024" y="3576370"/>
                    </a:lnTo>
                    <a:lnTo>
                      <a:pt x="2919318" y="3566760"/>
                    </a:lnTo>
                    <a:lnTo>
                      <a:pt x="2925592" y="3562595"/>
                    </a:lnTo>
                    <a:lnTo>
                      <a:pt x="2936258" y="3572206"/>
                    </a:lnTo>
                    <a:lnTo>
                      <a:pt x="2945669" y="3569002"/>
                    </a:lnTo>
                    <a:lnTo>
                      <a:pt x="2946610" y="3561314"/>
                    </a:lnTo>
                    <a:lnTo>
                      <a:pt x="2931866" y="3551703"/>
                    </a:lnTo>
                    <a:lnTo>
                      <a:pt x="2918377" y="3550102"/>
                    </a:lnTo>
                    <a:lnTo>
                      <a:pt x="2917122" y="3541452"/>
                    </a:lnTo>
                    <a:close/>
                    <a:moveTo>
                      <a:pt x="2474421" y="3527414"/>
                    </a:moveTo>
                    <a:lnTo>
                      <a:pt x="2483607" y="3527414"/>
                    </a:lnTo>
                    <a:lnTo>
                      <a:pt x="2485988" y="3538409"/>
                    </a:lnTo>
                    <a:lnTo>
                      <a:pt x="2479524" y="3544877"/>
                    </a:lnTo>
                    <a:lnTo>
                      <a:pt x="2471700" y="3536145"/>
                    </a:lnTo>
                    <a:close/>
                    <a:moveTo>
                      <a:pt x="2643150" y="3494076"/>
                    </a:moveTo>
                    <a:lnTo>
                      <a:pt x="2665375" y="3502206"/>
                    </a:lnTo>
                    <a:lnTo>
                      <a:pt x="2662200" y="3514714"/>
                    </a:lnTo>
                    <a:lnTo>
                      <a:pt x="2649500" y="3510649"/>
                    </a:lnTo>
                    <a:close/>
                    <a:moveTo>
                      <a:pt x="2724430" y="3492489"/>
                    </a:moveTo>
                    <a:lnTo>
                      <a:pt x="2735543" y="3498204"/>
                    </a:lnTo>
                    <a:lnTo>
                      <a:pt x="2744115" y="3502331"/>
                    </a:lnTo>
                    <a:lnTo>
                      <a:pt x="2748878" y="3504871"/>
                    </a:lnTo>
                    <a:lnTo>
                      <a:pt x="2751100" y="3505189"/>
                    </a:lnTo>
                    <a:lnTo>
                      <a:pt x="2753958" y="3505189"/>
                    </a:lnTo>
                    <a:lnTo>
                      <a:pt x="2761260" y="3505189"/>
                    </a:lnTo>
                    <a:lnTo>
                      <a:pt x="2768880" y="3505506"/>
                    </a:lnTo>
                    <a:lnTo>
                      <a:pt x="2771738" y="3505824"/>
                    </a:lnTo>
                    <a:lnTo>
                      <a:pt x="2773325" y="3506776"/>
                    </a:lnTo>
                    <a:lnTo>
                      <a:pt x="2774595" y="3508046"/>
                    </a:lnTo>
                    <a:lnTo>
                      <a:pt x="2775548" y="3510269"/>
                    </a:lnTo>
                    <a:lnTo>
                      <a:pt x="2776183" y="3512809"/>
                    </a:lnTo>
                    <a:lnTo>
                      <a:pt x="2776818" y="3515349"/>
                    </a:lnTo>
                    <a:lnTo>
                      <a:pt x="2777770" y="3520429"/>
                    </a:lnTo>
                    <a:lnTo>
                      <a:pt x="2778088" y="3522651"/>
                    </a:lnTo>
                    <a:lnTo>
                      <a:pt x="2784438" y="3536939"/>
                    </a:lnTo>
                    <a:lnTo>
                      <a:pt x="2762213" y="3536304"/>
                    </a:lnTo>
                    <a:lnTo>
                      <a:pt x="2744115" y="3536304"/>
                    </a:lnTo>
                    <a:lnTo>
                      <a:pt x="2737765" y="3529319"/>
                    </a:lnTo>
                    <a:lnTo>
                      <a:pt x="2713317" y="3520746"/>
                    </a:lnTo>
                    <a:lnTo>
                      <a:pt x="2713317" y="3513761"/>
                    </a:lnTo>
                    <a:lnTo>
                      <a:pt x="2728240" y="3512174"/>
                    </a:lnTo>
                    <a:lnTo>
                      <a:pt x="2713317" y="3502014"/>
                    </a:lnTo>
                    <a:cubicBezTo>
                      <a:pt x="2713211" y="3499897"/>
                      <a:pt x="2713106" y="3497781"/>
                      <a:pt x="2713000" y="3495664"/>
                    </a:cubicBezTo>
                    <a:close/>
                    <a:moveTo>
                      <a:pt x="2782388" y="3486139"/>
                    </a:moveTo>
                    <a:lnTo>
                      <a:pt x="2791163" y="3498169"/>
                    </a:lnTo>
                    <a:lnTo>
                      <a:pt x="2801888" y="3491666"/>
                    </a:lnTo>
                    <a:lnTo>
                      <a:pt x="2816188" y="3506623"/>
                    </a:lnTo>
                    <a:lnTo>
                      <a:pt x="2806113" y="3520605"/>
                    </a:lnTo>
                    <a:lnTo>
                      <a:pt x="2798963" y="3530359"/>
                    </a:lnTo>
                    <a:lnTo>
                      <a:pt x="2791488" y="3540114"/>
                    </a:lnTo>
                    <a:lnTo>
                      <a:pt x="2784663" y="3519955"/>
                    </a:lnTo>
                    <a:lnTo>
                      <a:pt x="2787913" y="3512151"/>
                    </a:lnTo>
                    <a:lnTo>
                      <a:pt x="2774913" y="3487765"/>
                    </a:lnTo>
                    <a:close/>
                    <a:moveTo>
                      <a:pt x="2829351" y="3475026"/>
                    </a:moveTo>
                    <a:lnTo>
                      <a:pt x="2856571" y="3483401"/>
                    </a:lnTo>
                    <a:lnTo>
                      <a:pt x="2860638" y="3490226"/>
                    </a:lnTo>
                    <a:lnTo>
                      <a:pt x="2848123" y="3488675"/>
                    </a:lnTo>
                    <a:lnTo>
                      <a:pt x="2837798" y="3492708"/>
                    </a:lnTo>
                    <a:lnTo>
                      <a:pt x="2828725" y="3502014"/>
                    </a:lnTo>
                    <a:lnTo>
                      <a:pt x="2817775" y="3492708"/>
                    </a:lnTo>
                    <a:lnTo>
                      <a:pt x="2834670" y="3485573"/>
                    </a:lnTo>
                    <a:close/>
                    <a:moveTo>
                      <a:pt x="2682838" y="3473439"/>
                    </a:moveTo>
                    <a:lnTo>
                      <a:pt x="2673630" y="3492489"/>
                    </a:lnTo>
                    <a:lnTo>
                      <a:pt x="2670138" y="3482964"/>
                    </a:lnTo>
                    <a:close/>
                    <a:moveTo>
                      <a:pt x="2591080" y="3467089"/>
                    </a:moveTo>
                    <a:lnTo>
                      <a:pt x="2613622" y="3486353"/>
                    </a:lnTo>
                    <a:cubicBezTo>
                      <a:pt x="2613940" y="3489509"/>
                      <a:pt x="2614257" y="3492666"/>
                      <a:pt x="2614575" y="3495822"/>
                    </a:cubicBezTo>
                    <a:lnTo>
                      <a:pt x="2607590" y="3513127"/>
                    </a:lnTo>
                    <a:lnTo>
                      <a:pt x="2592667" y="3501699"/>
                    </a:lnTo>
                    <a:cubicBezTo>
                      <a:pt x="2592879" y="3499522"/>
                      <a:pt x="2593090" y="3497346"/>
                      <a:pt x="2593302" y="3495169"/>
                    </a:cubicBezTo>
                    <a:lnTo>
                      <a:pt x="2589175" y="3480802"/>
                    </a:lnTo>
                    <a:lnTo>
                      <a:pt x="2594255" y="3479823"/>
                    </a:lnTo>
                    <a:close/>
                    <a:moveTo>
                      <a:pt x="2706015" y="3457564"/>
                    </a:moveTo>
                    <a:cubicBezTo>
                      <a:pt x="2706227" y="3462094"/>
                      <a:pt x="2706438" y="3466623"/>
                      <a:pt x="2706650" y="3471153"/>
                    </a:cubicBezTo>
                    <a:lnTo>
                      <a:pt x="2699030" y="3490747"/>
                    </a:lnTo>
                    <a:lnTo>
                      <a:pt x="2687917" y="3516346"/>
                    </a:lnTo>
                    <a:lnTo>
                      <a:pt x="2680297" y="3525827"/>
                    </a:lnTo>
                    <a:lnTo>
                      <a:pt x="2678075" y="3512237"/>
                    </a:lnTo>
                    <a:lnTo>
                      <a:pt x="2680297" y="3496436"/>
                    </a:lnTo>
                    <a:lnTo>
                      <a:pt x="2688552" y="3480634"/>
                    </a:lnTo>
                    <a:close/>
                    <a:moveTo>
                      <a:pt x="2475289" y="3449626"/>
                    </a:moveTo>
                    <a:lnTo>
                      <a:pt x="2478050" y="3458932"/>
                    </a:lnTo>
                    <a:lnTo>
                      <a:pt x="2477222" y="3468238"/>
                    </a:lnTo>
                    <a:lnTo>
                      <a:pt x="2471700" y="3476614"/>
                    </a:lnTo>
                    <a:lnTo>
                      <a:pt x="2471700" y="3466377"/>
                    </a:lnTo>
                    <a:close/>
                    <a:moveTo>
                      <a:pt x="967714" y="3435339"/>
                    </a:moveTo>
                    <a:lnTo>
                      <a:pt x="989940" y="3455054"/>
                    </a:lnTo>
                    <a:lnTo>
                      <a:pt x="985812" y="3462368"/>
                    </a:lnTo>
                    <a:lnTo>
                      <a:pt x="968032" y="3473180"/>
                    </a:lnTo>
                    <a:lnTo>
                      <a:pt x="962634" y="3489079"/>
                    </a:lnTo>
                    <a:lnTo>
                      <a:pt x="967080" y="3491305"/>
                    </a:lnTo>
                    <a:lnTo>
                      <a:pt x="958824" y="3496075"/>
                    </a:lnTo>
                    <a:cubicBezTo>
                      <a:pt x="959036" y="3502011"/>
                      <a:pt x="959247" y="3507947"/>
                      <a:pt x="959459" y="3513883"/>
                    </a:cubicBezTo>
                    <a:lnTo>
                      <a:pt x="958921" y="3514329"/>
                    </a:lnTo>
                    <a:lnTo>
                      <a:pt x="960134" y="3514827"/>
                    </a:lnTo>
                    <a:cubicBezTo>
                      <a:pt x="960095" y="3508757"/>
                      <a:pt x="960057" y="3502686"/>
                      <a:pt x="960018" y="3496616"/>
                    </a:cubicBezTo>
                    <a:lnTo>
                      <a:pt x="968262" y="3491854"/>
                    </a:lnTo>
                    <a:lnTo>
                      <a:pt x="983166" y="3482329"/>
                    </a:lnTo>
                    <a:lnTo>
                      <a:pt x="991410" y="3468359"/>
                    </a:lnTo>
                    <a:lnTo>
                      <a:pt x="995838" y="3472804"/>
                    </a:lnTo>
                    <a:lnTo>
                      <a:pt x="1009154" y="3465819"/>
                    </a:lnTo>
                    <a:lnTo>
                      <a:pt x="1019621" y="3457564"/>
                    </a:lnTo>
                    <a:lnTo>
                      <a:pt x="1064328" y="3458199"/>
                    </a:lnTo>
                    <a:lnTo>
                      <a:pt x="1077011" y="3466771"/>
                    </a:lnTo>
                    <a:lnTo>
                      <a:pt x="1089060" y="3499156"/>
                    </a:lnTo>
                    <a:lnTo>
                      <a:pt x="1101744" y="3523287"/>
                    </a:lnTo>
                    <a:lnTo>
                      <a:pt x="1111257" y="3532494"/>
                    </a:lnTo>
                    <a:lnTo>
                      <a:pt x="1110306" y="3537892"/>
                    </a:lnTo>
                    <a:lnTo>
                      <a:pt x="1099842" y="3546147"/>
                    </a:lnTo>
                    <a:lnTo>
                      <a:pt x="1088427" y="3560434"/>
                    </a:lnTo>
                    <a:lnTo>
                      <a:pt x="1092549" y="3570594"/>
                    </a:lnTo>
                    <a:lnTo>
                      <a:pt x="1097939" y="3561069"/>
                    </a:lnTo>
                    <a:lnTo>
                      <a:pt x="1113794" y="3549322"/>
                    </a:lnTo>
                    <a:lnTo>
                      <a:pt x="1125526" y="3549322"/>
                    </a:lnTo>
                    <a:lnTo>
                      <a:pt x="1138210" y="3559799"/>
                    </a:lnTo>
                    <a:lnTo>
                      <a:pt x="1135990" y="3569324"/>
                    </a:lnTo>
                    <a:lnTo>
                      <a:pt x="1141381" y="3587422"/>
                    </a:lnTo>
                    <a:lnTo>
                      <a:pt x="1135356" y="3594724"/>
                    </a:lnTo>
                    <a:lnTo>
                      <a:pt x="1125843" y="3590597"/>
                    </a:lnTo>
                    <a:lnTo>
                      <a:pt x="1123306" y="3571229"/>
                    </a:lnTo>
                    <a:lnTo>
                      <a:pt x="1117916" y="3574404"/>
                    </a:lnTo>
                    <a:lnTo>
                      <a:pt x="1120453" y="3597899"/>
                    </a:lnTo>
                    <a:lnTo>
                      <a:pt x="1129014" y="3601074"/>
                    </a:lnTo>
                    <a:lnTo>
                      <a:pt x="1126794" y="3611234"/>
                    </a:lnTo>
                    <a:lnTo>
                      <a:pt x="1120453" y="3622029"/>
                    </a:lnTo>
                    <a:lnTo>
                      <a:pt x="1102696" y="3624569"/>
                    </a:lnTo>
                    <a:lnTo>
                      <a:pt x="1099525" y="3629649"/>
                    </a:lnTo>
                    <a:lnTo>
                      <a:pt x="1099525" y="3643619"/>
                    </a:lnTo>
                    <a:lnTo>
                      <a:pt x="1098252" y="3643570"/>
                    </a:lnTo>
                    <a:lnTo>
                      <a:pt x="1091214" y="3650619"/>
                    </a:lnTo>
                    <a:lnTo>
                      <a:pt x="1084229" y="3656978"/>
                    </a:lnTo>
                    <a:lnTo>
                      <a:pt x="1075656" y="3662384"/>
                    </a:lnTo>
                    <a:lnTo>
                      <a:pt x="1075339" y="3663020"/>
                    </a:lnTo>
                    <a:lnTo>
                      <a:pt x="1075022" y="3663338"/>
                    </a:lnTo>
                    <a:lnTo>
                      <a:pt x="1074069" y="3663974"/>
                    </a:lnTo>
                    <a:lnTo>
                      <a:pt x="1073116" y="3664928"/>
                    </a:lnTo>
                    <a:lnTo>
                      <a:pt x="1071846" y="3664928"/>
                    </a:lnTo>
                    <a:lnTo>
                      <a:pt x="1069624" y="3664928"/>
                    </a:lnTo>
                    <a:lnTo>
                      <a:pt x="1067084" y="3664610"/>
                    </a:lnTo>
                    <a:lnTo>
                      <a:pt x="1062322" y="3663020"/>
                    </a:lnTo>
                    <a:lnTo>
                      <a:pt x="1058829" y="3661748"/>
                    </a:lnTo>
                    <a:lnTo>
                      <a:pt x="1056608" y="3660158"/>
                    </a:lnTo>
                    <a:lnTo>
                      <a:pt x="1053430" y="3671924"/>
                    </a:lnTo>
                    <a:lnTo>
                      <a:pt x="1058829" y="3705631"/>
                    </a:lnTo>
                    <a:lnTo>
                      <a:pt x="1075339" y="3726618"/>
                    </a:lnTo>
                    <a:lnTo>
                      <a:pt x="1065813" y="3745698"/>
                    </a:lnTo>
                    <a:lnTo>
                      <a:pt x="1071211" y="3771137"/>
                    </a:lnTo>
                    <a:lnTo>
                      <a:pt x="1085499" y="3832191"/>
                    </a:lnTo>
                    <a:lnTo>
                      <a:pt x="1076291" y="3856359"/>
                    </a:lnTo>
                    <a:lnTo>
                      <a:pt x="1058512" y="3904057"/>
                    </a:lnTo>
                    <a:lnTo>
                      <a:pt x="1054703" y="3919957"/>
                    </a:lnTo>
                    <a:lnTo>
                      <a:pt x="1045176" y="3919957"/>
                    </a:lnTo>
                    <a:lnTo>
                      <a:pt x="1047398" y="3927271"/>
                    </a:lnTo>
                    <a:lnTo>
                      <a:pt x="1061051" y="3946032"/>
                    </a:lnTo>
                    <a:lnTo>
                      <a:pt x="1047398" y="3948576"/>
                    </a:lnTo>
                    <a:lnTo>
                      <a:pt x="1026443" y="3943170"/>
                    </a:lnTo>
                    <a:lnTo>
                      <a:pt x="1005171" y="3951120"/>
                    </a:lnTo>
                    <a:lnTo>
                      <a:pt x="1001043" y="3935220"/>
                    </a:lnTo>
                    <a:lnTo>
                      <a:pt x="993433" y="3940308"/>
                    </a:lnTo>
                    <a:lnTo>
                      <a:pt x="987082" y="3954300"/>
                    </a:lnTo>
                    <a:lnTo>
                      <a:pt x="955649" y="3964157"/>
                    </a:lnTo>
                    <a:lnTo>
                      <a:pt x="934376" y="3975923"/>
                    </a:lnTo>
                    <a:lnTo>
                      <a:pt x="925169" y="3988643"/>
                    </a:lnTo>
                    <a:lnTo>
                      <a:pt x="913738" y="3985463"/>
                    </a:lnTo>
                    <a:lnTo>
                      <a:pt x="907071" y="3998182"/>
                    </a:lnTo>
                    <a:lnTo>
                      <a:pt x="893418" y="4000726"/>
                    </a:lnTo>
                    <a:lnTo>
                      <a:pt x="882940" y="4010266"/>
                    </a:lnTo>
                    <a:lnTo>
                      <a:pt x="873098" y="4001680"/>
                    </a:lnTo>
                    <a:lnTo>
                      <a:pt x="877543" y="3986735"/>
                    </a:lnTo>
                    <a:lnTo>
                      <a:pt x="869922" y="3993095"/>
                    </a:lnTo>
                    <a:lnTo>
                      <a:pt x="862620" y="3992459"/>
                    </a:lnTo>
                    <a:lnTo>
                      <a:pt x="859762" y="4004224"/>
                    </a:lnTo>
                    <a:lnTo>
                      <a:pt x="865795" y="4004860"/>
                    </a:lnTo>
                    <a:lnTo>
                      <a:pt x="864208" y="4013446"/>
                    </a:lnTo>
                    <a:lnTo>
                      <a:pt x="867382" y="4022986"/>
                    </a:lnTo>
                    <a:lnTo>
                      <a:pt x="849285" y="4022032"/>
                    </a:lnTo>
                    <a:lnTo>
                      <a:pt x="843888" y="4031571"/>
                    </a:lnTo>
                    <a:lnTo>
                      <a:pt x="832140" y="4031889"/>
                    </a:lnTo>
                    <a:lnTo>
                      <a:pt x="825155" y="4042383"/>
                    </a:lnTo>
                    <a:lnTo>
                      <a:pt x="813407" y="4045563"/>
                    </a:lnTo>
                    <a:lnTo>
                      <a:pt x="799754" y="4050015"/>
                    </a:lnTo>
                    <a:lnTo>
                      <a:pt x="769909" y="4045881"/>
                    </a:lnTo>
                    <a:lnTo>
                      <a:pt x="762607" y="4042701"/>
                    </a:lnTo>
                    <a:lnTo>
                      <a:pt x="756575" y="4048107"/>
                    </a:lnTo>
                    <a:lnTo>
                      <a:pt x="737526" y="4052877"/>
                    </a:lnTo>
                    <a:lnTo>
                      <a:pt x="737526" y="4045245"/>
                    </a:lnTo>
                    <a:lnTo>
                      <a:pt x="725779" y="4042065"/>
                    </a:lnTo>
                    <a:lnTo>
                      <a:pt x="735938" y="4033479"/>
                    </a:lnTo>
                    <a:lnTo>
                      <a:pt x="743558" y="4033479"/>
                    </a:lnTo>
                    <a:lnTo>
                      <a:pt x="764512" y="4022986"/>
                    </a:lnTo>
                    <a:lnTo>
                      <a:pt x="750860" y="4020760"/>
                    </a:lnTo>
                    <a:lnTo>
                      <a:pt x="758162" y="4013446"/>
                    </a:lnTo>
                    <a:lnTo>
                      <a:pt x="735938" y="4019806"/>
                    </a:lnTo>
                    <a:lnTo>
                      <a:pt x="724191" y="4021396"/>
                    </a:lnTo>
                    <a:lnTo>
                      <a:pt x="714667" y="4031889"/>
                    </a:lnTo>
                    <a:lnTo>
                      <a:pt x="704507" y="4040475"/>
                    </a:lnTo>
                    <a:lnTo>
                      <a:pt x="691809" y="4039203"/>
                    </a:lnTo>
                    <a:lnTo>
                      <a:pt x="707683" y="4032843"/>
                    </a:lnTo>
                    <a:lnTo>
                      <a:pt x="716889" y="4012810"/>
                    </a:lnTo>
                    <a:lnTo>
                      <a:pt x="739113" y="4005178"/>
                    </a:lnTo>
                    <a:lnTo>
                      <a:pt x="744193" y="4001044"/>
                    </a:lnTo>
                    <a:lnTo>
                      <a:pt x="733399" y="3994685"/>
                    </a:lnTo>
                    <a:lnTo>
                      <a:pt x="710540" y="4005178"/>
                    </a:lnTo>
                    <a:lnTo>
                      <a:pt x="703238" y="4010584"/>
                    </a:lnTo>
                    <a:lnTo>
                      <a:pt x="693396" y="3999136"/>
                    </a:lnTo>
                    <a:lnTo>
                      <a:pt x="673394" y="4000408"/>
                    </a:lnTo>
                    <a:lnTo>
                      <a:pt x="686093" y="3986417"/>
                    </a:lnTo>
                    <a:lnTo>
                      <a:pt x="703873" y="3973697"/>
                    </a:lnTo>
                    <a:lnTo>
                      <a:pt x="712444" y="3970517"/>
                    </a:lnTo>
                    <a:lnTo>
                      <a:pt x="728319" y="3965111"/>
                    </a:lnTo>
                    <a:lnTo>
                      <a:pt x="726097" y="3960978"/>
                    </a:lnTo>
                    <a:lnTo>
                      <a:pt x="713397" y="3960978"/>
                    </a:lnTo>
                    <a:lnTo>
                      <a:pt x="697523" y="3959388"/>
                    </a:lnTo>
                    <a:lnTo>
                      <a:pt x="671807" y="3958116"/>
                    </a:lnTo>
                    <a:lnTo>
                      <a:pt x="666727" y="3950166"/>
                    </a:lnTo>
                    <a:lnTo>
                      <a:pt x="671489" y="3936174"/>
                    </a:lnTo>
                    <a:lnTo>
                      <a:pt x="679109" y="3935220"/>
                    </a:lnTo>
                    <a:lnTo>
                      <a:pt x="702286" y="3929496"/>
                    </a:lnTo>
                    <a:lnTo>
                      <a:pt x="695936" y="3944442"/>
                    </a:lnTo>
                    <a:lnTo>
                      <a:pt x="708635" y="3933630"/>
                    </a:lnTo>
                    <a:lnTo>
                      <a:pt x="714032" y="3941898"/>
                    </a:lnTo>
                    <a:lnTo>
                      <a:pt x="723556" y="3945078"/>
                    </a:lnTo>
                    <a:lnTo>
                      <a:pt x="744828" y="3944124"/>
                    </a:lnTo>
                    <a:lnTo>
                      <a:pt x="729906" y="3937764"/>
                    </a:lnTo>
                    <a:lnTo>
                      <a:pt x="721335" y="3924091"/>
                    </a:lnTo>
                    <a:lnTo>
                      <a:pt x="735938" y="3917413"/>
                    </a:lnTo>
                    <a:lnTo>
                      <a:pt x="738161" y="3899605"/>
                    </a:lnTo>
                    <a:lnTo>
                      <a:pt x="748638" y="3896425"/>
                    </a:lnTo>
                    <a:lnTo>
                      <a:pt x="772766" y="3895153"/>
                    </a:lnTo>
                    <a:lnTo>
                      <a:pt x="801341" y="3884024"/>
                    </a:lnTo>
                    <a:lnTo>
                      <a:pt x="818487" y="3880844"/>
                    </a:lnTo>
                    <a:lnTo>
                      <a:pt x="842936" y="3884978"/>
                    </a:lnTo>
                    <a:lnTo>
                      <a:pt x="838491" y="3879890"/>
                    </a:lnTo>
                    <a:lnTo>
                      <a:pt x="818487" y="3875756"/>
                    </a:lnTo>
                    <a:lnTo>
                      <a:pt x="806739" y="3872576"/>
                    </a:lnTo>
                    <a:lnTo>
                      <a:pt x="809597" y="3861128"/>
                    </a:lnTo>
                    <a:lnTo>
                      <a:pt x="815947" y="3846183"/>
                    </a:lnTo>
                    <a:lnTo>
                      <a:pt x="805469" y="3851589"/>
                    </a:lnTo>
                    <a:lnTo>
                      <a:pt x="790863" y="3871622"/>
                    </a:lnTo>
                    <a:lnTo>
                      <a:pt x="780068" y="3876074"/>
                    </a:lnTo>
                    <a:lnTo>
                      <a:pt x="761019" y="3880526"/>
                    </a:lnTo>
                    <a:lnTo>
                      <a:pt x="753717" y="3881798"/>
                    </a:lnTo>
                    <a:lnTo>
                      <a:pt x="755940" y="3886568"/>
                    </a:lnTo>
                    <a:lnTo>
                      <a:pt x="738161" y="3886886"/>
                    </a:lnTo>
                    <a:lnTo>
                      <a:pt x="719112" y="3895471"/>
                    </a:lnTo>
                    <a:lnTo>
                      <a:pt x="715937" y="3888476"/>
                    </a:lnTo>
                    <a:lnTo>
                      <a:pt x="752765" y="3870032"/>
                    </a:lnTo>
                    <a:lnTo>
                      <a:pt x="760702" y="3848727"/>
                    </a:lnTo>
                    <a:lnTo>
                      <a:pt x="776576" y="3837915"/>
                    </a:lnTo>
                    <a:lnTo>
                      <a:pt x="774672" y="3832827"/>
                    </a:lnTo>
                    <a:lnTo>
                      <a:pt x="762925" y="3833781"/>
                    </a:lnTo>
                    <a:lnTo>
                      <a:pt x="774037" y="3807706"/>
                    </a:lnTo>
                    <a:lnTo>
                      <a:pt x="792133" y="3795622"/>
                    </a:lnTo>
                    <a:lnTo>
                      <a:pt x="816582" y="3799756"/>
                    </a:lnTo>
                    <a:lnTo>
                      <a:pt x="808962" y="3783857"/>
                    </a:lnTo>
                    <a:lnTo>
                      <a:pt x="810867" y="3772091"/>
                    </a:lnTo>
                    <a:lnTo>
                      <a:pt x="796261" y="3781949"/>
                    </a:lnTo>
                    <a:lnTo>
                      <a:pt x="754035" y="3782585"/>
                    </a:lnTo>
                    <a:lnTo>
                      <a:pt x="746733" y="3776225"/>
                    </a:lnTo>
                    <a:cubicBezTo>
                      <a:pt x="746521" y="3770819"/>
                      <a:pt x="746310" y="3765413"/>
                      <a:pt x="746098" y="3760007"/>
                    </a:cubicBezTo>
                    <a:lnTo>
                      <a:pt x="733716" y="3772727"/>
                    </a:lnTo>
                    <a:lnTo>
                      <a:pt x="725462" y="3773363"/>
                    </a:lnTo>
                    <a:lnTo>
                      <a:pt x="722922" y="3762551"/>
                    </a:lnTo>
                    <a:lnTo>
                      <a:pt x="708317" y="3761597"/>
                    </a:lnTo>
                    <a:lnTo>
                      <a:pt x="703873" y="3755238"/>
                    </a:lnTo>
                    <a:lnTo>
                      <a:pt x="689903" y="3743790"/>
                    </a:lnTo>
                    <a:lnTo>
                      <a:pt x="702603" y="3727890"/>
                    </a:lnTo>
                    <a:lnTo>
                      <a:pt x="717207" y="3722484"/>
                    </a:lnTo>
                    <a:lnTo>
                      <a:pt x="723556" y="3704359"/>
                    </a:lnTo>
                    <a:lnTo>
                      <a:pt x="752130" y="3696727"/>
                    </a:lnTo>
                    <a:lnTo>
                      <a:pt x="745463" y="3691639"/>
                    </a:lnTo>
                    <a:cubicBezTo>
                      <a:pt x="745146" y="3688459"/>
                      <a:pt x="744828" y="3685280"/>
                      <a:pt x="744511" y="3682100"/>
                    </a:cubicBezTo>
                    <a:lnTo>
                      <a:pt x="727366" y="3684326"/>
                    </a:lnTo>
                    <a:lnTo>
                      <a:pt x="719429" y="3690685"/>
                    </a:lnTo>
                    <a:lnTo>
                      <a:pt x="711492" y="3679238"/>
                    </a:lnTo>
                    <a:lnTo>
                      <a:pt x="713137" y="3667467"/>
                    </a:lnTo>
                    <a:lnTo>
                      <a:pt x="709077" y="3678226"/>
                    </a:lnTo>
                    <a:lnTo>
                      <a:pt x="687363" y="3666796"/>
                    </a:lnTo>
                    <a:lnTo>
                      <a:pt x="708146" y="3662351"/>
                    </a:lnTo>
                    <a:lnTo>
                      <a:pt x="713618" y="3664031"/>
                    </a:lnTo>
                    <a:cubicBezTo>
                      <a:pt x="713650" y="3663800"/>
                      <a:pt x="713683" y="3663569"/>
                      <a:pt x="713715" y="3663338"/>
                    </a:cubicBezTo>
                    <a:lnTo>
                      <a:pt x="731811" y="3667790"/>
                    </a:lnTo>
                    <a:lnTo>
                      <a:pt x="728637" y="3656978"/>
                    </a:lnTo>
                    <a:lnTo>
                      <a:pt x="717842" y="3653798"/>
                    </a:lnTo>
                    <a:lnTo>
                      <a:pt x="713397" y="3637263"/>
                    </a:lnTo>
                    <a:lnTo>
                      <a:pt x="731493" y="3629313"/>
                    </a:lnTo>
                    <a:lnTo>
                      <a:pt x="734351" y="3608644"/>
                    </a:lnTo>
                    <a:lnTo>
                      <a:pt x="756575" y="3612460"/>
                    </a:lnTo>
                    <a:lnTo>
                      <a:pt x="769274" y="3610234"/>
                    </a:lnTo>
                    <a:lnTo>
                      <a:pt x="781974" y="3619456"/>
                    </a:lnTo>
                    <a:lnTo>
                      <a:pt x="783244" y="3628995"/>
                    </a:lnTo>
                    <a:lnTo>
                      <a:pt x="797214" y="3634401"/>
                    </a:lnTo>
                    <a:lnTo>
                      <a:pt x="792451" y="3621681"/>
                    </a:lnTo>
                    <a:lnTo>
                      <a:pt x="805469" y="3610870"/>
                    </a:lnTo>
                    <a:lnTo>
                      <a:pt x="823250" y="3618184"/>
                    </a:lnTo>
                    <a:lnTo>
                      <a:pt x="839443" y="3627723"/>
                    </a:lnTo>
                    <a:lnTo>
                      <a:pt x="845792" y="3628359"/>
                    </a:lnTo>
                    <a:lnTo>
                      <a:pt x="846428" y="3609598"/>
                    </a:lnTo>
                    <a:lnTo>
                      <a:pt x="837855" y="3592426"/>
                    </a:lnTo>
                    <a:lnTo>
                      <a:pt x="850555" y="3578753"/>
                    </a:lnTo>
                    <a:lnTo>
                      <a:pt x="867382" y="3578753"/>
                    </a:lnTo>
                    <a:lnTo>
                      <a:pt x="877860" y="3557447"/>
                    </a:lnTo>
                    <a:lnTo>
                      <a:pt x="861985" y="3554267"/>
                    </a:lnTo>
                    <a:lnTo>
                      <a:pt x="841666" y="3559991"/>
                    </a:lnTo>
                    <a:lnTo>
                      <a:pt x="823567" y="3549180"/>
                    </a:lnTo>
                    <a:lnTo>
                      <a:pt x="830235" y="3539004"/>
                    </a:lnTo>
                    <a:lnTo>
                      <a:pt x="840396" y="3528192"/>
                    </a:lnTo>
                    <a:lnTo>
                      <a:pt x="862620" y="3519606"/>
                    </a:lnTo>
                    <a:lnTo>
                      <a:pt x="858492" y="3510067"/>
                    </a:lnTo>
                    <a:lnTo>
                      <a:pt x="855318" y="3497665"/>
                    </a:lnTo>
                    <a:lnTo>
                      <a:pt x="870875" y="3480494"/>
                    </a:lnTo>
                    <a:lnTo>
                      <a:pt x="886750" y="3474770"/>
                    </a:lnTo>
                    <a:lnTo>
                      <a:pt x="892783" y="3461096"/>
                    </a:lnTo>
                    <a:lnTo>
                      <a:pt x="911833" y="3464276"/>
                    </a:lnTo>
                    <a:lnTo>
                      <a:pt x="908658" y="3456962"/>
                    </a:lnTo>
                    <a:lnTo>
                      <a:pt x="924533" y="3451556"/>
                    </a:lnTo>
                    <a:lnTo>
                      <a:pt x="941679" y="3470318"/>
                    </a:lnTo>
                    <a:lnTo>
                      <a:pt x="931201" y="3495757"/>
                    </a:lnTo>
                    <a:lnTo>
                      <a:pt x="943901" y="3496393"/>
                    </a:lnTo>
                    <a:lnTo>
                      <a:pt x="952157" y="3479858"/>
                    </a:lnTo>
                    <a:lnTo>
                      <a:pt x="948029" y="3453464"/>
                    </a:lnTo>
                    <a:lnTo>
                      <a:pt x="961364" y="3453464"/>
                    </a:lnTo>
                    <a:close/>
                    <a:moveTo>
                      <a:pt x="3068524" y="3432164"/>
                    </a:moveTo>
                    <a:lnTo>
                      <a:pt x="3099111" y="3458846"/>
                    </a:lnTo>
                    <a:lnTo>
                      <a:pt x="3103526" y="3464378"/>
                    </a:lnTo>
                    <a:lnTo>
                      <a:pt x="3097535" y="3484552"/>
                    </a:lnTo>
                    <a:lnTo>
                      <a:pt x="3057488" y="3462425"/>
                    </a:lnTo>
                    <a:lnTo>
                      <a:pt x="3059065" y="3441926"/>
                    </a:lnTo>
                    <a:close/>
                    <a:moveTo>
                      <a:pt x="2463763" y="3408351"/>
                    </a:moveTo>
                    <a:lnTo>
                      <a:pt x="2474876" y="3421051"/>
                    </a:lnTo>
                    <a:lnTo>
                      <a:pt x="2466303" y="3420165"/>
                    </a:lnTo>
                    <a:lnTo>
                      <a:pt x="2454238" y="3410123"/>
                    </a:lnTo>
                    <a:close/>
                    <a:moveTo>
                      <a:pt x="2674737" y="3390889"/>
                    </a:moveTo>
                    <a:lnTo>
                      <a:pt x="2681250" y="3409169"/>
                    </a:lnTo>
                    <a:lnTo>
                      <a:pt x="2674086" y="3422639"/>
                    </a:lnTo>
                    <a:lnTo>
                      <a:pt x="2668550" y="3409169"/>
                    </a:lnTo>
                    <a:lnTo>
                      <a:pt x="2669201" y="3392172"/>
                    </a:lnTo>
                    <a:close/>
                    <a:moveTo>
                      <a:pt x="2629274" y="3381364"/>
                    </a:moveTo>
                    <a:lnTo>
                      <a:pt x="2653567" y="3390766"/>
                    </a:lnTo>
                    <a:lnTo>
                      <a:pt x="2656722" y="3399854"/>
                    </a:lnTo>
                    <a:lnTo>
                      <a:pt x="2660193" y="3406122"/>
                    </a:lnTo>
                    <a:lnTo>
                      <a:pt x="2664610" y="3411449"/>
                    </a:lnTo>
                    <a:lnTo>
                      <a:pt x="2668711" y="3422732"/>
                    </a:lnTo>
                    <a:lnTo>
                      <a:pt x="2689849" y="3430880"/>
                    </a:lnTo>
                    <a:lnTo>
                      <a:pt x="2693951" y="3446236"/>
                    </a:lnTo>
                    <a:lnTo>
                      <a:pt x="2687956" y="3460025"/>
                    </a:lnTo>
                    <a:lnTo>
                      <a:pt x="2677545" y="3468173"/>
                    </a:lnTo>
                    <a:lnTo>
                      <a:pt x="2660508" y="3478202"/>
                    </a:lnTo>
                    <a:lnTo>
                      <a:pt x="2640001" y="3476008"/>
                    </a:lnTo>
                    <a:lnTo>
                      <a:pt x="2627065" y="3461592"/>
                    </a:lnTo>
                    <a:lnTo>
                      <a:pt x="2634322" y="3455324"/>
                    </a:lnTo>
                    <a:lnTo>
                      <a:pt x="2622648" y="3453131"/>
                    </a:lnTo>
                    <a:lnTo>
                      <a:pt x="2620440" y="3436834"/>
                    </a:lnTo>
                    <a:lnTo>
                      <a:pt x="2603718" y="3425239"/>
                    </a:lnTo>
                    <a:lnTo>
                      <a:pt x="2593938" y="3412076"/>
                    </a:lnTo>
                    <a:lnTo>
                      <a:pt x="2595831" y="3394213"/>
                    </a:lnTo>
                    <a:lnTo>
                      <a:pt x="2608766" y="3400481"/>
                    </a:lnTo>
                    <a:lnTo>
                      <a:pt x="2620124" y="3397033"/>
                    </a:lnTo>
                    <a:close/>
                    <a:moveTo>
                      <a:pt x="1157482" y="3378189"/>
                    </a:moveTo>
                    <a:lnTo>
                      <a:pt x="1165647" y="3378189"/>
                    </a:lnTo>
                    <a:lnTo>
                      <a:pt x="1168671" y="3387857"/>
                    </a:lnTo>
                    <a:lnTo>
                      <a:pt x="1174719" y="3404938"/>
                    </a:lnTo>
                    <a:lnTo>
                      <a:pt x="1171090" y="3417829"/>
                    </a:lnTo>
                    <a:lnTo>
                      <a:pt x="1165949" y="3421052"/>
                    </a:lnTo>
                    <a:lnTo>
                      <a:pt x="1153854" y="3413639"/>
                    </a:lnTo>
                    <a:lnTo>
                      <a:pt x="1149318" y="3400748"/>
                    </a:lnTo>
                    <a:lnTo>
                      <a:pt x="1151435" y="3387857"/>
                    </a:lnTo>
                    <a:close/>
                    <a:moveTo>
                      <a:pt x="1072072" y="3340094"/>
                    </a:moveTo>
                    <a:lnTo>
                      <a:pt x="1080383" y="3351711"/>
                    </a:lnTo>
                    <a:lnTo>
                      <a:pt x="1080383" y="3364272"/>
                    </a:lnTo>
                    <a:lnTo>
                      <a:pt x="1085817" y="3378398"/>
                    </a:lnTo>
                    <a:lnTo>
                      <a:pt x="1073351" y="3387819"/>
                    </a:lnTo>
                    <a:lnTo>
                      <a:pt x="1067917" y="3397239"/>
                    </a:lnTo>
                    <a:lnTo>
                      <a:pt x="1057373" y="3394727"/>
                    </a:lnTo>
                    <a:lnTo>
                      <a:pt x="1055132" y="3384992"/>
                    </a:lnTo>
                    <a:lnTo>
                      <a:pt x="1061206" y="3368354"/>
                    </a:lnTo>
                    <a:lnTo>
                      <a:pt x="1051616" y="3368354"/>
                    </a:lnTo>
                    <a:lnTo>
                      <a:pt x="1043305" y="3377770"/>
                    </a:lnTo>
                    <a:lnTo>
                      <a:pt x="1039151" y="3384050"/>
                    </a:lnTo>
                    <a:lnTo>
                      <a:pt x="1038191" y="3371807"/>
                    </a:lnTo>
                    <a:lnTo>
                      <a:pt x="1047461" y="3350769"/>
                    </a:lnTo>
                    <a:lnTo>
                      <a:pt x="1055772" y="3356735"/>
                    </a:lnTo>
                    <a:lnTo>
                      <a:pt x="1062484" y="3348571"/>
                    </a:lnTo>
                    <a:close/>
                    <a:moveTo>
                      <a:pt x="2665169" y="3319452"/>
                    </a:moveTo>
                    <a:lnTo>
                      <a:pt x="2676488" y="3339638"/>
                    </a:lnTo>
                    <a:lnTo>
                      <a:pt x="2670990" y="3354377"/>
                    </a:lnTo>
                    <a:lnTo>
                      <a:pt x="2659025" y="3347008"/>
                    </a:lnTo>
                    <a:lnTo>
                      <a:pt x="2670990" y="3338356"/>
                    </a:lnTo>
                    <a:close/>
                    <a:moveTo>
                      <a:pt x="1084228" y="3309929"/>
                    </a:moveTo>
                    <a:lnTo>
                      <a:pt x="1082061" y="3317834"/>
                    </a:lnTo>
                    <a:lnTo>
                      <a:pt x="1071529" y="3324217"/>
                    </a:lnTo>
                    <a:lnTo>
                      <a:pt x="1074936" y="3316010"/>
                    </a:lnTo>
                    <a:close/>
                    <a:moveTo>
                      <a:pt x="1113472" y="3303579"/>
                    </a:moveTo>
                    <a:lnTo>
                      <a:pt x="1114392" y="3311286"/>
                    </a:lnTo>
                    <a:lnTo>
                      <a:pt x="1103653" y="3330557"/>
                    </a:lnTo>
                    <a:lnTo>
                      <a:pt x="1101505" y="3345010"/>
                    </a:lnTo>
                    <a:lnTo>
                      <a:pt x="1089538" y="3359143"/>
                    </a:lnTo>
                    <a:lnTo>
                      <a:pt x="1082481" y="3355288"/>
                    </a:lnTo>
                    <a:lnTo>
                      <a:pt x="1083095" y="3352398"/>
                    </a:lnTo>
                    <a:lnTo>
                      <a:pt x="1077879" y="3344048"/>
                    </a:lnTo>
                    <a:lnTo>
                      <a:pt x="1094448" y="3331521"/>
                    </a:lnTo>
                    <a:lnTo>
                      <a:pt x="1089232" y="3330557"/>
                    </a:lnTo>
                    <a:lnTo>
                      <a:pt x="1102425" y="3314499"/>
                    </a:lnTo>
                    <a:close/>
                    <a:moveTo>
                      <a:pt x="2832915" y="3290876"/>
                    </a:moveTo>
                    <a:lnTo>
                      <a:pt x="2848659" y="3298814"/>
                    </a:lnTo>
                    <a:lnTo>
                      <a:pt x="2852437" y="3323262"/>
                    </a:lnTo>
                    <a:lnTo>
                      <a:pt x="2858735" y="3340090"/>
                    </a:lnTo>
                    <a:lnTo>
                      <a:pt x="2859050" y="3355965"/>
                    </a:lnTo>
                    <a:lnTo>
                      <a:pt x="2825673" y="3386761"/>
                    </a:lnTo>
                    <a:lnTo>
                      <a:pt x="2826618" y="3404859"/>
                    </a:lnTo>
                    <a:lnTo>
                      <a:pt x="2846770" y="3426766"/>
                    </a:lnTo>
                    <a:lnTo>
                      <a:pt x="2831341" y="3449944"/>
                    </a:lnTo>
                    <a:lnTo>
                      <a:pt x="2814337" y="3447721"/>
                    </a:lnTo>
                    <a:lnTo>
                      <a:pt x="2814652" y="3457564"/>
                    </a:lnTo>
                    <a:lnTo>
                      <a:pt x="2807095" y="3449944"/>
                    </a:lnTo>
                    <a:lnTo>
                      <a:pt x="2805206" y="3460739"/>
                    </a:lnTo>
                    <a:lnTo>
                      <a:pt x="2820005" y="3480741"/>
                    </a:lnTo>
                    <a:lnTo>
                      <a:pt x="2804261" y="3482964"/>
                    </a:lnTo>
                    <a:lnTo>
                      <a:pt x="2793871" y="3473439"/>
                    </a:lnTo>
                    <a:lnTo>
                      <a:pt x="2782220" y="3471534"/>
                    </a:lnTo>
                    <a:lnTo>
                      <a:pt x="2775923" y="3459786"/>
                    </a:lnTo>
                    <a:lnTo>
                      <a:pt x="2790722" y="3456611"/>
                    </a:lnTo>
                    <a:lnTo>
                      <a:pt x="2777497" y="3440736"/>
                    </a:lnTo>
                    <a:lnTo>
                      <a:pt x="2776237" y="3442641"/>
                    </a:lnTo>
                    <a:lnTo>
                      <a:pt x="2772774" y="3445816"/>
                    </a:lnTo>
                    <a:lnTo>
                      <a:pt x="2770570" y="3447086"/>
                    </a:lnTo>
                    <a:lnTo>
                      <a:pt x="2768366" y="3448674"/>
                    </a:lnTo>
                    <a:lnTo>
                      <a:pt x="2766791" y="3449309"/>
                    </a:lnTo>
                    <a:lnTo>
                      <a:pt x="2766161" y="3449626"/>
                    </a:lnTo>
                    <a:lnTo>
                      <a:pt x="2765217" y="3449626"/>
                    </a:lnTo>
                    <a:lnTo>
                      <a:pt x="2761438" y="3447721"/>
                    </a:lnTo>
                    <a:lnTo>
                      <a:pt x="2756400" y="3445499"/>
                    </a:lnTo>
                    <a:lnTo>
                      <a:pt x="2750733" y="3442324"/>
                    </a:lnTo>
                    <a:lnTo>
                      <a:pt x="2739082" y="3445499"/>
                    </a:lnTo>
                    <a:lnTo>
                      <a:pt x="2730580" y="3434069"/>
                    </a:lnTo>
                    <a:lnTo>
                      <a:pt x="2726172" y="3419146"/>
                    </a:lnTo>
                    <a:lnTo>
                      <a:pt x="2732470" y="3410574"/>
                    </a:lnTo>
                    <a:lnTo>
                      <a:pt x="2721764" y="3395016"/>
                    </a:lnTo>
                    <a:lnTo>
                      <a:pt x="2728691" y="3382316"/>
                    </a:lnTo>
                    <a:lnTo>
                      <a:pt x="2706650" y="3359457"/>
                    </a:lnTo>
                    <a:lnTo>
                      <a:pt x="2712003" y="3352155"/>
                    </a:lnTo>
                    <a:lnTo>
                      <a:pt x="2742546" y="3359140"/>
                    </a:lnTo>
                    <a:lnTo>
                      <a:pt x="2751677" y="3348344"/>
                    </a:lnTo>
                    <a:lnTo>
                      <a:pt x="2760179" y="3334692"/>
                    </a:lnTo>
                    <a:lnTo>
                      <a:pt x="2739082" y="3323262"/>
                    </a:lnTo>
                    <a:lnTo>
                      <a:pt x="2739082" y="3315959"/>
                    </a:lnTo>
                    <a:lnTo>
                      <a:pt x="2755771" y="3325166"/>
                    </a:lnTo>
                    <a:lnTo>
                      <a:pt x="2785054" y="3317547"/>
                    </a:lnTo>
                    <a:lnTo>
                      <a:pt x="2767421" y="3335644"/>
                    </a:lnTo>
                    <a:lnTo>
                      <a:pt x="2773718" y="3341677"/>
                    </a:lnTo>
                    <a:lnTo>
                      <a:pt x="2771514" y="3351202"/>
                    </a:lnTo>
                    <a:lnTo>
                      <a:pt x="2790722" y="3363903"/>
                    </a:lnTo>
                    <a:lnTo>
                      <a:pt x="2795760" y="3341677"/>
                    </a:lnTo>
                    <a:lnTo>
                      <a:pt x="2802057" y="3337549"/>
                    </a:lnTo>
                    <a:lnTo>
                      <a:pt x="2811504" y="3346757"/>
                    </a:lnTo>
                    <a:lnTo>
                      <a:pt x="2811189" y="3334374"/>
                    </a:lnTo>
                    <a:lnTo>
                      <a:pt x="2803002" y="3321674"/>
                    </a:lnTo>
                    <a:close/>
                    <a:moveTo>
                      <a:pt x="1020731" y="3233728"/>
                    </a:moveTo>
                    <a:lnTo>
                      <a:pt x="1016076" y="3241030"/>
                    </a:lnTo>
                    <a:lnTo>
                      <a:pt x="1012090" y="3246428"/>
                    </a:lnTo>
                    <a:lnTo>
                      <a:pt x="1006440" y="3243253"/>
                    </a:lnTo>
                    <a:lnTo>
                      <a:pt x="1012755" y="3234680"/>
                    </a:lnTo>
                    <a:close/>
                    <a:moveTo>
                      <a:pt x="1074260" y="3214677"/>
                    </a:moveTo>
                    <a:lnTo>
                      <a:pt x="1089658" y="3239024"/>
                    </a:lnTo>
                    <a:lnTo>
                      <a:pt x="1106981" y="3246073"/>
                    </a:lnTo>
                    <a:lnTo>
                      <a:pt x="1103774" y="3257926"/>
                    </a:lnTo>
                    <a:lnTo>
                      <a:pt x="1117568" y="3267537"/>
                    </a:lnTo>
                    <a:lnTo>
                      <a:pt x="1101849" y="3281632"/>
                    </a:lnTo>
                    <a:lnTo>
                      <a:pt x="1099603" y="3275225"/>
                    </a:lnTo>
                    <a:lnTo>
                      <a:pt x="1084526" y="3280350"/>
                    </a:lnTo>
                    <a:lnTo>
                      <a:pt x="1077147" y="3285797"/>
                    </a:lnTo>
                    <a:lnTo>
                      <a:pt x="1063353" y="3286117"/>
                    </a:lnTo>
                    <a:lnTo>
                      <a:pt x="1055655" y="3277467"/>
                    </a:lnTo>
                    <a:lnTo>
                      <a:pt x="1067523" y="3266897"/>
                    </a:lnTo>
                    <a:lnTo>
                      <a:pt x="1082601" y="3267856"/>
                    </a:lnTo>
                    <a:lnTo>
                      <a:pt x="1082280" y="3262730"/>
                    </a:lnTo>
                    <a:lnTo>
                      <a:pt x="1070732" y="3261449"/>
                    </a:lnTo>
                    <a:lnTo>
                      <a:pt x="1073618" y="3254081"/>
                    </a:lnTo>
                    <a:lnTo>
                      <a:pt x="1082280" y="3253121"/>
                    </a:lnTo>
                    <a:lnTo>
                      <a:pt x="1087412" y="3242227"/>
                    </a:lnTo>
                    <a:lnTo>
                      <a:pt x="1073618" y="3243190"/>
                    </a:lnTo>
                    <a:lnTo>
                      <a:pt x="1059505" y="3236141"/>
                    </a:lnTo>
                    <a:lnTo>
                      <a:pt x="1056296" y="3224288"/>
                    </a:lnTo>
                    <a:lnTo>
                      <a:pt x="1068165" y="3226530"/>
                    </a:lnTo>
                    <a:lnTo>
                      <a:pt x="1064636" y="3217881"/>
                    </a:lnTo>
                    <a:close/>
                    <a:moveTo>
                      <a:pt x="1036556" y="3211501"/>
                    </a:moveTo>
                    <a:lnTo>
                      <a:pt x="1042954" y="3212454"/>
                    </a:lnTo>
                    <a:lnTo>
                      <a:pt x="1032178" y="3225472"/>
                    </a:lnTo>
                    <a:lnTo>
                      <a:pt x="1020731" y="3227377"/>
                    </a:lnTo>
                    <a:lnTo>
                      <a:pt x="1025442" y="3219122"/>
                    </a:lnTo>
                    <a:close/>
                    <a:moveTo>
                      <a:pt x="1065497" y="3170226"/>
                    </a:moveTo>
                    <a:lnTo>
                      <a:pt x="1066766" y="3176576"/>
                    </a:lnTo>
                    <a:lnTo>
                      <a:pt x="1060416" y="3174354"/>
                    </a:lnTo>
                    <a:close/>
                    <a:moveTo>
                      <a:pt x="2496621" y="3159114"/>
                    </a:moveTo>
                    <a:lnTo>
                      <a:pt x="2512976" y="3161291"/>
                    </a:lnTo>
                    <a:lnTo>
                      <a:pt x="2507000" y="3179948"/>
                    </a:lnTo>
                    <a:lnTo>
                      <a:pt x="2488130" y="3189277"/>
                    </a:lnTo>
                    <a:lnTo>
                      <a:pt x="2479638" y="3174662"/>
                    </a:lnTo>
                    <a:lnTo>
                      <a:pt x="2481839" y="3166888"/>
                    </a:lnTo>
                    <a:lnTo>
                      <a:pt x="2494420" y="3169687"/>
                    </a:lnTo>
                    <a:close/>
                    <a:moveTo>
                      <a:pt x="949493" y="3151177"/>
                    </a:moveTo>
                    <a:lnTo>
                      <a:pt x="957238" y="3156257"/>
                    </a:lnTo>
                    <a:lnTo>
                      <a:pt x="946125" y="3170226"/>
                    </a:lnTo>
                    <a:close/>
                    <a:moveTo>
                      <a:pt x="1053951" y="3149590"/>
                    </a:moveTo>
                    <a:lnTo>
                      <a:pt x="1060416" y="3156763"/>
                    </a:lnTo>
                    <a:lnTo>
                      <a:pt x="1060416" y="3162999"/>
                    </a:lnTo>
                    <a:lnTo>
                      <a:pt x="1052656" y="3167053"/>
                    </a:lnTo>
                    <a:lnTo>
                      <a:pt x="1043924" y="3161127"/>
                    </a:lnTo>
                    <a:lnTo>
                      <a:pt x="1042953" y="3151773"/>
                    </a:lnTo>
                    <a:close/>
                    <a:moveTo>
                      <a:pt x="957696" y="3089266"/>
                    </a:moveTo>
                    <a:lnTo>
                      <a:pt x="969937" y="3097932"/>
                    </a:lnTo>
                    <a:lnTo>
                      <a:pt x="966877" y="3107561"/>
                    </a:lnTo>
                    <a:lnTo>
                      <a:pt x="958002" y="3112696"/>
                    </a:lnTo>
                    <a:lnTo>
                      <a:pt x="965041" y="3133881"/>
                    </a:lnTo>
                    <a:lnTo>
                      <a:pt x="960144" y="3148003"/>
                    </a:lnTo>
                    <a:lnTo>
                      <a:pt x="950657" y="3139337"/>
                    </a:lnTo>
                    <a:lnTo>
                      <a:pt x="946679" y="3129066"/>
                    </a:lnTo>
                    <a:lnTo>
                      <a:pt x="944536" y="3110771"/>
                    </a:lnTo>
                    <a:lnTo>
                      <a:pt x="945148" y="3090550"/>
                    </a:lnTo>
                    <a:close/>
                    <a:moveTo>
                      <a:pt x="2717252" y="3084501"/>
                    </a:moveTo>
                    <a:lnTo>
                      <a:pt x="2722526" y="3100947"/>
                    </a:lnTo>
                    <a:lnTo>
                      <a:pt x="2711048" y="3096433"/>
                    </a:lnTo>
                    <a:lnTo>
                      <a:pt x="2700501" y="3105139"/>
                    </a:lnTo>
                    <a:lnTo>
                      <a:pt x="2695538" y="3099658"/>
                    </a:lnTo>
                    <a:lnTo>
                      <a:pt x="2702673" y="3089016"/>
                    </a:lnTo>
                    <a:close/>
                    <a:moveTo>
                      <a:pt x="1081056" y="3082917"/>
                    </a:moveTo>
                    <a:lnTo>
                      <a:pt x="1085552" y="3084822"/>
                    </a:lnTo>
                    <a:lnTo>
                      <a:pt x="1087404" y="3093394"/>
                    </a:lnTo>
                    <a:lnTo>
                      <a:pt x="1083700" y="3105141"/>
                    </a:lnTo>
                    <a:lnTo>
                      <a:pt x="1081056" y="3095617"/>
                    </a:lnTo>
                    <a:close/>
                    <a:moveTo>
                      <a:pt x="3278151" y="3081329"/>
                    </a:moveTo>
                    <a:lnTo>
                      <a:pt x="3281326" y="3085759"/>
                    </a:lnTo>
                    <a:lnTo>
                      <a:pt x="3275928" y="3099048"/>
                    </a:lnTo>
                    <a:lnTo>
                      <a:pt x="3272118" y="3137019"/>
                    </a:lnTo>
                    <a:lnTo>
                      <a:pt x="3272436" y="3161067"/>
                    </a:lnTo>
                    <a:lnTo>
                      <a:pt x="3256561" y="3174673"/>
                    </a:lnTo>
                    <a:lnTo>
                      <a:pt x="3251481" y="3207581"/>
                    </a:lnTo>
                    <a:lnTo>
                      <a:pt x="3245448" y="3235745"/>
                    </a:lnTo>
                    <a:lnTo>
                      <a:pt x="3232113" y="3264226"/>
                    </a:lnTo>
                    <a:lnTo>
                      <a:pt x="3220365" y="3268655"/>
                    </a:lnTo>
                    <a:cubicBezTo>
                      <a:pt x="3220048" y="3264119"/>
                      <a:pt x="3219730" y="3259584"/>
                      <a:pt x="3219413" y="3255048"/>
                    </a:cubicBezTo>
                    <a:lnTo>
                      <a:pt x="3232430" y="3179419"/>
                    </a:lnTo>
                    <a:lnTo>
                      <a:pt x="3249258" y="3154106"/>
                    </a:lnTo>
                    <a:lnTo>
                      <a:pt x="3259418" y="3133854"/>
                    </a:lnTo>
                    <a:lnTo>
                      <a:pt x="3265768" y="3118034"/>
                    </a:lnTo>
                    <a:lnTo>
                      <a:pt x="3264498" y="3103479"/>
                    </a:lnTo>
                    <a:close/>
                    <a:moveTo>
                      <a:pt x="963890" y="3071804"/>
                    </a:moveTo>
                    <a:lnTo>
                      <a:pt x="974701" y="3076971"/>
                    </a:lnTo>
                    <a:lnTo>
                      <a:pt x="969132" y="3086091"/>
                    </a:lnTo>
                    <a:lnTo>
                      <a:pt x="961597" y="3083963"/>
                    </a:lnTo>
                    <a:lnTo>
                      <a:pt x="954063" y="3080315"/>
                    </a:lnTo>
                    <a:lnTo>
                      <a:pt x="955045" y="3073020"/>
                    </a:lnTo>
                    <a:close/>
                    <a:moveTo>
                      <a:pt x="960350" y="3040054"/>
                    </a:moveTo>
                    <a:lnTo>
                      <a:pt x="976288" y="3041016"/>
                    </a:lnTo>
                    <a:lnTo>
                      <a:pt x="974100" y="3051920"/>
                    </a:lnTo>
                    <a:lnTo>
                      <a:pt x="968788" y="3050637"/>
                    </a:lnTo>
                    <a:lnTo>
                      <a:pt x="970975" y="3059296"/>
                    </a:lnTo>
                    <a:lnTo>
                      <a:pt x="974100" y="3058975"/>
                    </a:lnTo>
                    <a:cubicBezTo>
                      <a:pt x="974413" y="3063251"/>
                      <a:pt x="974725" y="3067528"/>
                      <a:pt x="975038" y="3071804"/>
                    </a:cubicBezTo>
                    <a:lnTo>
                      <a:pt x="960350" y="3064748"/>
                    </a:lnTo>
                    <a:cubicBezTo>
                      <a:pt x="960037" y="3061862"/>
                      <a:pt x="959725" y="3058975"/>
                      <a:pt x="959412" y="3056089"/>
                    </a:cubicBezTo>
                    <a:lnTo>
                      <a:pt x="941600" y="3052882"/>
                    </a:lnTo>
                    <a:lnTo>
                      <a:pt x="936599" y="3043582"/>
                    </a:lnTo>
                    <a:close/>
                    <a:moveTo>
                      <a:pt x="1047716" y="3033705"/>
                    </a:moveTo>
                    <a:lnTo>
                      <a:pt x="1067084" y="3048347"/>
                    </a:lnTo>
                    <a:lnTo>
                      <a:pt x="1069307" y="3077949"/>
                    </a:lnTo>
                    <a:lnTo>
                      <a:pt x="1066132" y="3087498"/>
                    </a:lnTo>
                    <a:lnTo>
                      <a:pt x="1076926" y="3092590"/>
                    </a:lnTo>
                    <a:lnTo>
                      <a:pt x="1079466" y="3109460"/>
                    </a:lnTo>
                    <a:lnTo>
                      <a:pt x="1084229" y="3109460"/>
                    </a:lnTo>
                    <a:lnTo>
                      <a:pt x="1082642" y="3121874"/>
                    </a:lnTo>
                    <a:lnTo>
                      <a:pt x="1108678" y="3115508"/>
                    </a:lnTo>
                    <a:lnTo>
                      <a:pt x="1111218" y="3125057"/>
                    </a:lnTo>
                    <a:lnTo>
                      <a:pt x="1097247" y="3135879"/>
                    </a:lnTo>
                    <a:lnTo>
                      <a:pt x="1089310" y="3154022"/>
                    </a:lnTo>
                    <a:lnTo>
                      <a:pt x="1080737" y="3159115"/>
                    </a:lnTo>
                    <a:lnTo>
                      <a:pt x="1079784" y="3152749"/>
                    </a:lnTo>
                    <a:lnTo>
                      <a:pt x="1081372" y="3135879"/>
                    </a:lnTo>
                    <a:lnTo>
                      <a:pt x="1066766" y="3136198"/>
                    </a:lnTo>
                    <a:lnTo>
                      <a:pt x="1059148" y="3139381"/>
                    </a:lnTo>
                    <a:lnTo>
                      <a:pt x="1055971" y="3132060"/>
                    </a:lnTo>
                    <a:lnTo>
                      <a:pt x="1045494" y="3119009"/>
                    </a:lnTo>
                    <a:lnTo>
                      <a:pt x="1046446" y="3112006"/>
                    </a:lnTo>
                    <a:lnTo>
                      <a:pt x="1044224" y="3098320"/>
                    </a:lnTo>
                    <a:lnTo>
                      <a:pt x="1032158" y="3089726"/>
                    </a:lnTo>
                    <a:cubicBezTo>
                      <a:pt x="1032370" y="3093970"/>
                      <a:pt x="1032581" y="3098213"/>
                      <a:pt x="1032793" y="3102457"/>
                    </a:cubicBezTo>
                    <a:lnTo>
                      <a:pt x="1019777" y="3099275"/>
                    </a:lnTo>
                    <a:lnTo>
                      <a:pt x="1012474" y="3087816"/>
                    </a:lnTo>
                    <a:lnTo>
                      <a:pt x="1008027" y="3077312"/>
                    </a:lnTo>
                    <a:lnTo>
                      <a:pt x="1015331" y="3068718"/>
                    </a:lnTo>
                    <a:lnTo>
                      <a:pt x="1023904" y="3075084"/>
                    </a:lnTo>
                    <a:lnTo>
                      <a:pt x="1028031" y="3071901"/>
                    </a:lnTo>
                    <a:lnTo>
                      <a:pt x="1023904" y="3055031"/>
                    </a:lnTo>
                    <a:lnTo>
                      <a:pt x="1025491" y="3045482"/>
                    </a:lnTo>
                    <a:lnTo>
                      <a:pt x="1032158" y="3060123"/>
                    </a:lnTo>
                    <a:lnTo>
                      <a:pt x="1049304" y="3065217"/>
                    </a:lnTo>
                    <a:lnTo>
                      <a:pt x="1039462" y="3043254"/>
                    </a:lnTo>
                    <a:close/>
                    <a:moveTo>
                      <a:pt x="2663477" y="3014652"/>
                    </a:moveTo>
                    <a:lnTo>
                      <a:pt x="2668550" y="3015608"/>
                    </a:lnTo>
                    <a:lnTo>
                      <a:pt x="2660624" y="3025162"/>
                    </a:lnTo>
                    <a:lnTo>
                      <a:pt x="2651113" y="3049369"/>
                    </a:lnTo>
                    <a:lnTo>
                      <a:pt x="2659673" y="3062110"/>
                    </a:lnTo>
                    <a:lnTo>
                      <a:pt x="2667282" y="3079946"/>
                    </a:lnTo>
                    <a:lnTo>
                      <a:pt x="2665379" y="3098101"/>
                    </a:lnTo>
                    <a:lnTo>
                      <a:pt x="2651747" y="3118168"/>
                    </a:lnTo>
                    <a:lnTo>
                      <a:pt x="2641284" y="3138552"/>
                    </a:lnTo>
                    <a:lnTo>
                      <a:pt x="2639382" y="3148107"/>
                    </a:lnTo>
                    <a:lnTo>
                      <a:pt x="2633992" y="3144922"/>
                    </a:lnTo>
                    <a:lnTo>
                      <a:pt x="2624481" y="3135367"/>
                    </a:lnTo>
                    <a:lnTo>
                      <a:pt x="2607361" y="3133456"/>
                    </a:lnTo>
                    <a:lnTo>
                      <a:pt x="2591509" y="3129315"/>
                    </a:lnTo>
                    <a:lnTo>
                      <a:pt x="2583266" y="3137596"/>
                    </a:lnTo>
                    <a:lnTo>
                      <a:pt x="2569316" y="3133775"/>
                    </a:lnTo>
                    <a:lnTo>
                      <a:pt x="2548392" y="3148744"/>
                    </a:lnTo>
                    <a:lnTo>
                      <a:pt x="2533808" y="3141738"/>
                    </a:lnTo>
                    <a:lnTo>
                      <a:pt x="2530003" y="3127723"/>
                    </a:lnTo>
                    <a:lnTo>
                      <a:pt x="2504006" y="3142693"/>
                    </a:lnTo>
                    <a:lnTo>
                      <a:pt x="2496714" y="3155433"/>
                    </a:lnTo>
                    <a:lnTo>
                      <a:pt x="2471351" y="3164352"/>
                    </a:lnTo>
                    <a:lnTo>
                      <a:pt x="2468180" y="3181551"/>
                    </a:lnTo>
                    <a:lnTo>
                      <a:pt x="2479277" y="3189514"/>
                    </a:lnTo>
                    <a:lnTo>
                      <a:pt x="2479277" y="3193973"/>
                    </a:lnTo>
                    <a:lnTo>
                      <a:pt x="2485617" y="3200343"/>
                    </a:lnTo>
                    <a:lnTo>
                      <a:pt x="2484666" y="3214677"/>
                    </a:lnTo>
                    <a:lnTo>
                      <a:pt x="2473887" y="3211809"/>
                    </a:lnTo>
                    <a:lnTo>
                      <a:pt x="2477057" y="3200343"/>
                    </a:lnTo>
                    <a:lnTo>
                      <a:pt x="2468814" y="3205439"/>
                    </a:lnTo>
                    <a:lnTo>
                      <a:pt x="2458986" y="3192062"/>
                    </a:lnTo>
                    <a:lnTo>
                      <a:pt x="2449475" y="3187921"/>
                    </a:lnTo>
                    <a:lnTo>
                      <a:pt x="2452328" y="3178047"/>
                    </a:lnTo>
                    <a:lnTo>
                      <a:pt x="2456767" y="3149381"/>
                    </a:lnTo>
                    <a:lnTo>
                      <a:pt x="2481813" y="3128041"/>
                    </a:lnTo>
                    <a:lnTo>
                      <a:pt x="2509396" y="3122945"/>
                    </a:lnTo>
                    <a:lnTo>
                      <a:pt x="2521760" y="3114345"/>
                    </a:lnTo>
                    <a:lnTo>
                      <a:pt x="2562024" y="3109568"/>
                    </a:lnTo>
                    <a:lnTo>
                      <a:pt x="2582632" y="3077717"/>
                    </a:lnTo>
                    <a:lnTo>
                      <a:pt x="2602605" y="3055421"/>
                    </a:lnTo>
                    <a:lnTo>
                      <a:pt x="2615287" y="3047459"/>
                    </a:lnTo>
                    <a:lnTo>
                      <a:pt x="2630188" y="3047459"/>
                    </a:lnTo>
                    <a:lnTo>
                      <a:pt x="2642553" y="3036947"/>
                    </a:lnTo>
                    <a:close/>
                    <a:moveTo>
                      <a:pt x="3448413" y="2979732"/>
                    </a:moveTo>
                    <a:lnTo>
                      <a:pt x="3453791" y="2990488"/>
                    </a:lnTo>
                    <a:lnTo>
                      <a:pt x="3465498" y="2979732"/>
                    </a:lnTo>
                    <a:lnTo>
                      <a:pt x="3471826" y="2991437"/>
                    </a:lnTo>
                    <a:lnTo>
                      <a:pt x="3467396" y="3010102"/>
                    </a:lnTo>
                    <a:lnTo>
                      <a:pt x="3453159" y="3013582"/>
                    </a:lnTo>
                    <a:lnTo>
                      <a:pt x="3450311" y="3061035"/>
                    </a:lnTo>
                    <a:lnTo>
                      <a:pt x="3458537" y="3074321"/>
                    </a:lnTo>
                    <a:lnTo>
                      <a:pt x="3441769" y="3080016"/>
                    </a:lnTo>
                    <a:cubicBezTo>
                      <a:pt x="3441874" y="3085816"/>
                      <a:pt x="3441980" y="3091615"/>
                      <a:pt x="3442085" y="3097415"/>
                    </a:cubicBezTo>
                    <a:lnTo>
                      <a:pt x="3430378" y="3099630"/>
                    </a:lnTo>
                    <a:lnTo>
                      <a:pt x="3407598" y="3133480"/>
                    </a:lnTo>
                    <a:cubicBezTo>
                      <a:pt x="3407914" y="3138752"/>
                      <a:pt x="3408231" y="3144024"/>
                      <a:pt x="3408547" y="3149296"/>
                    </a:cubicBezTo>
                    <a:lnTo>
                      <a:pt x="3381338" y="3155940"/>
                    </a:lnTo>
                    <a:lnTo>
                      <a:pt x="3399056" y="3131898"/>
                    </a:lnTo>
                    <a:lnTo>
                      <a:pt x="3405384" y="3121142"/>
                    </a:lnTo>
                    <a:lnTo>
                      <a:pt x="3388615" y="3129683"/>
                    </a:lnTo>
                    <a:lnTo>
                      <a:pt x="3390197" y="3106272"/>
                    </a:lnTo>
                    <a:lnTo>
                      <a:pt x="3384818" y="3092037"/>
                    </a:lnTo>
                    <a:lnTo>
                      <a:pt x="3394626" y="3078118"/>
                    </a:lnTo>
                    <a:lnTo>
                      <a:pt x="3384502" y="3050912"/>
                    </a:lnTo>
                    <a:lnTo>
                      <a:pt x="3412977" y="3012000"/>
                    </a:lnTo>
                    <a:lnTo>
                      <a:pt x="3414559" y="2994917"/>
                    </a:lnTo>
                    <a:lnTo>
                      <a:pt x="3442085" y="2991437"/>
                    </a:lnTo>
                    <a:close/>
                    <a:moveTo>
                      <a:pt x="3493415" y="2962270"/>
                    </a:moveTo>
                    <a:lnTo>
                      <a:pt x="3495638" y="2975755"/>
                    </a:lnTo>
                    <a:lnTo>
                      <a:pt x="3483890" y="2974150"/>
                    </a:lnTo>
                    <a:lnTo>
                      <a:pt x="3475318" y="2990845"/>
                    </a:lnTo>
                    <a:lnTo>
                      <a:pt x="3473413" y="2976076"/>
                    </a:lnTo>
                    <a:close/>
                    <a:moveTo>
                      <a:pt x="2769847" y="2960682"/>
                    </a:moveTo>
                    <a:lnTo>
                      <a:pt x="2770150" y="2978807"/>
                    </a:lnTo>
                    <a:lnTo>
                      <a:pt x="2761986" y="2994019"/>
                    </a:lnTo>
                    <a:lnTo>
                      <a:pt x="2751100" y="2971363"/>
                    </a:lnTo>
                    <a:lnTo>
                      <a:pt x="2754728" y="2961977"/>
                    </a:lnTo>
                    <a:close/>
                    <a:moveTo>
                      <a:pt x="1053114" y="2895591"/>
                    </a:moveTo>
                    <a:lnTo>
                      <a:pt x="1060733" y="2896547"/>
                    </a:lnTo>
                    <a:lnTo>
                      <a:pt x="1066448" y="2921057"/>
                    </a:lnTo>
                    <a:lnTo>
                      <a:pt x="1051527" y="2933787"/>
                    </a:lnTo>
                    <a:lnTo>
                      <a:pt x="1053749" y="2941110"/>
                    </a:lnTo>
                    <a:lnTo>
                      <a:pt x="1068353" y="2926149"/>
                    </a:lnTo>
                    <a:lnTo>
                      <a:pt x="1071528" y="2931239"/>
                    </a:lnTo>
                    <a:lnTo>
                      <a:pt x="1063274" y="2946204"/>
                    </a:lnTo>
                    <a:lnTo>
                      <a:pt x="1051844" y="2947478"/>
                    </a:lnTo>
                    <a:lnTo>
                      <a:pt x="1042318" y="2957981"/>
                    </a:lnTo>
                    <a:lnTo>
                      <a:pt x="1030571" y="2965621"/>
                    </a:lnTo>
                    <a:lnTo>
                      <a:pt x="1041365" y="2967849"/>
                    </a:lnTo>
                    <a:lnTo>
                      <a:pt x="1043271" y="2977080"/>
                    </a:lnTo>
                    <a:lnTo>
                      <a:pt x="1040413" y="2983446"/>
                    </a:lnTo>
                    <a:lnTo>
                      <a:pt x="1028983" y="2991722"/>
                    </a:lnTo>
                    <a:lnTo>
                      <a:pt x="1020413" y="2991085"/>
                    </a:lnTo>
                    <a:lnTo>
                      <a:pt x="1010885" y="2990130"/>
                    </a:lnTo>
                    <a:lnTo>
                      <a:pt x="1009614" y="2997451"/>
                    </a:lnTo>
                    <a:lnTo>
                      <a:pt x="1004853" y="3013366"/>
                    </a:lnTo>
                    <a:lnTo>
                      <a:pt x="987717" y="3021006"/>
                    </a:lnTo>
                    <a:lnTo>
                      <a:pt x="976287" y="3013366"/>
                    </a:lnTo>
                    <a:lnTo>
                      <a:pt x="986765" y="3006045"/>
                    </a:lnTo>
                    <a:lnTo>
                      <a:pt x="995010" y="2991085"/>
                    </a:lnTo>
                    <a:lnTo>
                      <a:pt x="986447" y="2987266"/>
                    </a:lnTo>
                    <a:lnTo>
                      <a:pt x="983272" y="2980900"/>
                    </a:lnTo>
                    <a:lnTo>
                      <a:pt x="991845" y="2974534"/>
                    </a:lnTo>
                    <a:lnTo>
                      <a:pt x="980097" y="2974534"/>
                    </a:lnTo>
                    <a:lnTo>
                      <a:pt x="976605" y="2955434"/>
                    </a:lnTo>
                    <a:lnTo>
                      <a:pt x="989305" y="2938244"/>
                    </a:lnTo>
                    <a:lnTo>
                      <a:pt x="995645" y="2945568"/>
                    </a:lnTo>
                    <a:lnTo>
                      <a:pt x="996597" y="2940473"/>
                    </a:lnTo>
                    <a:lnTo>
                      <a:pt x="1009297" y="2942384"/>
                    </a:lnTo>
                    <a:lnTo>
                      <a:pt x="1012473" y="2950025"/>
                    </a:lnTo>
                    <a:lnTo>
                      <a:pt x="1012473" y="2939200"/>
                    </a:lnTo>
                    <a:lnTo>
                      <a:pt x="1014377" y="2930921"/>
                    </a:lnTo>
                    <a:lnTo>
                      <a:pt x="1042000" y="2909597"/>
                    </a:lnTo>
                    <a:lnTo>
                      <a:pt x="1051209" y="2904186"/>
                    </a:lnTo>
                    <a:close/>
                    <a:moveTo>
                      <a:pt x="1350059" y="2857495"/>
                    </a:moveTo>
                    <a:lnTo>
                      <a:pt x="1357674" y="2864802"/>
                    </a:lnTo>
                    <a:lnTo>
                      <a:pt x="1355452" y="2876239"/>
                    </a:lnTo>
                    <a:lnTo>
                      <a:pt x="1359577" y="2883863"/>
                    </a:lnTo>
                    <a:lnTo>
                      <a:pt x="1370365" y="2885769"/>
                    </a:lnTo>
                    <a:lnTo>
                      <a:pt x="1361164" y="2908962"/>
                    </a:lnTo>
                    <a:lnTo>
                      <a:pt x="1339906" y="2921989"/>
                    </a:lnTo>
                    <a:lnTo>
                      <a:pt x="1307551" y="2950584"/>
                    </a:lnTo>
                    <a:lnTo>
                      <a:pt x="1298350" y="2965517"/>
                    </a:lnTo>
                    <a:lnTo>
                      <a:pt x="1284393" y="2971871"/>
                    </a:lnTo>
                    <a:lnTo>
                      <a:pt x="1283441" y="2979495"/>
                    </a:lnTo>
                    <a:lnTo>
                      <a:pt x="1266628" y="2996334"/>
                    </a:lnTo>
                    <a:lnTo>
                      <a:pt x="1259332" y="2995381"/>
                    </a:lnTo>
                    <a:lnTo>
                      <a:pt x="1243469" y="2999829"/>
                    </a:lnTo>
                    <a:lnTo>
                      <a:pt x="1258381" y="3002688"/>
                    </a:lnTo>
                    <a:lnTo>
                      <a:pt x="1261553" y="3008089"/>
                    </a:lnTo>
                    <a:lnTo>
                      <a:pt x="1290103" y="2999193"/>
                    </a:lnTo>
                    <a:lnTo>
                      <a:pt x="1295496" y="3001417"/>
                    </a:lnTo>
                    <a:lnTo>
                      <a:pt x="1278683" y="3023657"/>
                    </a:lnTo>
                    <a:lnTo>
                      <a:pt x="1272973" y="3016667"/>
                    </a:lnTo>
                    <a:lnTo>
                      <a:pt x="1246006" y="3027152"/>
                    </a:lnTo>
                    <a:lnTo>
                      <a:pt x="1232366" y="3043037"/>
                    </a:lnTo>
                    <a:lnTo>
                      <a:pt x="1233635" y="3047167"/>
                    </a:lnTo>
                    <a:lnTo>
                      <a:pt x="1246006" y="3037636"/>
                    </a:lnTo>
                    <a:lnTo>
                      <a:pt x="1261870" y="3031282"/>
                    </a:lnTo>
                    <a:lnTo>
                      <a:pt x="1267262" y="3030964"/>
                    </a:lnTo>
                    <a:lnTo>
                      <a:pt x="1261870" y="3052251"/>
                    </a:lnTo>
                    <a:lnTo>
                      <a:pt x="1251719" y="3057652"/>
                    </a:lnTo>
                    <a:lnTo>
                      <a:pt x="1240931" y="3060193"/>
                    </a:lnTo>
                    <a:lnTo>
                      <a:pt x="1234586" y="3058923"/>
                    </a:lnTo>
                    <a:lnTo>
                      <a:pt x="1231415" y="3062099"/>
                    </a:lnTo>
                    <a:lnTo>
                      <a:pt x="1248227" y="3072584"/>
                    </a:lnTo>
                    <a:lnTo>
                      <a:pt x="1255844" y="3071313"/>
                    </a:lnTo>
                    <a:lnTo>
                      <a:pt x="1272656" y="3057652"/>
                    </a:lnTo>
                    <a:lnTo>
                      <a:pt x="1267262" y="3051297"/>
                    </a:lnTo>
                    <a:lnTo>
                      <a:pt x="1289468" y="3046849"/>
                    </a:lnTo>
                    <a:lnTo>
                      <a:pt x="1293592" y="3042719"/>
                    </a:lnTo>
                    <a:lnTo>
                      <a:pt x="1308502" y="3041448"/>
                    </a:lnTo>
                    <a:lnTo>
                      <a:pt x="1318970" y="3038271"/>
                    </a:lnTo>
                    <a:lnTo>
                      <a:pt x="1327217" y="3031599"/>
                    </a:lnTo>
                    <a:lnTo>
                      <a:pt x="1342126" y="3025245"/>
                    </a:lnTo>
                    <a:lnTo>
                      <a:pt x="1358942" y="3031282"/>
                    </a:lnTo>
                    <a:lnTo>
                      <a:pt x="1371634" y="3035730"/>
                    </a:lnTo>
                    <a:lnTo>
                      <a:pt x="1382421" y="3030011"/>
                    </a:lnTo>
                    <a:lnTo>
                      <a:pt x="1401459" y="3024610"/>
                    </a:lnTo>
                    <a:lnTo>
                      <a:pt x="1414150" y="3030964"/>
                    </a:lnTo>
                    <a:lnTo>
                      <a:pt x="1437305" y="3028423"/>
                    </a:lnTo>
                    <a:lnTo>
                      <a:pt x="1461412" y="3029375"/>
                    </a:lnTo>
                    <a:lnTo>
                      <a:pt x="1474101" y="3033506"/>
                    </a:lnTo>
                    <a:lnTo>
                      <a:pt x="1481080" y="3052568"/>
                    </a:lnTo>
                    <a:lnTo>
                      <a:pt x="1479176" y="3086245"/>
                    </a:lnTo>
                    <a:lnTo>
                      <a:pt x="1459192" y="3112932"/>
                    </a:lnTo>
                    <a:lnTo>
                      <a:pt x="1455069" y="3142162"/>
                    </a:lnTo>
                    <a:lnTo>
                      <a:pt x="1440795" y="3172026"/>
                    </a:lnTo>
                    <a:lnTo>
                      <a:pt x="1437940" y="3193312"/>
                    </a:lnTo>
                    <a:lnTo>
                      <a:pt x="1422080" y="3203797"/>
                    </a:lnTo>
                    <a:lnTo>
                      <a:pt x="1420812" y="3217460"/>
                    </a:lnTo>
                    <a:lnTo>
                      <a:pt x="1406535" y="3226990"/>
                    </a:lnTo>
                    <a:lnTo>
                      <a:pt x="1402092" y="3238747"/>
                    </a:lnTo>
                    <a:lnTo>
                      <a:pt x="1394161" y="3252727"/>
                    </a:lnTo>
                    <a:lnTo>
                      <a:pt x="1371634" y="3245102"/>
                    </a:lnTo>
                    <a:lnTo>
                      <a:pt x="1358942" y="3257175"/>
                    </a:lnTo>
                    <a:lnTo>
                      <a:pt x="1361164" y="3262260"/>
                    </a:lnTo>
                    <a:lnTo>
                      <a:pt x="1370682" y="3255904"/>
                    </a:lnTo>
                    <a:lnTo>
                      <a:pt x="1383373" y="3254634"/>
                    </a:lnTo>
                    <a:lnTo>
                      <a:pt x="1391940" y="3260035"/>
                    </a:lnTo>
                    <a:lnTo>
                      <a:pt x="1389718" y="3266390"/>
                    </a:lnTo>
                    <a:lnTo>
                      <a:pt x="1401459" y="3270203"/>
                    </a:lnTo>
                    <a:lnTo>
                      <a:pt x="1404631" y="3277827"/>
                    </a:lnTo>
                    <a:lnTo>
                      <a:pt x="1403679" y="3283230"/>
                    </a:lnTo>
                    <a:lnTo>
                      <a:pt x="1399237" y="3289581"/>
                    </a:lnTo>
                    <a:lnTo>
                      <a:pt x="1385911" y="3289581"/>
                    </a:lnTo>
                    <a:lnTo>
                      <a:pt x="1374172" y="3288629"/>
                    </a:lnTo>
                    <a:lnTo>
                      <a:pt x="1371000" y="3297844"/>
                    </a:lnTo>
                    <a:lnTo>
                      <a:pt x="1363702" y="3307374"/>
                    </a:lnTo>
                    <a:lnTo>
                      <a:pt x="1348790" y="3314363"/>
                    </a:lnTo>
                    <a:lnTo>
                      <a:pt x="1338636" y="3312140"/>
                    </a:lnTo>
                    <a:lnTo>
                      <a:pt x="1312944" y="3312457"/>
                    </a:lnTo>
                    <a:lnTo>
                      <a:pt x="1288834" y="3314682"/>
                    </a:lnTo>
                    <a:lnTo>
                      <a:pt x="1288834" y="3319766"/>
                    </a:lnTo>
                    <a:lnTo>
                      <a:pt x="1303426" y="3317859"/>
                    </a:lnTo>
                    <a:lnTo>
                      <a:pt x="1319287" y="3319448"/>
                    </a:lnTo>
                    <a:lnTo>
                      <a:pt x="1331022" y="3323896"/>
                    </a:lnTo>
                    <a:lnTo>
                      <a:pt x="1346886" y="3328663"/>
                    </a:lnTo>
                    <a:lnTo>
                      <a:pt x="1369412" y="3330886"/>
                    </a:lnTo>
                    <a:lnTo>
                      <a:pt x="1377662" y="3328663"/>
                    </a:lnTo>
                    <a:lnTo>
                      <a:pt x="1392257" y="3315000"/>
                    </a:lnTo>
                    <a:lnTo>
                      <a:pt x="1403996" y="3315635"/>
                    </a:lnTo>
                    <a:lnTo>
                      <a:pt x="1415736" y="3321989"/>
                    </a:lnTo>
                    <a:lnTo>
                      <a:pt x="1426204" y="3333427"/>
                    </a:lnTo>
                    <a:lnTo>
                      <a:pt x="1441112" y="3338512"/>
                    </a:lnTo>
                    <a:lnTo>
                      <a:pt x="1459192" y="3345818"/>
                    </a:lnTo>
                    <a:lnTo>
                      <a:pt x="1482666" y="3379492"/>
                    </a:lnTo>
                    <a:lnTo>
                      <a:pt x="1484252" y="3380763"/>
                    </a:lnTo>
                    <a:lnTo>
                      <a:pt x="1486474" y="3382034"/>
                    </a:lnTo>
                    <a:lnTo>
                      <a:pt x="1492503" y="3385847"/>
                    </a:lnTo>
                    <a:lnTo>
                      <a:pt x="1500748" y="3389659"/>
                    </a:lnTo>
                    <a:lnTo>
                      <a:pt x="1512809" y="3414758"/>
                    </a:lnTo>
                    <a:lnTo>
                      <a:pt x="1502335" y="3420477"/>
                    </a:lnTo>
                    <a:lnTo>
                      <a:pt x="1497895" y="3429056"/>
                    </a:lnTo>
                    <a:lnTo>
                      <a:pt x="1508679" y="3433821"/>
                    </a:lnTo>
                    <a:lnTo>
                      <a:pt x="1515344" y="3449707"/>
                    </a:lnTo>
                    <a:lnTo>
                      <a:pt x="1519468" y="3486562"/>
                    </a:lnTo>
                    <a:lnTo>
                      <a:pt x="1529300" y="3508484"/>
                    </a:lnTo>
                    <a:lnTo>
                      <a:pt x="1526130" y="3514838"/>
                    </a:lnTo>
                    <a:lnTo>
                      <a:pt x="1538820" y="3520239"/>
                    </a:lnTo>
                    <a:lnTo>
                      <a:pt x="1544213" y="3527229"/>
                    </a:lnTo>
                    <a:lnTo>
                      <a:pt x="1553094" y="3538031"/>
                    </a:lnTo>
                    <a:lnTo>
                      <a:pt x="1546752" y="3549469"/>
                    </a:lnTo>
                    <a:lnTo>
                      <a:pt x="1540406" y="3565672"/>
                    </a:lnTo>
                    <a:lnTo>
                      <a:pt x="1546752" y="3559318"/>
                    </a:lnTo>
                    <a:lnTo>
                      <a:pt x="1557220" y="3557730"/>
                    </a:lnTo>
                    <a:lnTo>
                      <a:pt x="1560393" y="3552328"/>
                    </a:lnTo>
                    <a:lnTo>
                      <a:pt x="1569910" y="3552328"/>
                    </a:lnTo>
                    <a:lnTo>
                      <a:pt x="1578475" y="3560907"/>
                    </a:lnTo>
                    <a:lnTo>
                      <a:pt x="1594337" y="3572344"/>
                    </a:lnTo>
                    <a:lnTo>
                      <a:pt x="1618764" y="3594267"/>
                    </a:lnTo>
                    <a:lnTo>
                      <a:pt x="1629867" y="3618413"/>
                    </a:lnTo>
                    <a:lnTo>
                      <a:pt x="1648901" y="3631121"/>
                    </a:lnTo>
                    <a:lnTo>
                      <a:pt x="1640335" y="3642559"/>
                    </a:lnTo>
                    <a:lnTo>
                      <a:pt x="1655563" y="3681320"/>
                    </a:lnTo>
                    <a:lnTo>
                      <a:pt x="1679355" y="3704196"/>
                    </a:lnTo>
                    <a:lnTo>
                      <a:pt x="1685700" y="3721352"/>
                    </a:lnTo>
                    <a:lnTo>
                      <a:pt x="1674914" y="3709597"/>
                    </a:lnTo>
                    <a:lnTo>
                      <a:pt x="1654928" y="3713092"/>
                    </a:lnTo>
                    <a:lnTo>
                      <a:pt x="1649535" y="3708961"/>
                    </a:lnTo>
                    <a:lnTo>
                      <a:pt x="1635894" y="3708961"/>
                    </a:lnTo>
                    <a:lnTo>
                      <a:pt x="1620032" y="3699748"/>
                    </a:lnTo>
                    <a:lnTo>
                      <a:pt x="1602902" y="3700701"/>
                    </a:lnTo>
                    <a:lnTo>
                      <a:pt x="1589261" y="3700065"/>
                    </a:lnTo>
                    <a:lnTo>
                      <a:pt x="1586406" y="3706420"/>
                    </a:lnTo>
                    <a:lnTo>
                      <a:pt x="1599730" y="3705149"/>
                    </a:lnTo>
                    <a:lnTo>
                      <a:pt x="1612419" y="3705149"/>
                    </a:lnTo>
                    <a:lnTo>
                      <a:pt x="1620984" y="3712456"/>
                    </a:lnTo>
                    <a:lnTo>
                      <a:pt x="1633674" y="3713092"/>
                    </a:lnTo>
                    <a:lnTo>
                      <a:pt x="1646363" y="3712138"/>
                    </a:lnTo>
                    <a:lnTo>
                      <a:pt x="1653976" y="3722623"/>
                    </a:lnTo>
                    <a:lnTo>
                      <a:pt x="1668569" y="3729930"/>
                    </a:lnTo>
                    <a:lnTo>
                      <a:pt x="1683796" y="3745498"/>
                    </a:lnTo>
                    <a:lnTo>
                      <a:pt x="1692361" y="3760113"/>
                    </a:lnTo>
                    <a:lnTo>
                      <a:pt x="1694899" y="3787436"/>
                    </a:lnTo>
                    <a:lnTo>
                      <a:pt x="1687286" y="3799192"/>
                    </a:lnTo>
                    <a:lnTo>
                      <a:pt x="1673962" y="3811900"/>
                    </a:lnTo>
                    <a:lnTo>
                      <a:pt x="1665397" y="3830963"/>
                    </a:lnTo>
                    <a:lnTo>
                      <a:pt x="1673962" y="3841766"/>
                    </a:lnTo>
                    <a:lnTo>
                      <a:pt x="1692044" y="3848755"/>
                    </a:lnTo>
                    <a:lnTo>
                      <a:pt x="1697437" y="3846531"/>
                    </a:lnTo>
                    <a:lnTo>
                      <a:pt x="1701561" y="3831599"/>
                    </a:lnTo>
                    <a:lnTo>
                      <a:pt x="1705368" y="3820161"/>
                    </a:lnTo>
                    <a:lnTo>
                      <a:pt x="1720278" y="3816984"/>
                    </a:lnTo>
                    <a:lnTo>
                      <a:pt x="1733918" y="3814760"/>
                    </a:lnTo>
                    <a:lnTo>
                      <a:pt x="1755173" y="3818572"/>
                    </a:lnTo>
                    <a:lnTo>
                      <a:pt x="1800854" y="3826833"/>
                    </a:lnTo>
                    <a:lnTo>
                      <a:pt x="1812592" y="3845578"/>
                    </a:lnTo>
                    <a:lnTo>
                      <a:pt x="1835115" y="3887516"/>
                    </a:lnTo>
                    <a:lnTo>
                      <a:pt x="1831308" y="3910709"/>
                    </a:lnTo>
                    <a:lnTo>
                      <a:pt x="1824964" y="3936126"/>
                    </a:lnTo>
                    <a:lnTo>
                      <a:pt x="1809419" y="3962814"/>
                    </a:lnTo>
                    <a:lnTo>
                      <a:pt x="1796730" y="3960590"/>
                    </a:lnTo>
                    <a:lnTo>
                      <a:pt x="1785310" y="3966945"/>
                    </a:lnTo>
                    <a:lnTo>
                      <a:pt x="1785310" y="3980606"/>
                    </a:lnTo>
                    <a:lnTo>
                      <a:pt x="1791655" y="3986007"/>
                    </a:lnTo>
                    <a:lnTo>
                      <a:pt x="1788482" y="3996810"/>
                    </a:lnTo>
                    <a:lnTo>
                      <a:pt x="1776745" y="3999987"/>
                    </a:lnTo>
                    <a:lnTo>
                      <a:pt x="1765642" y="3998716"/>
                    </a:lnTo>
                    <a:lnTo>
                      <a:pt x="1759297" y="3994903"/>
                    </a:lnTo>
                    <a:lnTo>
                      <a:pt x="1753904" y="4003482"/>
                    </a:lnTo>
                    <a:lnTo>
                      <a:pt x="1741215" y="4002211"/>
                    </a:lnTo>
                    <a:lnTo>
                      <a:pt x="1734870" y="4005388"/>
                    </a:lnTo>
                    <a:lnTo>
                      <a:pt x="1750732" y="4014602"/>
                    </a:lnTo>
                    <a:lnTo>
                      <a:pt x="1749780" y="4023180"/>
                    </a:lnTo>
                    <a:lnTo>
                      <a:pt x="1741532" y="4031758"/>
                    </a:lnTo>
                    <a:lnTo>
                      <a:pt x="1737408" y="4046691"/>
                    </a:lnTo>
                    <a:lnTo>
                      <a:pt x="1728843" y="4053998"/>
                    </a:lnTo>
                    <a:lnTo>
                      <a:pt x="1712981" y="4047962"/>
                    </a:lnTo>
                    <a:lnTo>
                      <a:pt x="1726622" y="4058128"/>
                    </a:lnTo>
                    <a:lnTo>
                      <a:pt x="1714250" y="4069884"/>
                    </a:lnTo>
                    <a:lnTo>
                      <a:pt x="1719643" y="4075285"/>
                    </a:lnTo>
                    <a:lnTo>
                      <a:pt x="1730112" y="4063530"/>
                    </a:lnTo>
                    <a:lnTo>
                      <a:pt x="1740898" y="4072743"/>
                    </a:lnTo>
                    <a:lnTo>
                      <a:pt x="1762152" y="4075920"/>
                    </a:lnTo>
                    <a:lnTo>
                      <a:pt x="1773255" y="4070519"/>
                    </a:lnTo>
                    <a:lnTo>
                      <a:pt x="1794510" y="4063847"/>
                    </a:lnTo>
                    <a:lnTo>
                      <a:pt x="1804027" y="4065118"/>
                    </a:lnTo>
                    <a:lnTo>
                      <a:pt x="1797682" y="4074650"/>
                    </a:lnTo>
                    <a:lnTo>
                      <a:pt x="1801171" y="4096572"/>
                    </a:lnTo>
                    <a:lnTo>
                      <a:pt x="1793875" y="4105150"/>
                    </a:lnTo>
                    <a:lnTo>
                      <a:pt x="1761200" y="4113728"/>
                    </a:lnTo>
                    <a:lnTo>
                      <a:pt x="1756125" y="4134062"/>
                    </a:lnTo>
                    <a:lnTo>
                      <a:pt x="1726622" y="4139463"/>
                    </a:lnTo>
                    <a:lnTo>
                      <a:pt x="1673010" y="4158844"/>
                    </a:lnTo>
                    <a:lnTo>
                      <a:pt x="1660956" y="4150583"/>
                    </a:lnTo>
                    <a:lnTo>
                      <a:pt x="1611468" y="4149948"/>
                    </a:lnTo>
                    <a:lnTo>
                      <a:pt x="1601950" y="4165833"/>
                    </a:lnTo>
                    <a:lnTo>
                      <a:pt x="1583868" y="4158844"/>
                    </a:lnTo>
                    <a:lnTo>
                      <a:pt x="1579744" y="4148041"/>
                    </a:lnTo>
                    <a:lnTo>
                      <a:pt x="1568958" y="4147088"/>
                    </a:lnTo>
                    <a:lnTo>
                      <a:pt x="1564834" y="4144229"/>
                    </a:lnTo>
                    <a:lnTo>
                      <a:pt x="1557220" y="4153760"/>
                    </a:lnTo>
                    <a:lnTo>
                      <a:pt x="1548972" y="4149630"/>
                    </a:lnTo>
                    <a:lnTo>
                      <a:pt x="1535013" y="4131838"/>
                    </a:lnTo>
                    <a:lnTo>
                      <a:pt x="1520103" y="4131838"/>
                    </a:lnTo>
                    <a:lnTo>
                      <a:pt x="1528668" y="4139463"/>
                    </a:lnTo>
                    <a:lnTo>
                      <a:pt x="1532792" y="4145500"/>
                    </a:lnTo>
                    <a:lnTo>
                      <a:pt x="1530254" y="4151854"/>
                    </a:lnTo>
                    <a:lnTo>
                      <a:pt x="1514075" y="4162656"/>
                    </a:lnTo>
                    <a:lnTo>
                      <a:pt x="1509948" y="4168057"/>
                    </a:lnTo>
                    <a:lnTo>
                      <a:pt x="1494090" y="4165833"/>
                    </a:lnTo>
                    <a:lnTo>
                      <a:pt x="1478224" y="4159479"/>
                    </a:lnTo>
                    <a:lnTo>
                      <a:pt x="1472832" y="4168057"/>
                    </a:lnTo>
                    <a:lnTo>
                      <a:pt x="1485838" y="4176636"/>
                    </a:lnTo>
                    <a:lnTo>
                      <a:pt x="1474101" y="4191250"/>
                    </a:lnTo>
                    <a:lnTo>
                      <a:pt x="1469977" y="4187120"/>
                    </a:lnTo>
                    <a:lnTo>
                      <a:pt x="1450946" y="4184261"/>
                    </a:lnTo>
                    <a:lnTo>
                      <a:pt x="1430645" y="4191886"/>
                    </a:lnTo>
                    <a:lnTo>
                      <a:pt x="1416053" y="4168693"/>
                    </a:lnTo>
                    <a:lnTo>
                      <a:pt x="1375758" y="4165833"/>
                    </a:lnTo>
                    <a:lnTo>
                      <a:pt x="1351645" y="4183943"/>
                    </a:lnTo>
                    <a:lnTo>
                      <a:pt x="1339906" y="4182037"/>
                    </a:lnTo>
                    <a:lnTo>
                      <a:pt x="1335781" y="4172505"/>
                    </a:lnTo>
                    <a:lnTo>
                      <a:pt x="1324997" y="4196969"/>
                    </a:lnTo>
                    <a:cubicBezTo>
                      <a:pt x="1325525" y="4208513"/>
                      <a:pt x="1326054" y="4220056"/>
                      <a:pt x="1326582" y="4231600"/>
                    </a:cubicBezTo>
                    <a:lnTo>
                      <a:pt x="1311992" y="4234777"/>
                    </a:lnTo>
                    <a:lnTo>
                      <a:pt x="1296130" y="4227787"/>
                    </a:lnTo>
                    <a:lnTo>
                      <a:pt x="1271704" y="4224928"/>
                    </a:lnTo>
                    <a:lnTo>
                      <a:pt x="1243152" y="4215397"/>
                    </a:lnTo>
                    <a:lnTo>
                      <a:pt x="1218725" y="4217938"/>
                    </a:lnTo>
                    <a:lnTo>
                      <a:pt x="1211112" y="4233824"/>
                    </a:lnTo>
                    <a:lnTo>
                      <a:pt x="1181926" y="4251934"/>
                    </a:lnTo>
                    <a:lnTo>
                      <a:pt x="1187319" y="4266866"/>
                    </a:lnTo>
                    <a:lnTo>
                      <a:pt x="1184464" y="4275127"/>
                    </a:lnTo>
                    <a:lnTo>
                      <a:pt x="1171774" y="4270043"/>
                    </a:lnTo>
                    <a:lnTo>
                      <a:pt x="1150519" y="4257653"/>
                    </a:lnTo>
                    <a:lnTo>
                      <a:pt x="1135608" y="4262736"/>
                    </a:lnTo>
                    <a:lnTo>
                      <a:pt x="1134657" y="4274491"/>
                    </a:lnTo>
                    <a:lnTo>
                      <a:pt x="1120698" y="4263371"/>
                    </a:lnTo>
                    <a:lnTo>
                      <a:pt x="1125139" y="4249392"/>
                    </a:lnTo>
                    <a:lnTo>
                      <a:pt x="1137512" y="4250027"/>
                    </a:lnTo>
                    <a:lnTo>
                      <a:pt x="1141636" y="4243038"/>
                    </a:lnTo>
                    <a:lnTo>
                      <a:pt x="1175264" y="4223657"/>
                    </a:lnTo>
                    <a:lnTo>
                      <a:pt x="1200326" y="4180130"/>
                    </a:lnTo>
                    <a:lnTo>
                      <a:pt x="1230146" y="4169328"/>
                    </a:lnTo>
                    <a:lnTo>
                      <a:pt x="1238711" y="4117541"/>
                    </a:lnTo>
                    <a:lnTo>
                      <a:pt x="1249498" y="4116270"/>
                    </a:lnTo>
                    <a:lnTo>
                      <a:pt x="1262187" y="4123895"/>
                    </a:lnTo>
                    <a:lnTo>
                      <a:pt x="1279000" y="4109916"/>
                    </a:lnTo>
                    <a:lnTo>
                      <a:pt x="1263138" y="4114364"/>
                    </a:lnTo>
                    <a:lnTo>
                      <a:pt x="1259967" y="4107692"/>
                    </a:lnTo>
                    <a:lnTo>
                      <a:pt x="1264090" y="4094030"/>
                    </a:lnTo>
                    <a:lnTo>
                      <a:pt x="1306282" y="4087358"/>
                    </a:lnTo>
                    <a:lnTo>
                      <a:pt x="1355135" y="4095301"/>
                    </a:lnTo>
                    <a:lnTo>
                      <a:pt x="1376076" y="4093077"/>
                    </a:lnTo>
                    <a:lnTo>
                      <a:pt x="1382421" y="4064800"/>
                    </a:lnTo>
                    <a:lnTo>
                      <a:pt x="1413832" y="4045102"/>
                    </a:lnTo>
                    <a:lnTo>
                      <a:pt x="1418908" y="4026357"/>
                    </a:lnTo>
                    <a:lnTo>
                      <a:pt x="1444918" y="4000622"/>
                    </a:lnTo>
                    <a:lnTo>
                      <a:pt x="1447139" y="3991409"/>
                    </a:lnTo>
                    <a:lnTo>
                      <a:pt x="1438574" y="4001893"/>
                    </a:lnTo>
                    <a:lnTo>
                      <a:pt x="1418908" y="4017779"/>
                    </a:lnTo>
                    <a:lnTo>
                      <a:pt x="1405900" y="4024451"/>
                    </a:lnTo>
                    <a:lnTo>
                      <a:pt x="1392575" y="4039066"/>
                    </a:lnTo>
                    <a:lnTo>
                      <a:pt x="1376711" y="4041290"/>
                    </a:lnTo>
                    <a:lnTo>
                      <a:pt x="1358942" y="4059717"/>
                    </a:lnTo>
                    <a:lnTo>
                      <a:pt x="1334512" y="4065118"/>
                    </a:lnTo>
                    <a:lnTo>
                      <a:pt x="1314530" y="4043196"/>
                    </a:lnTo>
                    <a:lnTo>
                      <a:pt x="1297082" y="4025404"/>
                    </a:lnTo>
                    <a:lnTo>
                      <a:pt x="1281538" y="4039066"/>
                    </a:lnTo>
                    <a:lnTo>
                      <a:pt x="1257112" y="4038430"/>
                    </a:lnTo>
                    <a:lnTo>
                      <a:pt x="1242517" y="4032076"/>
                    </a:lnTo>
                    <a:lnTo>
                      <a:pt x="1272656" y="4013966"/>
                    </a:lnTo>
                    <a:lnTo>
                      <a:pt x="1243152" y="4013013"/>
                    </a:lnTo>
                    <a:lnTo>
                      <a:pt x="1243152" y="4002846"/>
                    </a:lnTo>
                    <a:lnTo>
                      <a:pt x="1227608" y="4016508"/>
                    </a:lnTo>
                    <a:lnTo>
                      <a:pt x="1206353" y="4023815"/>
                    </a:lnTo>
                    <a:lnTo>
                      <a:pt x="1200008" y="4034618"/>
                    </a:lnTo>
                    <a:lnTo>
                      <a:pt x="1184464" y="4034935"/>
                    </a:lnTo>
                    <a:lnTo>
                      <a:pt x="1178754" y="4020003"/>
                    </a:lnTo>
                    <a:lnTo>
                      <a:pt x="1165112" y="4013649"/>
                    </a:lnTo>
                    <a:lnTo>
                      <a:pt x="1165112" y="4005388"/>
                    </a:lnTo>
                    <a:lnTo>
                      <a:pt x="1175580" y="3994903"/>
                    </a:lnTo>
                    <a:lnTo>
                      <a:pt x="1156546" y="3991726"/>
                    </a:lnTo>
                    <a:lnTo>
                      <a:pt x="1155277" y="3988549"/>
                    </a:lnTo>
                    <a:lnTo>
                      <a:pt x="1166064" y="3989502"/>
                    </a:lnTo>
                    <a:lnTo>
                      <a:pt x="1170823" y="3982195"/>
                    </a:lnTo>
                    <a:lnTo>
                      <a:pt x="1182560" y="3972663"/>
                    </a:lnTo>
                    <a:lnTo>
                      <a:pt x="1204767" y="3971075"/>
                    </a:lnTo>
                    <a:lnTo>
                      <a:pt x="1220312" y="3958366"/>
                    </a:lnTo>
                    <a:lnTo>
                      <a:pt x="1239663" y="3944705"/>
                    </a:lnTo>
                    <a:lnTo>
                      <a:pt x="1261553" y="3933902"/>
                    </a:lnTo>
                    <a:lnTo>
                      <a:pt x="1274242" y="3911662"/>
                    </a:lnTo>
                    <a:lnTo>
                      <a:pt x="1288834" y="3879891"/>
                    </a:lnTo>
                    <a:lnTo>
                      <a:pt x="1275828" y="3878938"/>
                    </a:lnTo>
                    <a:lnTo>
                      <a:pt x="1278683" y="3858922"/>
                    </a:lnTo>
                    <a:lnTo>
                      <a:pt x="1269166" y="3851615"/>
                    </a:lnTo>
                    <a:lnTo>
                      <a:pt x="1267262" y="3837635"/>
                    </a:lnTo>
                    <a:lnTo>
                      <a:pt x="1269801" y="3828104"/>
                    </a:lnTo>
                    <a:lnTo>
                      <a:pt x="1259650" y="3833823"/>
                    </a:lnTo>
                    <a:lnTo>
                      <a:pt x="1237441" y="3837953"/>
                    </a:lnTo>
                    <a:lnTo>
                      <a:pt x="1234269" y="3848755"/>
                    </a:lnTo>
                    <a:lnTo>
                      <a:pt x="1227925" y="3852885"/>
                    </a:lnTo>
                    <a:lnTo>
                      <a:pt x="1213967" y="3846849"/>
                    </a:lnTo>
                    <a:lnTo>
                      <a:pt x="1201594" y="3857651"/>
                    </a:lnTo>
                    <a:lnTo>
                      <a:pt x="1196519" y="3853203"/>
                    </a:lnTo>
                    <a:lnTo>
                      <a:pt x="1221580" y="3825562"/>
                    </a:lnTo>
                    <a:lnTo>
                      <a:pt x="1232049" y="3823656"/>
                    </a:lnTo>
                    <a:lnTo>
                      <a:pt x="1243469" y="3817937"/>
                    </a:lnTo>
                    <a:lnTo>
                      <a:pt x="1256160" y="3805228"/>
                    </a:lnTo>
                    <a:cubicBezTo>
                      <a:pt x="1255843" y="3799721"/>
                      <a:pt x="1255527" y="3794214"/>
                      <a:pt x="1255210" y="3788707"/>
                    </a:cubicBezTo>
                    <a:lnTo>
                      <a:pt x="1266312" y="3780129"/>
                    </a:lnTo>
                    <a:lnTo>
                      <a:pt x="1297082" y="3762655"/>
                    </a:lnTo>
                    <a:lnTo>
                      <a:pt x="1311992" y="3769009"/>
                    </a:lnTo>
                    <a:lnTo>
                      <a:pt x="1329120" y="3774093"/>
                    </a:lnTo>
                    <a:lnTo>
                      <a:pt x="1342444" y="3764561"/>
                    </a:lnTo>
                    <a:lnTo>
                      <a:pt x="1351962" y="3769645"/>
                    </a:lnTo>
                    <a:lnTo>
                      <a:pt x="1376393" y="3774728"/>
                    </a:lnTo>
                    <a:lnTo>
                      <a:pt x="1355135" y="3762337"/>
                    </a:lnTo>
                    <a:lnTo>
                      <a:pt x="1359260" y="3755030"/>
                    </a:lnTo>
                    <a:lnTo>
                      <a:pt x="1373855" y="3742957"/>
                    </a:lnTo>
                    <a:lnTo>
                      <a:pt x="1377345" y="3759795"/>
                    </a:lnTo>
                    <a:lnTo>
                      <a:pt x="1390036" y="3766150"/>
                    </a:lnTo>
                    <a:lnTo>
                      <a:pt x="1398602" y="3760431"/>
                    </a:lnTo>
                    <a:lnTo>
                      <a:pt x="1383691" y="3752488"/>
                    </a:lnTo>
                    <a:lnTo>
                      <a:pt x="1373855" y="3737873"/>
                    </a:lnTo>
                    <a:lnTo>
                      <a:pt x="1371634" y="3718810"/>
                    </a:lnTo>
                    <a:lnTo>
                      <a:pt x="1379883" y="3698794"/>
                    </a:lnTo>
                    <a:lnTo>
                      <a:pt x="1391622" y="3694346"/>
                    </a:lnTo>
                    <a:lnTo>
                      <a:pt x="1377662" y="3693393"/>
                    </a:lnTo>
                    <a:lnTo>
                      <a:pt x="1375758" y="3673377"/>
                    </a:lnTo>
                    <a:lnTo>
                      <a:pt x="1384960" y="3665117"/>
                    </a:lnTo>
                    <a:lnTo>
                      <a:pt x="1394478" y="3663846"/>
                    </a:lnTo>
                    <a:lnTo>
                      <a:pt x="1396382" y="3656539"/>
                    </a:lnTo>
                    <a:lnTo>
                      <a:pt x="1383691" y="3640653"/>
                    </a:lnTo>
                    <a:lnTo>
                      <a:pt x="1380201" y="3632392"/>
                    </a:lnTo>
                    <a:lnTo>
                      <a:pt x="1392891" y="3621590"/>
                    </a:lnTo>
                    <a:lnTo>
                      <a:pt x="1387815" y="3614283"/>
                    </a:lnTo>
                    <a:lnTo>
                      <a:pt x="1382421" y="3623814"/>
                    </a:lnTo>
                    <a:lnTo>
                      <a:pt x="1372902" y="3629215"/>
                    </a:lnTo>
                    <a:lnTo>
                      <a:pt x="1371634" y="3623814"/>
                    </a:lnTo>
                    <a:lnTo>
                      <a:pt x="1364653" y="3633663"/>
                    </a:lnTo>
                    <a:lnTo>
                      <a:pt x="1360529" y="3640017"/>
                    </a:lnTo>
                    <a:lnTo>
                      <a:pt x="1351645" y="3622861"/>
                    </a:lnTo>
                    <a:lnTo>
                      <a:pt x="1353866" y="3611423"/>
                    </a:lnTo>
                    <a:lnTo>
                      <a:pt x="1343079" y="3620001"/>
                    </a:lnTo>
                    <a:lnTo>
                      <a:pt x="1332609" y="3615871"/>
                    </a:lnTo>
                    <a:lnTo>
                      <a:pt x="1326265" y="3603480"/>
                    </a:lnTo>
                    <a:lnTo>
                      <a:pt x="1317384" y="3570438"/>
                    </a:lnTo>
                    <a:lnTo>
                      <a:pt x="1325948" y="3541208"/>
                    </a:lnTo>
                    <a:lnTo>
                      <a:pt x="1334830" y="3527229"/>
                    </a:lnTo>
                    <a:lnTo>
                      <a:pt x="1341492" y="3513567"/>
                    </a:lnTo>
                    <a:lnTo>
                      <a:pt x="1352597" y="3504989"/>
                    </a:lnTo>
                    <a:lnTo>
                      <a:pt x="1372902" y="3506895"/>
                    </a:lnTo>
                    <a:lnTo>
                      <a:pt x="1381152" y="3499270"/>
                    </a:lnTo>
                    <a:lnTo>
                      <a:pt x="1371634" y="3502447"/>
                    </a:lnTo>
                    <a:lnTo>
                      <a:pt x="1363385" y="3497682"/>
                    </a:lnTo>
                    <a:lnTo>
                      <a:pt x="1351645" y="3495458"/>
                    </a:lnTo>
                    <a:lnTo>
                      <a:pt x="1335781" y="3492281"/>
                    </a:lnTo>
                    <a:lnTo>
                      <a:pt x="1330388" y="3484020"/>
                    </a:lnTo>
                    <a:lnTo>
                      <a:pt x="1324045" y="3498953"/>
                    </a:lnTo>
                    <a:lnTo>
                      <a:pt x="1315799" y="3512932"/>
                    </a:lnTo>
                    <a:lnTo>
                      <a:pt x="1295812" y="3513885"/>
                    </a:lnTo>
                    <a:lnTo>
                      <a:pt x="1292640" y="3508484"/>
                    </a:lnTo>
                    <a:lnTo>
                      <a:pt x="1283124" y="3520239"/>
                    </a:lnTo>
                    <a:lnTo>
                      <a:pt x="1262187" y="3526911"/>
                    </a:lnTo>
                    <a:lnTo>
                      <a:pt x="1251719" y="3515156"/>
                    </a:lnTo>
                    <a:lnTo>
                      <a:pt x="1249180" y="3506895"/>
                    </a:lnTo>
                    <a:lnTo>
                      <a:pt x="1243152" y="3514203"/>
                    </a:lnTo>
                    <a:lnTo>
                      <a:pt x="1253623" y="3533266"/>
                    </a:lnTo>
                    <a:lnTo>
                      <a:pt x="1245054" y="3545021"/>
                    </a:lnTo>
                    <a:lnTo>
                      <a:pt x="1230463" y="3544068"/>
                    </a:lnTo>
                    <a:lnTo>
                      <a:pt x="1221898" y="3539620"/>
                    </a:lnTo>
                    <a:lnTo>
                      <a:pt x="1210160" y="3515474"/>
                    </a:lnTo>
                    <a:lnTo>
                      <a:pt x="1191125" y="3522463"/>
                    </a:lnTo>
                    <a:lnTo>
                      <a:pt x="1193663" y="3538984"/>
                    </a:lnTo>
                    <a:lnTo>
                      <a:pt x="1203181" y="3547563"/>
                    </a:lnTo>
                    <a:lnTo>
                      <a:pt x="1203181" y="3554870"/>
                    </a:lnTo>
                    <a:lnTo>
                      <a:pt x="1189222" y="3547563"/>
                    </a:lnTo>
                    <a:lnTo>
                      <a:pt x="1181609" y="3526594"/>
                    </a:lnTo>
                    <a:lnTo>
                      <a:pt x="1165747" y="3516109"/>
                    </a:lnTo>
                    <a:lnTo>
                      <a:pt x="1162574" y="3505625"/>
                    </a:lnTo>
                    <a:lnTo>
                      <a:pt x="1169871" y="3495140"/>
                    </a:lnTo>
                    <a:lnTo>
                      <a:pt x="1177485" y="3496729"/>
                    </a:lnTo>
                    <a:lnTo>
                      <a:pt x="1183830" y="3510708"/>
                    </a:lnTo>
                    <a:lnTo>
                      <a:pt x="1187002" y="3507531"/>
                    </a:lnTo>
                    <a:lnTo>
                      <a:pt x="1180022" y="3484338"/>
                    </a:lnTo>
                    <a:lnTo>
                      <a:pt x="1186367" y="3466546"/>
                    </a:lnTo>
                    <a:lnTo>
                      <a:pt x="1202229" y="3426196"/>
                    </a:lnTo>
                    <a:lnTo>
                      <a:pt x="1207939" y="3419842"/>
                    </a:lnTo>
                    <a:lnTo>
                      <a:pt x="1212381" y="3402685"/>
                    </a:lnTo>
                    <a:lnTo>
                      <a:pt x="1199691" y="3396649"/>
                    </a:lnTo>
                    <a:lnTo>
                      <a:pt x="1198422" y="3388071"/>
                    </a:lnTo>
                    <a:lnTo>
                      <a:pt x="1190809" y="3370600"/>
                    </a:lnTo>
                    <a:lnTo>
                      <a:pt x="1190809" y="3354714"/>
                    </a:lnTo>
                    <a:lnTo>
                      <a:pt x="1203181" y="3331203"/>
                    </a:lnTo>
                    <a:lnTo>
                      <a:pt x="1212698" y="3335335"/>
                    </a:lnTo>
                    <a:lnTo>
                      <a:pt x="1223166" y="3330249"/>
                    </a:lnTo>
                    <a:lnTo>
                      <a:pt x="1224436" y="3327073"/>
                    </a:lnTo>
                    <a:lnTo>
                      <a:pt x="1198739" y="3324849"/>
                    </a:lnTo>
                    <a:lnTo>
                      <a:pt x="1188905" y="3297525"/>
                    </a:lnTo>
                    <a:cubicBezTo>
                      <a:pt x="1189011" y="3305362"/>
                      <a:pt x="1189116" y="3313200"/>
                      <a:pt x="1189222" y="3321037"/>
                    </a:cubicBezTo>
                    <a:lnTo>
                      <a:pt x="1187319" y="3331521"/>
                    </a:lnTo>
                    <a:lnTo>
                      <a:pt x="1176850" y="3334699"/>
                    </a:lnTo>
                    <a:lnTo>
                      <a:pt x="1170506" y="3332474"/>
                    </a:lnTo>
                    <a:lnTo>
                      <a:pt x="1166381" y="3340101"/>
                    </a:lnTo>
                    <a:lnTo>
                      <a:pt x="1157816" y="3331521"/>
                    </a:lnTo>
                    <a:lnTo>
                      <a:pt x="1157498" y="3321037"/>
                    </a:lnTo>
                    <a:lnTo>
                      <a:pt x="1173995" y="3287358"/>
                    </a:lnTo>
                    <a:lnTo>
                      <a:pt x="1175264" y="3277827"/>
                    </a:lnTo>
                    <a:lnTo>
                      <a:pt x="1148933" y="3315000"/>
                    </a:lnTo>
                    <a:lnTo>
                      <a:pt x="1144808" y="3311823"/>
                    </a:lnTo>
                    <a:lnTo>
                      <a:pt x="1139733" y="3326755"/>
                    </a:lnTo>
                    <a:lnTo>
                      <a:pt x="1147346" y="3336923"/>
                    </a:lnTo>
                    <a:lnTo>
                      <a:pt x="1154643" y="3346454"/>
                    </a:lnTo>
                    <a:lnTo>
                      <a:pt x="1151471" y="3362341"/>
                    </a:lnTo>
                    <a:lnTo>
                      <a:pt x="1143540" y="3374096"/>
                    </a:lnTo>
                    <a:lnTo>
                      <a:pt x="1137512" y="3404592"/>
                    </a:lnTo>
                    <a:lnTo>
                      <a:pt x="1134340" y="3421430"/>
                    </a:lnTo>
                    <a:lnTo>
                      <a:pt x="1128312" y="3441764"/>
                    </a:lnTo>
                    <a:lnTo>
                      <a:pt x="1117526" y="3446848"/>
                    </a:lnTo>
                    <a:lnTo>
                      <a:pt x="1105787" y="3446848"/>
                    </a:lnTo>
                    <a:lnTo>
                      <a:pt x="1101663" y="3432550"/>
                    </a:lnTo>
                    <a:lnTo>
                      <a:pt x="1107691" y="3416665"/>
                    </a:lnTo>
                    <a:lnTo>
                      <a:pt x="1118160" y="3395378"/>
                    </a:lnTo>
                    <a:lnTo>
                      <a:pt x="1128629" y="3369647"/>
                    </a:lnTo>
                    <a:lnTo>
                      <a:pt x="1128629" y="3362341"/>
                    </a:lnTo>
                    <a:lnTo>
                      <a:pt x="1117842" y="3365834"/>
                    </a:lnTo>
                    <a:lnTo>
                      <a:pt x="1115939" y="3358527"/>
                    </a:lnTo>
                    <a:lnTo>
                      <a:pt x="1122919" y="3348995"/>
                    </a:lnTo>
                    <a:lnTo>
                      <a:pt x="1127043" y="3328663"/>
                    </a:lnTo>
                    <a:lnTo>
                      <a:pt x="1117526" y="3330886"/>
                    </a:lnTo>
                    <a:lnTo>
                      <a:pt x="1124505" y="3315000"/>
                    </a:lnTo>
                    <a:lnTo>
                      <a:pt x="1133070" y="3302291"/>
                    </a:lnTo>
                    <a:lnTo>
                      <a:pt x="1138463" y="3290852"/>
                    </a:lnTo>
                    <a:lnTo>
                      <a:pt x="1126409" y="3277191"/>
                    </a:lnTo>
                    <a:lnTo>
                      <a:pt x="1126409" y="3265435"/>
                    </a:lnTo>
                    <a:lnTo>
                      <a:pt x="1142270" y="3262260"/>
                    </a:lnTo>
                    <a:lnTo>
                      <a:pt x="1141319" y="3252727"/>
                    </a:lnTo>
                    <a:lnTo>
                      <a:pt x="1146712" y="3254634"/>
                    </a:lnTo>
                    <a:lnTo>
                      <a:pt x="1145126" y="3241924"/>
                    </a:lnTo>
                    <a:lnTo>
                      <a:pt x="1162257" y="3228261"/>
                    </a:lnTo>
                    <a:lnTo>
                      <a:pt x="1159085" y="3221908"/>
                    </a:lnTo>
                    <a:lnTo>
                      <a:pt x="1162891" y="3213329"/>
                    </a:lnTo>
                    <a:lnTo>
                      <a:pt x="1158450" y="3202844"/>
                    </a:lnTo>
                    <a:lnTo>
                      <a:pt x="1156546" y="3201890"/>
                    </a:lnTo>
                    <a:lnTo>
                      <a:pt x="1145126" y="3210469"/>
                    </a:lnTo>
                    <a:lnTo>
                      <a:pt x="1145126" y="3224449"/>
                    </a:lnTo>
                    <a:lnTo>
                      <a:pt x="1130215" y="3234934"/>
                    </a:lnTo>
                    <a:lnTo>
                      <a:pt x="1125457" y="3243513"/>
                    </a:lnTo>
                    <a:lnTo>
                      <a:pt x="1113719" y="3242242"/>
                    </a:lnTo>
                    <a:lnTo>
                      <a:pt x="1103884" y="3231121"/>
                    </a:lnTo>
                    <a:lnTo>
                      <a:pt x="1091194" y="3223496"/>
                    </a:lnTo>
                    <a:lnTo>
                      <a:pt x="1092463" y="3210787"/>
                    </a:lnTo>
                    <a:lnTo>
                      <a:pt x="1108008" y="3205703"/>
                    </a:lnTo>
                    <a:lnTo>
                      <a:pt x="1091511" y="3203480"/>
                    </a:lnTo>
                    <a:cubicBezTo>
                      <a:pt x="1091300" y="3205492"/>
                      <a:pt x="1091088" y="3207504"/>
                      <a:pt x="1090877" y="3209516"/>
                    </a:cubicBezTo>
                    <a:lnTo>
                      <a:pt x="1082628" y="3212375"/>
                    </a:lnTo>
                    <a:lnTo>
                      <a:pt x="1066766" y="3204750"/>
                    </a:lnTo>
                    <a:lnTo>
                      <a:pt x="1067718" y="3197444"/>
                    </a:lnTo>
                    <a:lnTo>
                      <a:pt x="1088022" y="3193312"/>
                    </a:lnTo>
                    <a:lnTo>
                      <a:pt x="1098491" y="3195854"/>
                    </a:lnTo>
                    <a:lnTo>
                      <a:pt x="1107057" y="3194901"/>
                    </a:lnTo>
                    <a:lnTo>
                      <a:pt x="1108643" y="3183146"/>
                    </a:lnTo>
                    <a:lnTo>
                      <a:pt x="1099126" y="3170755"/>
                    </a:lnTo>
                    <a:lnTo>
                      <a:pt x="1103249" y="3157411"/>
                    </a:lnTo>
                    <a:lnTo>
                      <a:pt x="1123236" y="3154870"/>
                    </a:lnTo>
                    <a:lnTo>
                      <a:pt x="1104201" y="3145338"/>
                    </a:lnTo>
                    <a:lnTo>
                      <a:pt x="1119112" y="3135807"/>
                    </a:lnTo>
                    <a:lnTo>
                      <a:pt x="1131802" y="3142162"/>
                    </a:lnTo>
                    <a:lnTo>
                      <a:pt x="1116891" y="3125323"/>
                    </a:lnTo>
                    <a:lnTo>
                      <a:pt x="1122919" y="3116745"/>
                    </a:lnTo>
                    <a:lnTo>
                      <a:pt x="1139733" y="3113568"/>
                    </a:lnTo>
                    <a:lnTo>
                      <a:pt x="1141002" y="3108167"/>
                    </a:lnTo>
                    <a:lnTo>
                      <a:pt x="1123870" y="3102131"/>
                    </a:lnTo>
                    <a:lnTo>
                      <a:pt x="1147981" y="3086881"/>
                    </a:lnTo>
                    <a:lnTo>
                      <a:pt x="1126091" y="3094823"/>
                    </a:lnTo>
                    <a:lnTo>
                      <a:pt x="1126091" y="3086245"/>
                    </a:lnTo>
                    <a:lnTo>
                      <a:pt x="1114353" y="3102131"/>
                    </a:lnTo>
                    <a:lnTo>
                      <a:pt x="1100711" y="3083385"/>
                    </a:lnTo>
                    <a:lnTo>
                      <a:pt x="1095953" y="3062099"/>
                    </a:lnTo>
                    <a:lnTo>
                      <a:pt x="1104518" y="3057969"/>
                    </a:lnTo>
                    <a:lnTo>
                      <a:pt x="1122601" y="3068136"/>
                    </a:lnTo>
                    <a:lnTo>
                      <a:pt x="1134340" y="3067183"/>
                    </a:lnTo>
                    <a:lnTo>
                      <a:pt x="1121332" y="3062099"/>
                    </a:lnTo>
                    <a:lnTo>
                      <a:pt x="1101981" y="3038271"/>
                    </a:lnTo>
                    <a:lnTo>
                      <a:pt x="1106422" y="3031599"/>
                    </a:lnTo>
                    <a:lnTo>
                      <a:pt x="1114670" y="3030329"/>
                    </a:lnTo>
                    <a:lnTo>
                      <a:pt x="1100077" y="3010631"/>
                    </a:lnTo>
                    <a:lnTo>
                      <a:pt x="1108960" y="3001100"/>
                    </a:lnTo>
                    <a:lnTo>
                      <a:pt x="1121967" y="3001100"/>
                    </a:lnTo>
                    <a:lnTo>
                      <a:pt x="1145126" y="3001735"/>
                    </a:lnTo>
                    <a:lnTo>
                      <a:pt x="1141002" y="2996334"/>
                    </a:lnTo>
                    <a:lnTo>
                      <a:pt x="1144174" y="2992204"/>
                    </a:lnTo>
                    <a:lnTo>
                      <a:pt x="1156864" y="3000464"/>
                    </a:lnTo>
                    <a:lnTo>
                      <a:pt x="1160988" y="2996334"/>
                    </a:lnTo>
                    <a:lnTo>
                      <a:pt x="1150519" y="2978543"/>
                    </a:lnTo>
                    <a:lnTo>
                      <a:pt x="1136243" y="2967105"/>
                    </a:lnTo>
                    <a:lnTo>
                      <a:pt x="1136243" y="2960751"/>
                    </a:lnTo>
                    <a:lnTo>
                      <a:pt x="1143857" y="2958526"/>
                    </a:lnTo>
                    <a:lnTo>
                      <a:pt x="1153374" y="2963928"/>
                    </a:lnTo>
                    <a:lnTo>
                      <a:pt x="1155277" y="2958526"/>
                    </a:lnTo>
                    <a:lnTo>
                      <a:pt x="1147029" y="2943593"/>
                    </a:lnTo>
                    <a:lnTo>
                      <a:pt x="1156229" y="2935012"/>
                    </a:lnTo>
                    <a:lnTo>
                      <a:pt x="1166699" y="2928659"/>
                    </a:lnTo>
                    <a:lnTo>
                      <a:pt x="1181609" y="2937873"/>
                    </a:lnTo>
                    <a:lnTo>
                      <a:pt x="1181609" y="2931834"/>
                    </a:lnTo>
                    <a:lnTo>
                      <a:pt x="1163526" y="2922306"/>
                    </a:lnTo>
                    <a:lnTo>
                      <a:pt x="1161305" y="2911186"/>
                    </a:lnTo>
                    <a:cubicBezTo>
                      <a:pt x="1161622" y="2907267"/>
                      <a:pt x="1161940" y="2903349"/>
                      <a:pt x="1162257" y="2899430"/>
                    </a:cubicBezTo>
                    <a:lnTo>
                      <a:pt x="1174947" y="2882275"/>
                    </a:lnTo>
                    <a:lnTo>
                      <a:pt x="1176850" y="2869567"/>
                    </a:lnTo>
                    <a:lnTo>
                      <a:pt x="1181926" y="2869567"/>
                    </a:lnTo>
                    <a:lnTo>
                      <a:pt x="1192395" y="2865437"/>
                    </a:lnTo>
                    <a:lnTo>
                      <a:pt x="1202229" y="2871474"/>
                    </a:lnTo>
                    <a:lnTo>
                      <a:pt x="1213649" y="2881003"/>
                    </a:lnTo>
                    <a:lnTo>
                      <a:pt x="1216822" y="2874650"/>
                    </a:lnTo>
                    <a:lnTo>
                      <a:pt x="1224436" y="2874650"/>
                    </a:lnTo>
                    <a:lnTo>
                      <a:pt x="1233952" y="2881639"/>
                    </a:lnTo>
                    <a:lnTo>
                      <a:pt x="1241249" y="2885769"/>
                    </a:lnTo>
                    <a:lnTo>
                      <a:pt x="1253941" y="2879415"/>
                    </a:lnTo>
                    <a:lnTo>
                      <a:pt x="1279635" y="2869567"/>
                    </a:lnTo>
                    <a:lnTo>
                      <a:pt x="1295496" y="2879097"/>
                    </a:lnTo>
                    <a:lnTo>
                      <a:pt x="1311040" y="2868614"/>
                    </a:lnTo>
                    <a:close/>
                    <a:moveTo>
                      <a:pt x="3854360" y="2852734"/>
                    </a:moveTo>
                    <a:lnTo>
                      <a:pt x="3865180" y="2862282"/>
                    </a:lnTo>
                    <a:lnTo>
                      <a:pt x="3876638" y="2875649"/>
                    </a:lnTo>
                    <a:cubicBezTo>
                      <a:pt x="3876426" y="2878832"/>
                      <a:pt x="3876213" y="2882015"/>
                      <a:pt x="3876001" y="2885198"/>
                    </a:cubicBezTo>
                    <a:lnTo>
                      <a:pt x="3865499" y="2882333"/>
                    </a:lnTo>
                    <a:lnTo>
                      <a:pt x="3855951" y="2890927"/>
                    </a:lnTo>
                    <a:lnTo>
                      <a:pt x="3847358" y="2901431"/>
                    </a:lnTo>
                    <a:lnTo>
                      <a:pt x="3832718" y="2908115"/>
                    </a:lnTo>
                    <a:lnTo>
                      <a:pt x="3829536" y="2924031"/>
                    </a:lnTo>
                    <a:lnTo>
                      <a:pt x="3797710" y="2916709"/>
                    </a:lnTo>
                    <a:lnTo>
                      <a:pt x="3790390" y="2923077"/>
                    </a:lnTo>
                    <a:lnTo>
                      <a:pt x="3787526" y="2947269"/>
                    </a:lnTo>
                    <a:lnTo>
                      <a:pt x="3764293" y="2978145"/>
                    </a:lnTo>
                    <a:lnTo>
                      <a:pt x="3751562" y="2960319"/>
                    </a:lnTo>
                    <a:lnTo>
                      <a:pt x="3758564" y="2947588"/>
                    </a:lnTo>
                    <a:lnTo>
                      <a:pt x="3777978" y="2940264"/>
                    </a:lnTo>
                    <a:lnTo>
                      <a:pt x="3778933" y="2933896"/>
                    </a:lnTo>
                    <a:lnTo>
                      <a:pt x="3755063" y="2912890"/>
                    </a:lnTo>
                    <a:lnTo>
                      <a:pt x="3743288" y="2896019"/>
                    </a:lnTo>
                    <a:lnTo>
                      <a:pt x="3761428" y="2894747"/>
                    </a:lnTo>
                    <a:lnTo>
                      <a:pt x="3746152" y="2870875"/>
                    </a:lnTo>
                    <a:lnTo>
                      <a:pt x="3751562" y="2865465"/>
                    </a:lnTo>
                    <a:lnTo>
                      <a:pt x="3772886" y="2879787"/>
                    </a:lnTo>
                    <a:lnTo>
                      <a:pt x="3775114" y="2869284"/>
                    </a:lnTo>
                    <a:lnTo>
                      <a:pt x="3789753" y="2876604"/>
                    </a:lnTo>
                    <a:lnTo>
                      <a:pt x="3779251" y="2869284"/>
                    </a:lnTo>
                    <a:lnTo>
                      <a:pt x="3802165" y="2853370"/>
                    </a:lnTo>
                    <a:lnTo>
                      <a:pt x="3818397" y="2857190"/>
                    </a:lnTo>
                    <a:close/>
                    <a:moveTo>
                      <a:pt x="3881509" y="2838447"/>
                    </a:moveTo>
                    <a:lnTo>
                      <a:pt x="3889338" y="2856748"/>
                    </a:lnTo>
                    <a:lnTo>
                      <a:pt x="3879552" y="2865433"/>
                    </a:lnTo>
                    <a:lnTo>
                      <a:pt x="3866503" y="2857058"/>
                    </a:lnTo>
                    <a:lnTo>
                      <a:pt x="3865525" y="2845582"/>
                    </a:lnTo>
                    <a:close/>
                    <a:moveTo>
                      <a:pt x="1378190" y="2819397"/>
                    </a:moveTo>
                    <a:lnTo>
                      <a:pt x="1384271" y="2826202"/>
                    </a:lnTo>
                    <a:lnTo>
                      <a:pt x="1377514" y="2838446"/>
                    </a:lnTo>
                    <a:lnTo>
                      <a:pt x="1370758" y="2834024"/>
                    </a:lnTo>
                    <a:lnTo>
                      <a:pt x="1368393" y="2823820"/>
                    </a:lnTo>
                    <a:close/>
                    <a:moveTo>
                      <a:pt x="1342224" y="2803518"/>
                    </a:moveTo>
                    <a:lnTo>
                      <a:pt x="1357279" y="2821795"/>
                    </a:lnTo>
                    <a:lnTo>
                      <a:pt x="1344734" y="2828923"/>
                    </a:lnTo>
                    <a:lnTo>
                      <a:pt x="1331875" y="2819010"/>
                    </a:lnTo>
                    <a:lnTo>
                      <a:pt x="1331875" y="2809712"/>
                    </a:lnTo>
                    <a:close/>
                    <a:moveTo>
                      <a:pt x="3807906" y="2778119"/>
                    </a:moveTo>
                    <a:lnTo>
                      <a:pt x="3833399" y="2780025"/>
                    </a:lnTo>
                    <a:lnTo>
                      <a:pt x="3843278" y="2793676"/>
                    </a:lnTo>
                    <a:lnTo>
                      <a:pt x="3849651" y="2810504"/>
                    </a:lnTo>
                    <a:lnTo>
                      <a:pt x="3844552" y="2813998"/>
                    </a:lnTo>
                    <a:lnTo>
                      <a:pt x="3839135" y="2808599"/>
                    </a:lnTo>
                    <a:lnTo>
                      <a:pt x="3830531" y="2814950"/>
                    </a:lnTo>
                    <a:lnTo>
                      <a:pt x="3823521" y="2827653"/>
                    </a:lnTo>
                    <a:lnTo>
                      <a:pt x="3817147" y="2838447"/>
                    </a:lnTo>
                    <a:lnTo>
                      <a:pt x="3804401" y="2838447"/>
                    </a:lnTo>
                    <a:lnTo>
                      <a:pt x="3793566" y="2829241"/>
                    </a:lnTo>
                    <a:lnTo>
                      <a:pt x="3795478" y="2813362"/>
                    </a:lnTo>
                    <a:lnTo>
                      <a:pt x="3778908" y="2810187"/>
                    </a:lnTo>
                    <a:lnTo>
                      <a:pt x="3765843" y="2808281"/>
                    </a:lnTo>
                    <a:lnTo>
                      <a:pt x="3762338" y="2800976"/>
                    </a:lnTo>
                    <a:lnTo>
                      <a:pt x="3780501" y="2795579"/>
                    </a:lnTo>
                    <a:lnTo>
                      <a:pt x="3793248" y="2795262"/>
                    </a:lnTo>
                    <a:lnTo>
                      <a:pt x="3802808" y="2786692"/>
                    </a:lnTo>
                    <a:close/>
                    <a:moveTo>
                      <a:pt x="1396971" y="2773356"/>
                    </a:moveTo>
                    <a:lnTo>
                      <a:pt x="1389329" y="2781295"/>
                    </a:lnTo>
                    <a:lnTo>
                      <a:pt x="1382682" y="2776589"/>
                    </a:lnTo>
                    <a:close/>
                    <a:moveTo>
                      <a:pt x="2732096" y="2773211"/>
                    </a:moveTo>
                    <a:lnTo>
                      <a:pt x="2750156" y="2804578"/>
                    </a:lnTo>
                    <a:lnTo>
                      <a:pt x="2750581" y="2804292"/>
                    </a:lnTo>
                    <a:lnTo>
                      <a:pt x="2732780" y="2773363"/>
                    </a:lnTo>
                    <a:close/>
                    <a:moveTo>
                      <a:pt x="3884258" y="2770182"/>
                    </a:moveTo>
                    <a:lnTo>
                      <a:pt x="3886163" y="2783610"/>
                    </a:lnTo>
                    <a:lnTo>
                      <a:pt x="3875685" y="2782673"/>
                    </a:lnTo>
                    <a:cubicBezTo>
                      <a:pt x="3875579" y="2782985"/>
                      <a:pt x="3875474" y="2783298"/>
                      <a:pt x="3875368" y="2783610"/>
                    </a:cubicBezTo>
                    <a:lnTo>
                      <a:pt x="3874098" y="2785484"/>
                    </a:lnTo>
                    <a:lnTo>
                      <a:pt x="3872510" y="2787358"/>
                    </a:lnTo>
                    <a:lnTo>
                      <a:pt x="3871240" y="2788607"/>
                    </a:lnTo>
                    <a:lnTo>
                      <a:pt x="3870288" y="2788920"/>
                    </a:lnTo>
                    <a:lnTo>
                      <a:pt x="3869653" y="2789232"/>
                    </a:lnTo>
                    <a:lnTo>
                      <a:pt x="3869335" y="2788920"/>
                    </a:lnTo>
                    <a:lnTo>
                      <a:pt x="3868065" y="2787983"/>
                    </a:lnTo>
                    <a:lnTo>
                      <a:pt x="3866795" y="2786421"/>
                    </a:lnTo>
                    <a:lnTo>
                      <a:pt x="3866160" y="2784860"/>
                    </a:lnTo>
                    <a:lnTo>
                      <a:pt x="3864573" y="2781112"/>
                    </a:lnTo>
                    <a:lnTo>
                      <a:pt x="3863938" y="2779863"/>
                    </a:lnTo>
                    <a:lnTo>
                      <a:pt x="3866160" y="2771431"/>
                    </a:lnTo>
                    <a:close/>
                    <a:moveTo>
                      <a:pt x="1338644" y="2765421"/>
                    </a:moveTo>
                    <a:lnTo>
                      <a:pt x="1354715" y="2768237"/>
                    </a:lnTo>
                    <a:lnTo>
                      <a:pt x="1360499" y="2776688"/>
                    </a:lnTo>
                    <a:lnTo>
                      <a:pt x="1357286" y="2788270"/>
                    </a:lnTo>
                    <a:lnTo>
                      <a:pt x="1363714" y="2796720"/>
                    </a:lnTo>
                    <a:lnTo>
                      <a:pt x="1379783" y="2783575"/>
                    </a:lnTo>
                    <a:lnTo>
                      <a:pt x="1389426" y="2792027"/>
                    </a:lnTo>
                    <a:lnTo>
                      <a:pt x="1395855" y="2797346"/>
                    </a:lnTo>
                    <a:lnTo>
                      <a:pt x="1409674" y="2792965"/>
                    </a:lnTo>
                    <a:lnTo>
                      <a:pt x="1404532" y="2806422"/>
                    </a:lnTo>
                    <a:lnTo>
                      <a:pt x="1389426" y="2809869"/>
                    </a:lnTo>
                    <a:lnTo>
                      <a:pt x="1382998" y="2792027"/>
                    </a:lnTo>
                    <a:lnTo>
                      <a:pt x="1357286" y="2807990"/>
                    </a:lnTo>
                    <a:lnTo>
                      <a:pt x="1349572" y="2801727"/>
                    </a:lnTo>
                    <a:lnTo>
                      <a:pt x="1338965" y="2800786"/>
                    </a:lnTo>
                    <a:lnTo>
                      <a:pt x="1330289" y="2789522"/>
                    </a:lnTo>
                    <a:close/>
                    <a:moveTo>
                      <a:pt x="4266528" y="2764378"/>
                    </a:moveTo>
                    <a:lnTo>
                      <a:pt x="4255416" y="2776749"/>
                    </a:lnTo>
                    <a:lnTo>
                      <a:pt x="4246843" y="2786583"/>
                    </a:lnTo>
                    <a:lnTo>
                      <a:pt x="4240493" y="2794194"/>
                    </a:lnTo>
                    <a:lnTo>
                      <a:pt x="4238588" y="2797365"/>
                    </a:lnTo>
                    <a:lnTo>
                      <a:pt x="4237001" y="2801168"/>
                    </a:lnTo>
                    <a:lnTo>
                      <a:pt x="4236048" y="2805297"/>
                    </a:lnTo>
                    <a:cubicBezTo>
                      <a:pt x="4235836" y="2806776"/>
                      <a:pt x="4235625" y="2808256"/>
                      <a:pt x="4235413" y="2809735"/>
                    </a:cubicBezTo>
                    <a:cubicBezTo>
                      <a:pt x="4235201" y="2811957"/>
                      <a:pt x="4234990" y="2814178"/>
                      <a:pt x="4234778" y="2816400"/>
                    </a:cubicBezTo>
                    <a:cubicBezTo>
                      <a:pt x="4234672" y="2817457"/>
                      <a:pt x="4234567" y="2818515"/>
                      <a:pt x="4234461" y="2819572"/>
                    </a:cubicBezTo>
                    <a:lnTo>
                      <a:pt x="4254146" y="2828459"/>
                    </a:lnTo>
                    <a:lnTo>
                      <a:pt x="4251606" y="2849076"/>
                    </a:lnTo>
                    <a:lnTo>
                      <a:pt x="4262401" y="2891579"/>
                    </a:lnTo>
                    <a:lnTo>
                      <a:pt x="4276371" y="2915372"/>
                    </a:lnTo>
                    <a:lnTo>
                      <a:pt x="4285578" y="2923936"/>
                    </a:lnTo>
                    <a:lnTo>
                      <a:pt x="4290658" y="2940748"/>
                    </a:lnTo>
                    <a:lnTo>
                      <a:pt x="4301453" y="2941065"/>
                    </a:lnTo>
                    <a:lnTo>
                      <a:pt x="4301578" y="2941217"/>
                    </a:lnTo>
                    <a:lnTo>
                      <a:pt x="4306221" y="2941461"/>
                    </a:lnTo>
                    <a:lnTo>
                      <a:pt x="4319241" y="2956380"/>
                    </a:lnTo>
                    <a:lnTo>
                      <a:pt x="4323369" y="2975426"/>
                    </a:lnTo>
                    <a:lnTo>
                      <a:pt x="4340199" y="2977966"/>
                    </a:lnTo>
                    <a:lnTo>
                      <a:pt x="4348773" y="2967807"/>
                    </a:lnTo>
                    <a:cubicBezTo>
                      <a:pt x="4348667" y="2962093"/>
                      <a:pt x="4348562" y="2956380"/>
                      <a:pt x="4348456" y="2950666"/>
                    </a:cubicBezTo>
                    <a:lnTo>
                      <a:pt x="4341787" y="2924319"/>
                    </a:lnTo>
                    <a:lnTo>
                      <a:pt x="4330990" y="2916701"/>
                    </a:lnTo>
                    <a:lnTo>
                      <a:pt x="4315112" y="2924002"/>
                    </a:lnTo>
                    <a:lnTo>
                      <a:pt x="4298282" y="2924319"/>
                    </a:lnTo>
                    <a:lnTo>
                      <a:pt x="4287803" y="2904956"/>
                    </a:lnTo>
                    <a:lnTo>
                      <a:pt x="4291296" y="2892258"/>
                    </a:lnTo>
                    <a:lnTo>
                      <a:pt x="4296059" y="2881148"/>
                    </a:lnTo>
                    <a:lnTo>
                      <a:pt x="4313525" y="2869719"/>
                    </a:lnTo>
                    <a:cubicBezTo>
                      <a:pt x="4313313" y="2860302"/>
                      <a:pt x="4313102" y="2850885"/>
                      <a:pt x="4312890" y="2841468"/>
                    </a:cubicBezTo>
                    <a:lnTo>
                      <a:pt x="4309396" y="2811629"/>
                    </a:lnTo>
                    <a:lnTo>
                      <a:pt x="4314477" y="2787822"/>
                    </a:lnTo>
                    <a:lnTo>
                      <a:pt x="4313842" y="2784012"/>
                    </a:lnTo>
                    <a:lnTo>
                      <a:pt x="4314747" y="2782557"/>
                    </a:lnTo>
                    <a:lnTo>
                      <a:pt x="4312883" y="2774845"/>
                    </a:lnTo>
                    <a:lnTo>
                      <a:pt x="4295421" y="2783093"/>
                    </a:lnTo>
                    <a:lnTo>
                      <a:pt x="4293833" y="2772624"/>
                    </a:lnTo>
                    <a:close/>
                    <a:moveTo>
                      <a:pt x="1361090" y="2755895"/>
                    </a:moveTo>
                    <a:lnTo>
                      <a:pt x="1374745" y="2758673"/>
                    </a:lnTo>
                    <a:lnTo>
                      <a:pt x="1365217" y="2767009"/>
                    </a:lnTo>
                    <a:lnTo>
                      <a:pt x="1358867" y="2760834"/>
                    </a:lnTo>
                    <a:close/>
                    <a:moveTo>
                      <a:pt x="1409438" y="2754306"/>
                    </a:moveTo>
                    <a:lnTo>
                      <a:pt x="1411262" y="2765420"/>
                    </a:lnTo>
                    <a:lnTo>
                      <a:pt x="1396971" y="2761379"/>
                    </a:lnTo>
                    <a:close/>
                    <a:moveTo>
                      <a:pt x="1423961" y="2730494"/>
                    </a:moveTo>
                    <a:lnTo>
                      <a:pt x="1419616" y="2737694"/>
                    </a:lnTo>
                    <a:lnTo>
                      <a:pt x="1398559" y="2752719"/>
                    </a:lnTo>
                    <a:cubicBezTo>
                      <a:pt x="1398782" y="2748545"/>
                      <a:pt x="1399004" y="2744372"/>
                      <a:pt x="1399227" y="2740198"/>
                    </a:cubicBezTo>
                    <a:lnTo>
                      <a:pt x="1410592" y="2730808"/>
                    </a:lnTo>
                    <a:close/>
                    <a:moveTo>
                      <a:pt x="1377050" y="2728907"/>
                    </a:moveTo>
                    <a:lnTo>
                      <a:pt x="1374767" y="2734996"/>
                    </a:lnTo>
                    <a:lnTo>
                      <a:pt x="1385859" y="2743825"/>
                    </a:lnTo>
                    <a:lnTo>
                      <a:pt x="1382923" y="2751131"/>
                    </a:lnTo>
                    <a:lnTo>
                      <a:pt x="1372483" y="2741391"/>
                    </a:lnTo>
                    <a:lnTo>
                      <a:pt x="1362043" y="2739260"/>
                    </a:lnTo>
                    <a:lnTo>
                      <a:pt x="1368241" y="2731039"/>
                    </a:lnTo>
                    <a:close/>
                    <a:moveTo>
                      <a:pt x="2164892" y="2724151"/>
                    </a:moveTo>
                    <a:lnTo>
                      <a:pt x="2168495" y="2736589"/>
                    </a:lnTo>
                    <a:lnTo>
                      <a:pt x="2163389" y="2754314"/>
                    </a:lnTo>
                    <a:lnTo>
                      <a:pt x="2157383" y="2749028"/>
                    </a:lnTo>
                    <a:lnTo>
                      <a:pt x="2160986" y="2729437"/>
                    </a:lnTo>
                    <a:close/>
                    <a:moveTo>
                      <a:pt x="4327488" y="2719966"/>
                    </a:moveTo>
                    <a:lnTo>
                      <a:pt x="4324631" y="2731387"/>
                    </a:lnTo>
                    <a:lnTo>
                      <a:pt x="4318281" y="2738683"/>
                    </a:lnTo>
                    <a:lnTo>
                      <a:pt x="4321773" y="2741538"/>
                    </a:lnTo>
                    <a:lnTo>
                      <a:pt x="4328442" y="2741272"/>
                    </a:lnTo>
                    <a:cubicBezTo>
                      <a:pt x="4328445" y="2741234"/>
                      <a:pt x="4328447" y="2741196"/>
                      <a:pt x="4328450" y="2741158"/>
                    </a:cubicBezTo>
                    <a:lnTo>
                      <a:pt x="4334483" y="2740523"/>
                    </a:lnTo>
                    <a:lnTo>
                      <a:pt x="4337341" y="2744333"/>
                    </a:lnTo>
                    <a:lnTo>
                      <a:pt x="4332578" y="2758299"/>
                    </a:lnTo>
                    <a:lnTo>
                      <a:pt x="4344962" y="2741476"/>
                    </a:lnTo>
                    <a:lnTo>
                      <a:pt x="4339564" y="2735126"/>
                    </a:lnTo>
                    <a:lnTo>
                      <a:pt x="4346233" y="2732904"/>
                    </a:lnTo>
                    <a:lnTo>
                      <a:pt x="4338929" y="2726874"/>
                    </a:lnTo>
                    <a:lnTo>
                      <a:pt x="4330355" y="2721794"/>
                    </a:lnTo>
                    <a:cubicBezTo>
                      <a:pt x="4330371" y="2721633"/>
                      <a:pt x="4330388" y="2721471"/>
                      <a:pt x="4330404" y="2721310"/>
                    </a:cubicBezTo>
                    <a:close/>
                    <a:moveTo>
                      <a:pt x="3421026" y="2717795"/>
                    </a:moveTo>
                    <a:lnTo>
                      <a:pt x="3419502" y="2733233"/>
                    </a:lnTo>
                    <a:lnTo>
                      <a:pt x="3412190" y="2746371"/>
                    </a:lnTo>
                    <a:lnTo>
                      <a:pt x="3403050" y="2734218"/>
                    </a:lnTo>
                    <a:lnTo>
                      <a:pt x="3396042" y="2735861"/>
                    </a:lnTo>
                    <a:lnTo>
                      <a:pt x="3390863" y="2722724"/>
                    </a:lnTo>
                    <a:lnTo>
                      <a:pt x="3403050" y="2724693"/>
                    </a:lnTo>
                    <a:close/>
                    <a:moveTo>
                      <a:pt x="3342285" y="2709858"/>
                    </a:moveTo>
                    <a:lnTo>
                      <a:pt x="3349588" y="2718830"/>
                    </a:lnTo>
                    <a:lnTo>
                      <a:pt x="3337840" y="2725733"/>
                    </a:lnTo>
                    <a:lnTo>
                      <a:pt x="3327363" y="2714687"/>
                    </a:lnTo>
                    <a:close/>
                    <a:moveTo>
                      <a:pt x="3433725" y="2679697"/>
                    </a:moveTo>
                    <a:lnTo>
                      <a:pt x="3429527" y="2689174"/>
                    </a:lnTo>
                    <a:lnTo>
                      <a:pt x="3426298" y="2696367"/>
                    </a:lnTo>
                    <a:lnTo>
                      <a:pt x="3424361" y="2701596"/>
                    </a:lnTo>
                    <a:lnTo>
                      <a:pt x="3424038" y="2701922"/>
                    </a:lnTo>
                    <a:lnTo>
                      <a:pt x="3423715" y="2701922"/>
                    </a:lnTo>
                    <a:lnTo>
                      <a:pt x="3422101" y="2701268"/>
                    </a:lnTo>
                    <a:lnTo>
                      <a:pt x="3420809" y="2699306"/>
                    </a:lnTo>
                    <a:lnTo>
                      <a:pt x="3418872" y="2697020"/>
                    </a:lnTo>
                    <a:lnTo>
                      <a:pt x="3415643" y="2692771"/>
                    </a:lnTo>
                    <a:lnTo>
                      <a:pt x="3414675" y="2690483"/>
                    </a:lnTo>
                    <a:close/>
                    <a:moveTo>
                      <a:pt x="2171036" y="2678115"/>
                    </a:moveTo>
                    <a:lnTo>
                      <a:pt x="2181830" y="2678115"/>
                    </a:lnTo>
                    <a:lnTo>
                      <a:pt x="2174210" y="2694674"/>
                    </a:lnTo>
                    <a:lnTo>
                      <a:pt x="2185958" y="2700844"/>
                    </a:lnTo>
                    <a:lnTo>
                      <a:pt x="2190720" y="2708312"/>
                    </a:lnTo>
                    <a:lnTo>
                      <a:pt x="2182149" y="2715780"/>
                    </a:lnTo>
                    <a:lnTo>
                      <a:pt x="2188498" y="2735262"/>
                    </a:lnTo>
                    <a:lnTo>
                      <a:pt x="2181194" y="2732015"/>
                    </a:lnTo>
                    <a:lnTo>
                      <a:pt x="2166272" y="2715130"/>
                    </a:lnTo>
                    <a:lnTo>
                      <a:pt x="2163733" y="2692401"/>
                    </a:lnTo>
                    <a:close/>
                    <a:moveTo>
                      <a:pt x="2164568" y="2619379"/>
                    </a:moveTo>
                    <a:lnTo>
                      <a:pt x="2170249" y="2620019"/>
                    </a:lnTo>
                    <a:lnTo>
                      <a:pt x="2179607" y="2637322"/>
                    </a:lnTo>
                    <a:lnTo>
                      <a:pt x="2175263" y="2654303"/>
                    </a:lnTo>
                    <a:lnTo>
                      <a:pt x="2160558" y="2630913"/>
                    </a:lnTo>
                    <a:close/>
                    <a:moveTo>
                      <a:pt x="2201425" y="2586041"/>
                    </a:moveTo>
                    <a:lnTo>
                      <a:pt x="2209771" y="2586041"/>
                    </a:lnTo>
                    <a:lnTo>
                      <a:pt x="2207915" y="2605552"/>
                    </a:lnTo>
                    <a:lnTo>
                      <a:pt x="2181644" y="2628902"/>
                    </a:lnTo>
                    <a:lnTo>
                      <a:pt x="2174844" y="2611949"/>
                    </a:lnTo>
                    <a:lnTo>
                      <a:pt x="2180100" y="2596276"/>
                    </a:lnTo>
                    <a:close/>
                    <a:moveTo>
                      <a:pt x="2148426" y="2586041"/>
                    </a:moveTo>
                    <a:lnTo>
                      <a:pt x="2154587" y="2587629"/>
                    </a:lnTo>
                    <a:lnTo>
                      <a:pt x="2166908" y="2597153"/>
                    </a:lnTo>
                    <a:lnTo>
                      <a:pt x="2158593" y="2609854"/>
                    </a:lnTo>
                    <a:lnTo>
                      <a:pt x="2152430" y="2613028"/>
                    </a:lnTo>
                    <a:lnTo>
                      <a:pt x="2146270" y="2598423"/>
                    </a:lnTo>
                    <a:close/>
                    <a:moveTo>
                      <a:pt x="3682894" y="2570157"/>
                    </a:moveTo>
                    <a:lnTo>
                      <a:pt x="3694076" y="2582121"/>
                    </a:lnTo>
                    <a:lnTo>
                      <a:pt x="3689417" y="2587620"/>
                    </a:lnTo>
                    <a:lnTo>
                      <a:pt x="3679788" y="2582121"/>
                    </a:lnTo>
                    <a:close/>
                    <a:moveTo>
                      <a:pt x="3730905" y="2559046"/>
                    </a:moveTo>
                    <a:lnTo>
                      <a:pt x="3735350" y="2566983"/>
                    </a:lnTo>
                    <a:lnTo>
                      <a:pt x="3733445" y="2579682"/>
                    </a:lnTo>
                    <a:lnTo>
                      <a:pt x="3722650" y="2562220"/>
                    </a:lnTo>
                    <a:close/>
                    <a:moveTo>
                      <a:pt x="3713237" y="2559046"/>
                    </a:moveTo>
                    <a:lnTo>
                      <a:pt x="3716301" y="2571115"/>
                    </a:lnTo>
                    <a:lnTo>
                      <a:pt x="3704965" y="2582856"/>
                    </a:lnTo>
                    <a:lnTo>
                      <a:pt x="3698838" y="2569810"/>
                    </a:lnTo>
                    <a:lnTo>
                      <a:pt x="3699757" y="2564591"/>
                    </a:lnTo>
                    <a:close/>
                    <a:moveTo>
                      <a:pt x="3751833" y="2544760"/>
                    </a:moveTo>
                    <a:lnTo>
                      <a:pt x="3757575" y="2551108"/>
                    </a:lnTo>
                    <a:lnTo>
                      <a:pt x="3756224" y="2566981"/>
                    </a:lnTo>
                    <a:lnTo>
                      <a:pt x="3748793" y="2573332"/>
                    </a:lnTo>
                    <a:lnTo>
                      <a:pt x="3741700" y="2562855"/>
                    </a:lnTo>
                    <a:close/>
                    <a:moveTo>
                      <a:pt x="3826834" y="2541584"/>
                    </a:moveTo>
                    <a:lnTo>
                      <a:pt x="3829013" y="2550995"/>
                    </a:lnTo>
                    <a:lnTo>
                      <a:pt x="3819052" y="2563541"/>
                    </a:lnTo>
                    <a:lnTo>
                      <a:pt x="3813760" y="2568873"/>
                    </a:lnTo>
                    <a:lnTo>
                      <a:pt x="3810648" y="2582361"/>
                    </a:lnTo>
                    <a:lnTo>
                      <a:pt x="3808780" y="2593970"/>
                    </a:lnTo>
                    <a:lnTo>
                      <a:pt x="3795395" y="2588949"/>
                    </a:lnTo>
                    <a:lnTo>
                      <a:pt x="3790103" y="2582361"/>
                    </a:lnTo>
                    <a:lnTo>
                      <a:pt x="3781388" y="2570128"/>
                    </a:lnTo>
                    <a:lnTo>
                      <a:pt x="3787925" y="2563854"/>
                    </a:lnTo>
                    <a:lnTo>
                      <a:pt x="3815939" y="2550995"/>
                    </a:lnTo>
                    <a:close/>
                    <a:moveTo>
                      <a:pt x="2138139" y="2532068"/>
                    </a:moveTo>
                    <a:lnTo>
                      <a:pt x="2144896" y="2548103"/>
                    </a:lnTo>
                    <a:lnTo>
                      <a:pt x="2152621" y="2563818"/>
                    </a:lnTo>
                    <a:lnTo>
                      <a:pt x="2132025" y="2553556"/>
                    </a:lnTo>
                    <a:lnTo>
                      <a:pt x="2128806" y="2539442"/>
                    </a:lnTo>
                    <a:close/>
                    <a:moveTo>
                      <a:pt x="3770127" y="2525711"/>
                    </a:moveTo>
                    <a:lnTo>
                      <a:pt x="3779801" y="2530439"/>
                    </a:lnTo>
                    <a:lnTo>
                      <a:pt x="3779801" y="2539220"/>
                    </a:lnTo>
                    <a:lnTo>
                      <a:pt x="3769482" y="2541584"/>
                    </a:lnTo>
                    <a:lnTo>
                      <a:pt x="3759163" y="2530439"/>
                    </a:lnTo>
                    <a:close/>
                    <a:moveTo>
                      <a:pt x="1526042" y="2514597"/>
                    </a:moveTo>
                    <a:lnTo>
                      <a:pt x="1532424" y="2520947"/>
                    </a:lnTo>
                    <a:lnTo>
                      <a:pt x="1541994" y="2516503"/>
                    </a:lnTo>
                    <a:lnTo>
                      <a:pt x="1549652" y="2522534"/>
                    </a:lnTo>
                    <a:lnTo>
                      <a:pt x="1540399" y="2528884"/>
                    </a:lnTo>
                    <a:lnTo>
                      <a:pt x="1547738" y="2543806"/>
                    </a:lnTo>
                    <a:lnTo>
                      <a:pt x="1540399" y="2547933"/>
                    </a:lnTo>
                    <a:lnTo>
                      <a:pt x="1539123" y="2555552"/>
                    </a:lnTo>
                    <a:lnTo>
                      <a:pt x="1557308" y="2564759"/>
                    </a:lnTo>
                    <a:lnTo>
                      <a:pt x="1554436" y="2573331"/>
                    </a:lnTo>
                    <a:lnTo>
                      <a:pt x="1550289" y="2567934"/>
                    </a:lnTo>
                    <a:lnTo>
                      <a:pt x="1544866" y="2576505"/>
                    </a:lnTo>
                    <a:lnTo>
                      <a:pt x="1544866" y="2598732"/>
                    </a:lnTo>
                    <a:lnTo>
                      <a:pt x="1535614" y="2612385"/>
                    </a:lnTo>
                    <a:lnTo>
                      <a:pt x="1530190" y="2627309"/>
                    </a:lnTo>
                    <a:lnTo>
                      <a:pt x="1518705" y="2620005"/>
                    </a:lnTo>
                    <a:lnTo>
                      <a:pt x="1529870" y="2595556"/>
                    </a:lnTo>
                    <a:lnTo>
                      <a:pt x="1532104" y="2571426"/>
                    </a:lnTo>
                    <a:lnTo>
                      <a:pt x="1531147" y="2564124"/>
                    </a:lnTo>
                    <a:lnTo>
                      <a:pt x="1522534" y="2562855"/>
                    </a:lnTo>
                    <a:lnTo>
                      <a:pt x="1510728" y="2578728"/>
                    </a:lnTo>
                    <a:lnTo>
                      <a:pt x="1490631" y="2561267"/>
                    </a:lnTo>
                    <a:cubicBezTo>
                      <a:pt x="1490950" y="2557669"/>
                      <a:pt x="1491268" y="2554070"/>
                      <a:pt x="1491587" y="2550472"/>
                    </a:cubicBezTo>
                    <a:lnTo>
                      <a:pt x="1513604" y="2544123"/>
                    </a:lnTo>
                    <a:lnTo>
                      <a:pt x="1519023" y="2550472"/>
                    </a:lnTo>
                    <a:lnTo>
                      <a:pt x="1520938" y="2544123"/>
                    </a:lnTo>
                    <a:lnTo>
                      <a:pt x="1516791" y="2536822"/>
                    </a:lnTo>
                    <a:lnTo>
                      <a:pt x="1520938" y="2521900"/>
                    </a:lnTo>
                    <a:close/>
                    <a:moveTo>
                      <a:pt x="3554357" y="2513011"/>
                    </a:moveTo>
                    <a:lnTo>
                      <a:pt x="3581363" y="2544986"/>
                    </a:lnTo>
                    <a:lnTo>
                      <a:pt x="3565842" y="2543105"/>
                    </a:lnTo>
                    <a:lnTo>
                      <a:pt x="3567084" y="2558779"/>
                    </a:lnTo>
                    <a:lnTo>
                      <a:pt x="3559013" y="2560659"/>
                    </a:lnTo>
                    <a:cubicBezTo>
                      <a:pt x="3559324" y="2563794"/>
                      <a:pt x="3559634" y="2566929"/>
                      <a:pt x="3559945" y="2570064"/>
                    </a:cubicBezTo>
                    <a:lnTo>
                      <a:pt x="3575465" y="2578214"/>
                    </a:lnTo>
                    <a:lnTo>
                      <a:pt x="3568636" y="2587620"/>
                    </a:lnTo>
                    <a:lnTo>
                      <a:pt x="3559945" y="2574453"/>
                    </a:lnTo>
                    <a:lnTo>
                      <a:pt x="3542562" y="2576647"/>
                    </a:lnTo>
                    <a:lnTo>
                      <a:pt x="3533870" y="2561286"/>
                    </a:lnTo>
                    <a:lnTo>
                      <a:pt x="3525800" y="2545299"/>
                    </a:lnTo>
                    <a:lnTo>
                      <a:pt x="3525800" y="2535895"/>
                    </a:lnTo>
                    <a:lnTo>
                      <a:pt x="3538216" y="2547493"/>
                    </a:lnTo>
                    <a:lnTo>
                      <a:pt x="3542251" y="2538089"/>
                    </a:lnTo>
                    <a:lnTo>
                      <a:pt x="3544114" y="2526491"/>
                    </a:lnTo>
                    <a:lnTo>
                      <a:pt x="3553426" y="2531820"/>
                    </a:lnTo>
                    <a:lnTo>
                      <a:pt x="3555599" y="2521476"/>
                    </a:lnTo>
                    <a:lnTo>
                      <a:pt x="3550322" y="2514892"/>
                    </a:lnTo>
                    <a:close/>
                    <a:moveTo>
                      <a:pt x="3405150" y="2508248"/>
                    </a:moveTo>
                    <a:lnTo>
                      <a:pt x="3421025" y="2526734"/>
                    </a:lnTo>
                    <a:lnTo>
                      <a:pt x="3417850" y="2532062"/>
                    </a:lnTo>
                    <a:lnTo>
                      <a:pt x="3407372" y="2523916"/>
                    </a:lnTo>
                    <a:close/>
                    <a:moveTo>
                      <a:pt x="3729877" y="2501897"/>
                    </a:moveTo>
                    <a:lnTo>
                      <a:pt x="3742150" y="2505753"/>
                    </a:lnTo>
                    <a:lnTo>
                      <a:pt x="3746463" y="2525336"/>
                    </a:lnTo>
                    <a:lnTo>
                      <a:pt x="3731204" y="2530473"/>
                    </a:lnTo>
                    <a:lnTo>
                      <a:pt x="3724569" y="2524053"/>
                    </a:lnTo>
                    <a:cubicBezTo>
                      <a:pt x="3724459" y="2518167"/>
                      <a:pt x="3724348" y="2512280"/>
                      <a:pt x="3724238" y="2506394"/>
                    </a:cubicBezTo>
                    <a:close/>
                    <a:moveTo>
                      <a:pt x="1524271" y="2489194"/>
                    </a:moveTo>
                    <a:cubicBezTo>
                      <a:pt x="1524699" y="2495957"/>
                      <a:pt x="1525128" y="2502719"/>
                      <a:pt x="1525556" y="2509482"/>
                    </a:cubicBezTo>
                    <a:lnTo>
                      <a:pt x="1516234" y="2518173"/>
                    </a:lnTo>
                    <a:lnTo>
                      <a:pt x="1508511" y="2535234"/>
                    </a:lnTo>
                    <a:lnTo>
                      <a:pt x="1500155" y="2531049"/>
                    </a:lnTo>
                    <a:lnTo>
                      <a:pt x="1512699" y="2514954"/>
                    </a:lnTo>
                    <a:lnTo>
                      <a:pt x="1506262" y="2504322"/>
                    </a:lnTo>
                    <a:lnTo>
                      <a:pt x="1510444" y="2490483"/>
                    </a:lnTo>
                    <a:close/>
                    <a:moveTo>
                      <a:pt x="1565246" y="2471735"/>
                    </a:moveTo>
                    <a:lnTo>
                      <a:pt x="1558483" y="2484432"/>
                    </a:lnTo>
                    <a:lnTo>
                      <a:pt x="1557308" y="2473640"/>
                    </a:lnTo>
                    <a:close/>
                    <a:moveTo>
                      <a:pt x="2108170" y="2470155"/>
                    </a:moveTo>
                    <a:lnTo>
                      <a:pt x="2128143" y="2489058"/>
                    </a:lnTo>
                    <a:cubicBezTo>
                      <a:pt x="2128364" y="2494397"/>
                      <a:pt x="2128586" y="2499737"/>
                      <a:pt x="2128807" y="2505076"/>
                    </a:cubicBezTo>
                    <a:lnTo>
                      <a:pt x="2111832" y="2493538"/>
                    </a:lnTo>
                    <a:close/>
                    <a:moveTo>
                      <a:pt x="1542198" y="2470150"/>
                    </a:moveTo>
                    <a:lnTo>
                      <a:pt x="1550929" y="2477076"/>
                    </a:lnTo>
                    <a:lnTo>
                      <a:pt x="1552544" y="2495974"/>
                    </a:lnTo>
                    <a:lnTo>
                      <a:pt x="1548020" y="2504475"/>
                    </a:lnTo>
                    <a:lnTo>
                      <a:pt x="1537345" y="2509836"/>
                    </a:lnTo>
                    <a:lnTo>
                      <a:pt x="1535082" y="2498175"/>
                    </a:lnTo>
                    <a:lnTo>
                      <a:pt x="1538963" y="2477393"/>
                    </a:lnTo>
                    <a:close/>
                    <a:moveTo>
                      <a:pt x="2122457" y="2457455"/>
                    </a:moveTo>
                    <a:lnTo>
                      <a:pt x="2138153" y="2465247"/>
                    </a:lnTo>
                    <a:lnTo>
                      <a:pt x="2142234" y="2459012"/>
                    </a:lnTo>
                    <a:lnTo>
                      <a:pt x="2154791" y="2472733"/>
                    </a:lnTo>
                    <a:lnTo>
                      <a:pt x="2169545" y="2474291"/>
                    </a:lnTo>
                    <a:lnTo>
                      <a:pt x="2178021" y="2481772"/>
                    </a:lnTo>
                    <a:lnTo>
                      <a:pt x="2148512" y="2492376"/>
                    </a:lnTo>
                    <a:lnTo>
                      <a:pt x="2127481" y="2475850"/>
                    </a:lnTo>
                    <a:close/>
                    <a:moveTo>
                      <a:pt x="1550604" y="2444749"/>
                    </a:moveTo>
                    <a:lnTo>
                      <a:pt x="1557308" y="2453507"/>
                    </a:lnTo>
                    <a:lnTo>
                      <a:pt x="1550019" y="2466975"/>
                    </a:lnTo>
                    <a:lnTo>
                      <a:pt x="1543021" y="2460578"/>
                    </a:lnTo>
                    <a:close/>
                    <a:moveTo>
                      <a:pt x="2109853" y="2386019"/>
                    </a:moveTo>
                    <a:lnTo>
                      <a:pt x="2120870" y="2400025"/>
                    </a:lnTo>
                    <a:lnTo>
                      <a:pt x="2108936" y="2417767"/>
                    </a:lnTo>
                    <a:lnTo>
                      <a:pt x="2097918" y="2409675"/>
                    </a:lnTo>
                    <a:lnTo>
                      <a:pt x="2095470" y="2397535"/>
                    </a:lnTo>
                    <a:lnTo>
                      <a:pt x="2105570" y="2395357"/>
                    </a:lnTo>
                    <a:close/>
                    <a:moveTo>
                      <a:pt x="2152737" y="2320930"/>
                    </a:moveTo>
                    <a:lnTo>
                      <a:pt x="2168495" y="2326823"/>
                    </a:lnTo>
                    <a:lnTo>
                      <a:pt x="2162192" y="2336131"/>
                    </a:lnTo>
                    <a:lnTo>
                      <a:pt x="2146118" y="2334268"/>
                    </a:lnTo>
                    <a:lnTo>
                      <a:pt x="2127524" y="2347918"/>
                    </a:lnTo>
                    <a:lnTo>
                      <a:pt x="2125633" y="2341713"/>
                    </a:lnTo>
                    <a:close/>
                    <a:moveTo>
                      <a:pt x="2132312" y="2239963"/>
                    </a:moveTo>
                    <a:lnTo>
                      <a:pt x="2144684" y="2252345"/>
                    </a:lnTo>
                    <a:lnTo>
                      <a:pt x="2123344" y="2265364"/>
                    </a:lnTo>
                    <a:lnTo>
                      <a:pt x="2120870" y="2251711"/>
                    </a:lnTo>
                    <a:close/>
                    <a:moveTo>
                      <a:pt x="2164060" y="2190748"/>
                    </a:moveTo>
                    <a:lnTo>
                      <a:pt x="2173257" y="2205972"/>
                    </a:lnTo>
                    <a:lnTo>
                      <a:pt x="2159135" y="2212976"/>
                    </a:lnTo>
                    <a:lnTo>
                      <a:pt x="2150266" y="2203839"/>
                    </a:lnTo>
                    <a:lnTo>
                      <a:pt x="2144683" y="2191052"/>
                    </a:lnTo>
                    <a:close/>
                    <a:moveTo>
                      <a:pt x="2180785" y="2185982"/>
                    </a:moveTo>
                    <a:lnTo>
                      <a:pt x="2193581" y="2195133"/>
                    </a:lnTo>
                    <a:lnTo>
                      <a:pt x="2196141" y="2205858"/>
                    </a:lnTo>
                    <a:lnTo>
                      <a:pt x="2215976" y="2190085"/>
                    </a:lnTo>
                    <a:lnTo>
                      <a:pt x="2231972" y="2195762"/>
                    </a:lnTo>
                    <a:lnTo>
                      <a:pt x="2235170" y="2202388"/>
                    </a:lnTo>
                    <a:lnTo>
                      <a:pt x="2219175" y="2206490"/>
                    </a:lnTo>
                    <a:lnTo>
                      <a:pt x="2232931" y="2212798"/>
                    </a:lnTo>
                    <a:lnTo>
                      <a:pt x="2230372" y="2220054"/>
                    </a:lnTo>
                    <a:lnTo>
                      <a:pt x="2182064" y="2224786"/>
                    </a:lnTo>
                    <a:lnTo>
                      <a:pt x="2162230" y="2235198"/>
                    </a:lnTo>
                    <a:lnTo>
                      <a:pt x="2151032" y="2219738"/>
                    </a:lnTo>
                    <a:lnTo>
                      <a:pt x="2166069" y="2217846"/>
                    </a:lnTo>
                    <a:lnTo>
                      <a:pt x="2176626" y="2207119"/>
                    </a:lnTo>
                    <a:lnTo>
                      <a:pt x="2186223" y="2207750"/>
                    </a:lnTo>
                    <a:close/>
                    <a:moveTo>
                      <a:pt x="2198341" y="2157407"/>
                    </a:moveTo>
                    <a:lnTo>
                      <a:pt x="2201832" y="2171006"/>
                    </a:lnTo>
                    <a:lnTo>
                      <a:pt x="2185958" y="2179632"/>
                    </a:lnTo>
                    <a:lnTo>
                      <a:pt x="2188815" y="2160724"/>
                    </a:lnTo>
                    <a:close/>
                    <a:moveTo>
                      <a:pt x="5024403" y="2154231"/>
                    </a:moveTo>
                    <a:lnTo>
                      <a:pt x="5025991" y="2172774"/>
                    </a:lnTo>
                    <a:lnTo>
                      <a:pt x="5021228" y="2190992"/>
                    </a:lnTo>
                    <a:lnTo>
                      <a:pt x="5011703" y="2193919"/>
                    </a:lnTo>
                    <a:lnTo>
                      <a:pt x="5006941" y="2170172"/>
                    </a:lnTo>
                    <a:lnTo>
                      <a:pt x="5013608" y="2158460"/>
                    </a:lnTo>
                    <a:close/>
                    <a:moveTo>
                      <a:pt x="2249459" y="2125656"/>
                    </a:moveTo>
                    <a:lnTo>
                      <a:pt x="2249459" y="2130622"/>
                    </a:lnTo>
                    <a:lnTo>
                      <a:pt x="2228670" y="2146449"/>
                    </a:lnTo>
                    <a:lnTo>
                      <a:pt x="2227725" y="2156692"/>
                    </a:lnTo>
                    <a:lnTo>
                      <a:pt x="2218275" y="2166932"/>
                    </a:lnTo>
                    <a:lnTo>
                      <a:pt x="2210715" y="2153898"/>
                    </a:lnTo>
                    <a:cubicBezTo>
                      <a:pt x="2210400" y="2147691"/>
                      <a:pt x="2210086" y="2141484"/>
                      <a:pt x="2209771" y="2135277"/>
                    </a:cubicBezTo>
                    <a:lnTo>
                      <a:pt x="2222370" y="2136209"/>
                    </a:lnTo>
                    <a:close/>
                    <a:moveTo>
                      <a:pt x="2273905" y="2119307"/>
                    </a:moveTo>
                    <a:lnTo>
                      <a:pt x="2281208" y="2129645"/>
                    </a:lnTo>
                    <a:lnTo>
                      <a:pt x="2263110" y="2132006"/>
                    </a:lnTo>
                    <a:lnTo>
                      <a:pt x="2258983" y="2121079"/>
                    </a:lnTo>
                    <a:close/>
                    <a:moveTo>
                      <a:pt x="2280256" y="2095494"/>
                    </a:moveTo>
                    <a:lnTo>
                      <a:pt x="2287559" y="2097758"/>
                    </a:lnTo>
                    <a:lnTo>
                      <a:pt x="2274858" y="2112957"/>
                    </a:lnTo>
                    <a:lnTo>
                      <a:pt x="2258983" y="2108752"/>
                    </a:lnTo>
                    <a:lnTo>
                      <a:pt x="2261205" y="2097110"/>
                    </a:lnTo>
                    <a:close/>
                    <a:moveTo>
                      <a:pt x="2292002" y="2065330"/>
                    </a:moveTo>
                    <a:lnTo>
                      <a:pt x="2312959" y="2076808"/>
                    </a:lnTo>
                    <a:lnTo>
                      <a:pt x="2302798" y="2092318"/>
                    </a:lnTo>
                    <a:lnTo>
                      <a:pt x="2285972" y="2083011"/>
                    </a:lnTo>
                    <a:close/>
                    <a:moveTo>
                      <a:pt x="3672802" y="1939932"/>
                    </a:moveTo>
                    <a:lnTo>
                      <a:pt x="3695345" y="1940896"/>
                    </a:lnTo>
                    <a:lnTo>
                      <a:pt x="3700425" y="1952481"/>
                    </a:lnTo>
                    <a:lnTo>
                      <a:pt x="3688995" y="1950871"/>
                    </a:lnTo>
                    <a:lnTo>
                      <a:pt x="3692170" y="1959881"/>
                    </a:lnTo>
                    <a:lnTo>
                      <a:pt x="3677247" y="1963742"/>
                    </a:lnTo>
                    <a:lnTo>
                      <a:pt x="3668675" y="1946366"/>
                    </a:lnTo>
                    <a:close/>
                    <a:moveTo>
                      <a:pt x="2423473" y="1893885"/>
                    </a:moveTo>
                    <a:lnTo>
                      <a:pt x="2443134" y="1915792"/>
                    </a:lnTo>
                    <a:lnTo>
                      <a:pt x="2443134" y="1924364"/>
                    </a:lnTo>
                    <a:lnTo>
                      <a:pt x="2432836" y="1928810"/>
                    </a:lnTo>
                    <a:lnTo>
                      <a:pt x="2423473" y="1914204"/>
                    </a:lnTo>
                    <a:lnTo>
                      <a:pt x="2406622" y="1904997"/>
                    </a:lnTo>
                    <a:lnTo>
                      <a:pt x="2424410" y="1904679"/>
                    </a:lnTo>
                    <a:cubicBezTo>
                      <a:pt x="2424098" y="1901081"/>
                      <a:pt x="2423785" y="1897483"/>
                      <a:pt x="2423473" y="1893885"/>
                    </a:cubicBezTo>
                    <a:close/>
                    <a:moveTo>
                      <a:pt x="2486201" y="1830386"/>
                    </a:moveTo>
                    <a:lnTo>
                      <a:pt x="2497270" y="1855692"/>
                    </a:lnTo>
                    <a:lnTo>
                      <a:pt x="2519408" y="1854731"/>
                    </a:lnTo>
                    <a:lnTo>
                      <a:pt x="2519408" y="1862100"/>
                    </a:lnTo>
                    <a:lnTo>
                      <a:pt x="2538384" y="1871390"/>
                    </a:lnTo>
                    <a:lnTo>
                      <a:pt x="2526683" y="1872351"/>
                    </a:lnTo>
                    <a:lnTo>
                      <a:pt x="2515613" y="1886447"/>
                    </a:lnTo>
                    <a:lnTo>
                      <a:pt x="2494424" y="1884524"/>
                    </a:lnTo>
                    <a:lnTo>
                      <a:pt x="2481773" y="1899581"/>
                    </a:lnTo>
                    <a:lnTo>
                      <a:pt x="2466909" y="1901823"/>
                    </a:lnTo>
                    <a:lnTo>
                      <a:pt x="2457421" y="1886126"/>
                    </a:lnTo>
                    <a:lnTo>
                      <a:pt x="2465643" y="1873312"/>
                    </a:lnTo>
                    <a:lnTo>
                      <a:pt x="2489996" y="1878117"/>
                    </a:lnTo>
                    <a:lnTo>
                      <a:pt x="2480192" y="1861459"/>
                    </a:lnTo>
                    <a:lnTo>
                      <a:pt x="2492842" y="1857935"/>
                    </a:lnTo>
                    <a:lnTo>
                      <a:pt x="2459002" y="1847363"/>
                    </a:lnTo>
                    <a:lnTo>
                      <a:pt x="2482407" y="1843199"/>
                    </a:lnTo>
                    <a:close/>
                    <a:moveTo>
                      <a:pt x="3837960" y="1809756"/>
                    </a:moveTo>
                    <a:lnTo>
                      <a:pt x="3848063" y="1824547"/>
                    </a:lnTo>
                    <a:lnTo>
                      <a:pt x="3840654" y="1835157"/>
                    </a:lnTo>
                    <a:lnTo>
                      <a:pt x="3825838" y="1826797"/>
                    </a:lnTo>
                    <a:close/>
                    <a:moveTo>
                      <a:pt x="4013480" y="1541468"/>
                    </a:moveTo>
                    <a:lnTo>
                      <a:pt x="4030625" y="1544222"/>
                    </a:lnTo>
                    <a:lnTo>
                      <a:pt x="4046500" y="1546364"/>
                    </a:lnTo>
                    <a:lnTo>
                      <a:pt x="4042372" y="1550343"/>
                    </a:lnTo>
                    <a:lnTo>
                      <a:pt x="4030625" y="1554627"/>
                    </a:lnTo>
                    <a:lnTo>
                      <a:pt x="4032847" y="1564726"/>
                    </a:lnTo>
                    <a:lnTo>
                      <a:pt x="4027450" y="1566868"/>
                    </a:lnTo>
                    <a:lnTo>
                      <a:pt x="4018877" y="1554627"/>
                    </a:lnTo>
                    <a:lnTo>
                      <a:pt x="4016655" y="1563808"/>
                    </a:lnTo>
                    <a:lnTo>
                      <a:pt x="4005225" y="1557687"/>
                    </a:lnTo>
                    <a:lnTo>
                      <a:pt x="4005225" y="1546670"/>
                    </a:lnTo>
                    <a:close/>
                    <a:moveTo>
                      <a:pt x="5063053" y="1519232"/>
                    </a:moveTo>
                    <a:lnTo>
                      <a:pt x="5070842" y="1527746"/>
                    </a:lnTo>
                    <a:lnTo>
                      <a:pt x="5067414" y="1537522"/>
                    </a:lnTo>
                    <a:lnTo>
                      <a:pt x="5075204" y="1546351"/>
                    </a:lnTo>
                    <a:lnTo>
                      <a:pt x="5068349" y="1565270"/>
                    </a:lnTo>
                    <a:lnTo>
                      <a:pt x="5062741" y="1548243"/>
                    </a:lnTo>
                    <a:lnTo>
                      <a:pt x="5041866" y="1538152"/>
                    </a:lnTo>
                    <a:lnTo>
                      <a:pt x="5048720" y="1523332"/>
                    </a:lnTo>
                    <a:lnTo>
                      <a:pt x="5056198" y="1530584"/>
                    </a:lnTo>
                    <a:close/>
                    <a:moveTo>
                      <a:pt x="5070441" y="1517646"/>
                    </a:moveTo>
                    <a:lnTo>
                      <a:pt x="5086316" y="1521333"/>
                    </a:lnTo>
                    <a:lnTo>
                      <a:pt x="5074652" y="1527171"/>
                    </a:lnTo>
                    <a:close/>
                    <a:moveTo>
                      <a:pt x="2793654" y="1403349"/>
                    </a:moveTo>
                    <a:lnTo>
                      <a:pt x="2808259" y="1420428"/>
                    </a:lnTo>
                    <a:lnTo>
                      <a:pt x="2796829" y="1431595"/>
                    </a:lnTo>
                    <a:lnTo>
                      <a:pt x="2778096" y="1431924"/>
                    </a:lnTo>
                    <a:lnTo>
                      <a:pt x="2782859" y="1409918"/>
                    </a:lnTo>
                    <a:close/>
                    <a:moveTo>
                      <a:pt x="303818" y="1397948"/>
                    </a:moveTo>
                    <a:lnTo>
                      <a:pt x="310168" y="1402076"/>
                    </a:lnTo>
                    <a:lnTo>
                      <a:pt x="305088" y="1417633"/>
                    </a:lnTo>
                    <a:lnTo>
                      <a:pt x="309215" y="1431603"/>
                    </a:lnTo>
                    <a:lnTo>
                      <a:pt x="316518" y="1433826"/>
                    </a:lnTo>
                    <a:lnTo>
                      <a:pt x="315882" y="1449383"/>
                    </a:lnTo>
                    <a:lnTo>
                      <a:pt x="327630" y="1448113"/>
                    </a:lnTo>
                    <a:lnTo>
                      <a:pt x="329218" y="1426206"/>
                    </a:lnTo>
                    <a:lnTo>
                      <a:pt x="336838" y="1413506"/>
                    </a:lnTo>
                    <a:lnTo>
                      <a:pt x="350490" y="1432238"/>
                    </a:lnTo>
                    <a:cubicBezTo>
                      <a:pt x="350278" y="1437212"/>
                      <a:pt x="350067" y="1442187"/>
                      <a:pt x="349855" y="1447161"/>
                    </a:cubicBezTo>
                    <a:lnTo>
                      <a:pt x="367635" y="1441446"/>
                    </a:lnTo>
                    <a:lnTo>
                      <a:pt x="357158" y="1456368"/>
                    </a:lnTo>
                    <a:lnTo>
                      <a:pt x="368905" y="1466845"/>
                    </a:lnTo>
                    <a:lnTo>
                      <a:pt x="365095" y="1497326"/>
                    </a:lnTo>
                    <a:lnTo>
                      <a:pt x="350173" y="1511296"/>
                    </a:lnTo>
                    <a:lnTo>
                      <a:pt x="365095" y="1514471"/>
                    </a:lnTo>
                    <a:lnTo>
                      <a:pt x="368587" y="1537331"/>
                    </a:lnTo>
                    <a:lnTo>
                      <a:pt x="372397" y="1525583"/>
                    </a:lnTo>
                    <a:lnTo>
                      <a:pt x="385098" y="1524630"/>
                    </a:lnTo>
                    <a:lnTo>
                      <a:pt x="390495" y="1536378"/>
                    </a:lnTo>
                    <a:lnTo>
                      <a:pt x="372715" y="1545903"/>
                    </a:lnTo>
                    <a:lnTo>
                      <a:pt x="383510" y="1544633"/>
                    </a:lnTo>
                    <a:cubicBezTo>
                      <a:pt x="383193" y="1551300"/>
                      <a:pt x="382875" y="1557968"/>
                      <a:pt x="382558" y="1564635"/>
                    </a:cubicBezTo>
                    <a:lnTo>
                      <a:pt x="365413" y="1565905"/>
                    </a:lnTo>
                    <a:lnTo>
                      <a:pt x="352078" y="1579875"/>
                    </a:lnTo>
                    <a:lnTo>
                      <a:pt x="361603" y="1593210"/>
                    </a:lnTo>
                    <a:lnTo>
                      <a:pt x="349220" y="1608133"/>
                    </a:lnTo>
                    <a:lnTo>
                      <a:pt x="347950" y="1621785"/>
                    </a:lnTo>
                    <a:lnTo>
                      <a:pt x="336520" y="1623055"/>
                    </a:lnTo>
                    <a:lnTo>
                      <a:pt x="327313" y="1634485"/>
                    </a:lnTo>
                    <a:lnTo>
                      <a:pt x="318740" y="1639248"/>
                    </a:lnTo>
                    <a:lnTo>
                      <a:pt x="313025" y="1622103"/>
                    </a:lnTo>
                    <a:lnTo>
                      <a:pt x="298103" y="1602418"/>
                    </a:lnTo>
                    <a:lnTo>
                      <a:pt x="291753" y="1616388"/>
                    </a:lnTo>
                    <a:lnTo>
                      <a:pt x="300643" y="1628770"/>
                    </a:lnTo>
                    <a:lnTo>
                      <a:pt x="301913" y="1637025"/>
                    </a:lnTo>
                    <a:lnTo>
                      <a:pt x="286990" y="1645598"/>
                    </a:lnTo>
                    <a:lnTo>
                      <a:pt x="285085" y="1666870"/>
                    </a:lnTo>
                    <a:lnTo>
                      <a:pt x="313343" y="1651630"/>
                    </a:lnTo>
                    <a:lnTo>
                      <a:pt x="317788" y="1655758"/>
                    </a:lnTo>
                    <a:lnTo>
                      <a:pt x="295880" y="1676078"/>
                    </a:lnTo>
                    <a:lnTo>
                      <a:pt x="279053" y="1708781"/>
                    </a:lnTo>
                    <a:lnTo>
                      <a:pt x="255875" y="1711320"/>
                    </a:lnTo>
                    <a:lnTo>
                      <a:pt x="242223" y="1742753"/>
                    </a:lnTo>
                    <a:lnTo>
                      <a:pt x="220950" y="1748468"/>
                    </a:lnTo>
                    <a:lnTo>
                      <a:pt x="217775" y="1744340"/>
                    </a:lnTo>
                    <a:lnTo>
                      <a:pt x="228570" y="1739896"/>
                    </a:lnTo>
                    <a:lnTo>
                      <a:pt x="231745" y="1730370"/>
                    </a:lnTo>
                    <a:lnTo>
                      <a:pt x="224125" y="1722115"/>
                    </a:lnTo>
                    <a:cubicBezTo>
                      <a:pt x="223702" y="1715871"/>
                      <a:pt x="223278" y="1709627"/>
                      <a:pt x="222855" y="1703383"/>
                    </a:cubicBezTo>
                    <a:lnTo>
                      <a:pt x="207933" y="1701160"/>
                    </a:lnTo>
                    <a:lnTo>
                      <a:pt x="204123" y="1710685"/>
                    </a:lnTo>
                    <a:lnTo>
                      <a:pt x="207298" y="1720210"/>
                    </a:lnTo>
                    <a:lnTo>
                      <a:pt x="199995" y="1729736"/>
                    </a:lnTo>
                    <a:lnTo>
                      <a:pt x="175865" y="1737355"/>
                    </a:lnTo>
                    <a:lnTo>
                      <a:pt x="163165" y="1761486"/>
                    </a:lnTo>
                    <a:lnTo>
                      <a:pt x="110778" y="1815778"/>
                    </a:lnTo>
                    <a:lnTo>
                      <a:pt x="87283" y="1817048"/>
                    </a:lnTo>
                    <a:lnTo>
                      <a:pt x="63470" y="1831018"/>
                    </a:lnTo>
                    <a:lnTo>
                      <a:pt x="35848" y="1825938"/>
                    </a:lnTo>
                    <a:lnTo>
                      <a:pt x="40293" y="1849433"/>
                    </a:lnTo>
                    <a:lnTo>
                      <a:pt x="0" y="1865398"/>
                    </a:lnTo>
                    <a:lnTo>
                      <a:pt x="51895" y="1757672"/>
                    </a:lnTo>
                    <a:cubicBezTo>
                      <a:pt x="107924" y="1654532"/>
                      <a:pt x="168793" y="1554404"/>
                      <a:pt x="234199" y="1457591"/>
                    </a:cubicBezTo>
                    <a:lnTo>
                      <a:pt x="269276" y="1410682"/>
                    </a:lnTo>
                    <a:lnTo>
                      <a:pt x="273020" y="1407473"/>
                    </a:lnTo>
                    <a:close/>
                    <a:moveTo>
                      <a:pt x="3781388" y="1397007"/>
                    </a:moveTo>
                    <a:cubicBezTo>
                      <a:pt x="3781176" y="1404671"/>
                      <a:pt x="3780965" y="1412335"/>
                      <a:pt x="3780753" y="1419999"/>
                    </a:cubicBezTo>
                    <a:lnTo>
                      <a:pt x="3775672" y="1425582"/>
                    </a:lnTo>
                    <a:lnTo>
                      <a:pt x="3770275" y="1413431"/>
                    </a:lnTo>
                    <a:lnTo>
                      <a:pt x="3776308" y="1403577"/>
                    </a:lnTo>
                    <a:close/>
                    <a:moveTo>
                      <a:pt x="2893984" y="1212850"/>
                    </a:moveTo>
                    <a:lnTo>
                      <a:pt x="2912798" y="1234757"/>
                    </a:lnTo>
                    <a:lnTo>
                      <a:pt x="2919384" y="1260157"/>
                    </a:lnTo>
                    <a:lnTo>
                      <a:pt x="2902763" y="1260475"/>
                    </a:lnTo>
                    <a:lnTo>
                      <a:pt x="2904646" y="1246504"/>
                    </a:lnTo>
                    <a:lnTo>
                      <a:pt x="2894924" y="1231582"/>
                    </a:lnTo>
                    <a:cubicBezTo>
                      <a:pt x="2894611" y="1225338"/>
                      <a:pt x="2894297" y="1219094"/>
                      <a:pt x="2893984" y="1212850"/>
                    </a:cubicBezTo>
                    <a:close/>
                    <a:moveTo>
                      <a:pt x="5710203" y="1139822"/>
                    </a:moveTo>
                    <a:lnTo>
                      <a:pt x="5727666" y="1152205"/>
                    </a:lnTo>
                    <a:lnTo>
                      <a:pt x="5723382" y="1173160"/>
                    </a:lnTo>
                    <a:lnTo>
                      <a:pt x="5711521" y="1162048"/>
                    </a:lnTo>
                    <a:cubicBezTo>
                      <a:pt x="5711082" y="1154639"/>
                      <a:pt x="5710642" y="1147231"/>
                      <a:pt x="5710203" y="1139822"/>
                    </a:cubicBezTo>
                    <a:close/>
                    <a:moveTo>
                      <a:pt x="3040668" y="1009652"/>
                    </a:moveTo>
                    <a:lnTo>
                      <a:pt x="3052733" y="1019177"/>
                    </a:lnTo>
                    <a:lnTo>
                      <a:pt x="3020983" y="1028702"/>
                    </a:lnTo>
                    <a:lnTo>
                      <a:pt x="3017808" y="1020765"/>
                    </a:lnTo>
                    <a:close/>
                    <a:moveTo>
                      <a:pt x="3072139" y="911226"/>
                    </a:moveTo>
                    <a:lnTo>
                      <a:pt x="3073371" y="926933"/>
                    </a:lnTo>
                    <a:lnTo>
                      <a:pt x="3052733" y="930276"/>
                    </a:lnTo>
                    <a:close/>
                    <a:moveTo>
                      <a:pt x="3107021" y="901700"/>
                    </a:moveTo>
                    <a:lnTo>
                      <a:pt x="3120991" y="928449"/>
                    </a:lnTo>
                    <a:lnTo>
                      <a:pt x="3105116" y="944563"/>
                    </a:lnTo>
                    <a:lnTo>
                      <a:pt x="3098766" y="934895"/>
                    </a:lnTo>
                    <a:lnTo>
                      <a:pt x="3098766" y="925226"/>
                    </a:lnTo>
                    <a:lnTo>
                      <a:pt x="3105751" y="916525"/>
                    </a:lnTo>
                    <a:close/>
                    <a:moveTo>
                      <a:pt x="3099360" y="876300"/>
                    </a:moveTo>
                    <a:lnTo>
                      <a:pt x="3105116" y="884929"/>
                    </a:lnTo>
                    <a:lnTo>
                      <a:pt x="3093284" y="896433"/>
                    </a:lnTo>
                    <a:lnTo>
                      <a:pt x="3091365" y="914648"/>
                    </a:lnTo>
                    <a:lnTo>
                      <a:pt x="3079858" y="925513"/>
                    </a:lnTo>
                    <a:cubicBezTo>
                      <a:pt x="3079751" y="918696"/>
                      <a:pt x="3079645" y="911878"/>
                      <a:pt x="3079538" y="905061"/>
                    </a:cubicBezTo>
                    <a:lnTo>
                      <a:pt x="3060671" y="906659"/>
                    </a:lnTo>
                    <a:lnTo>
                      <a:pt x="3062270" y="893877"/>
                    </a:lnTo>
                    <a:lnTo>
                      <a:pt x="3082736" y="885248"/>
                    </a:lnTo>
                    <a:close/>
                    <a:moveTo>
                      <a:pt x="2895676" y="835022"/>
                    </a:moveTo>
                    <a:lnTo>
                      <a:pt x="2900080" y="843367"/>
                    </a:lnTo>
                    <a:lnTo>
                      <a:pt x="2899450" y="855243"/>
                    </a:lnTo>
                    <a:lnTo>
                      <a:pt x="2906370" y="852034"/>
                    </a:lnTo>
                    <a:cubicBezTo>
                      <a:pt x="2906475" y="854923"/>
                      <a:pt x="2906579" y="857811"/>
                      <a:pt x="2906684" y="860700"/>
                    </a:cubicBezTo>
                    <a:lnTo>
                      <a:pt x="2893160" y="863910"/>
                    </a:lnTo>
                    <a:lnTo>
                      <a:pt x="2884040" y="886378"/>
                    </a:lnTo>
                    <a:lnTo>
                      <a:pt x="2873346" y="893760"/>
                    </a:lnTo>
                    <a:lnTo>
                      <a:pt x="2879321" y="876748"/>
                    </a:lnTo>
                    <a:lnTo>
                      <a:pt x="2877121" y="857490"/>
                    </a:lnTo>
                    <a:lnTo>
                      <a:pt x="2890959" y="854280"/>
                    </a:lnTo>
                    <a:close/>
                    <a:moveTo>
                      <a:pt x="2912575" y="822322"/>
                    </a:moveTo>
                    <a:lnTo>
                      <a:pt x="2923896" y="829854"/>
                    </a:lnTo>
                    <a:lnTo>
                      <a:pt x="2925733" y="836130"/>
                    </a:lnTo>
                    <a:lnTo>
                      <a:pt x="2922673" y="849310"/>
                    </a:lnTo>
                    <a:lnTo>
                      <a:pt x="2912575" y="848682"/>
                    </a:lnTo>
                    <a:lnTo>
                      <a:pt x="2904312" y="841465"/>
                    </a:lnTo>
                    <a:lnTo>
                      <a:pt x="2900333" y="830795"/>
                    </a:lnTo>
                    <a:lnTo>
                      <a:pt x="2915634" y="832050"/>
                    </a:lnTo>
                    <a:close/>
                    <a:moveTo>
                      <a:pt x="3115497" y="820737"/>
                    </a:moveTo>
                    <a:lnTo>
                      <a:pt x="3128970" y="829700"/>
                    </a:lnTo>
                    <a:lnTo>
                      <a:pt x="3132104" y="840826"/>
                    </a:lnTo>
                    <a:lnTo>
                      <a:pt x="3125211" y="850098"/>
                    </a:lnTo>
                    <a:lnTo>
                      <a:pt x="3108291" y="855662"/>
                    </a:lnTo>
                    <a:lnTo>
                      <a:pt x="3112364" y="841135"/>
                    </a:lnTo>
                    <a:close/>
                    <a:moveTo>
                      <a:pt x="2986079" y="784222"/>
                    </a:moveTo>
                    <a:lnTo>
                      <a:pt x="2989234" y="792794"/>
                    </a:lnTo>
                    <a:lnTo>
                      <a:pt x="2950732" y="835022"/>
                    </a:lnTo>
                    <a:lnTo>
                      <a:pt x="2938108" y="829942"/>
                    </a:lnTo>
                    <a:lnTo>
                      <a:pt x="2936846" y="815337"/>
                    </a:lnTo>
                    <a:lnTo>
                      <a:pt x="2944104" y="803589"/>
                    </a:lnTo>
                    <a:lnTo>
                      <a:pt x="2956728" y="805494"/>
                    </a:lnTo>
                    <a:lnTo>
                      <a:pt x="2963040" y="796922"/>
                    </a:lnTo>
                    <a:lnTo>
                      <a:pt x="2969036" y="784539"/>
                    </a:lnTo>
                    <a:close/>
                    <a:moveTo>
                      <a:pt x="3181826" y="777876"/>
                    </a:moveTo>
                    <a:lnTo>
                      <a:pt x="3189253" y="786862"/>
                    </a:lnTo>
                    <a:lnTo>
                      <a:pt x="3181181" y="793751"/>
                    </a:lnTo>
                    <a:lnTo>
                      <a:pt x="3170203" y="787760"/>
                    </a:lnTo>
                    <a:close/>
                    <a:moveTo>
                      <a:pt x="2989234" y="760410"/>
                    </a:moveTo>
                    <a:lnTo>
                      <a:pt x="3000346" y="771020"/>
                    </a:lnTo>
                    <a:lnTo>
                      <a:pt x="2997078" y="785810"/>
                    </a:lnTo>
                    <a:lnTo>
                      <a:pt x="2989559" y="779380"/>
                    </a:lnTo>
                    <a:cubicBezTo>
                      <a:pt x="2989451" y="773057"/>
                      <a:pt x="2989342" y="766733"/>
                      <a:pt x="2989234" y="760410"/>
                    </a:cubicBezTo>
                    <a:close/>
                    <a:moveTo>
                      <a:pt x="3084673" y="733425"/>
                    </a:moveTo>
                    <a:lnTo>
                      <a:pt x="3095591" y="744629"/>
                    </a:lnTo>
                    <a:lnTo>
                      <a:pt x="3089491" y="761915"/>
                    </a:lnTo>
                    <a:lnTo>
                      <a:pt x="3078568" y="778881"/>
                    </a:lnTo>
                    <a:lnTo>
                      <a:pt x="3073427" y="784323"/>
                    </a:lnTo>
                    <a:lnTo>
                      <a:pt x="3061541" y="788805"/>
                    </a:lnTo>
                    <a:lnTo>
                      <a:pt x="3062825" y="799369"/>
                    </a:lnTo>
                    <a:lnTo>
                      <a:pt x="3065074" y="811213"/>
                    </a:lnTo>
                    <a:lnTo>
                      <a:pt x="3056400" y="808972"/>
                    </a:lnTo>
                    <a:lnTo>
                      <a:pt x="3054472" y="788805"/>
                    </a:lnTo>
                    <a:lnTo>
                      <a:pt x="3063789" y="766077"/>
                    </a:lnTo>
                    <a:lnTo>
                      <a:pt x="3045477" y="773119"/>
                    </a:lnTo>
                    <a:lnTo>
                      <a:pt x="3028448" y="802890"/>
                    </a:lnTo>
                    <a:lnTo>
                      <a:pt x="3016882" y="795527"/>
                    </a:lnTo>
                    <a:lnTo>
                      <a:pt x="3014633" y="784643"/>
                    </a:lnTo>
                    <a:lnTo>
                      <a:pt x="3028127" y="766397"/>
                    </a:lnTo>
                    <a:lnTo>
                      <a:pt x="3045477" y="749431"/>
                    </a:lnTo>
                    <a:lnTo>
                      <a:pt x="3065396" y="743989"/>
                    </a:lnTo>
                    <a:close/>
                    <a:moveTo>
                      <a:pt x="3205129" y="719138"/>
                    </a:moveTo>
                    <a:lnTo>
                      <a:pt x="3203253" y="736387"/>
                    </a:lnTo>
                    <a:lnTo>
                      <a:pt x="3189807" y="739776"/>
                    </a:lnTo>
                    <a:lnTo>
                      <a:pt x="3184491" y="726222"/>
                    </a:lnTo>
                    <a:close/>
                    <a:moveTo>
                      <a:pt x="3048002" y="700087"/>
                    </a:moveTo>
                    <a:lnTo>
                      <a:pt x="3055726" y="703262"/>
                    </a:lnTo>
                    <a:lnTo>
                      <a:pt x="3059084" y="711517"/>
                    </a:lnTo>
                    <a:lnTo>
                      <a:pt x="3057069" y="725170"/>
                    </a:lnTo>
                    <a:lnTo>
                      <a:pt x="3044980" y="725487"/>
                    </a:lnTo>
                    <a:lnTo>
                      <a:pt x="3041621" y="709612"/>
                    </a:lnTo>
                    <a:close/>
                    <a:moveTo>
                      <a:pt x="3147591" y="608011"/>
                    </a:moveTo>
                    <a:lnTo>
                      <a:pt x="3157047" y="609291"/>
                    </a:lnTo>
                    <a:lnTo>
                      <a:pt x="3163667" y="632651"/>
                    </a:lnTo>
                    <a:lnTo>
                      <a:pt x="3154210" y="648332"/>
                    </a:lnTo>
                    <a:lnTo>
                      <a:pt x="3165873" y="659212"/>
                    </a:lnTo>
                    <a:lnTo>
                      <a:pt x="3165873" y="666572"/>
                    </a:lnTo>
                    <a:lnTo>
                      <a:pt x="3150428" y="687053"/>
                    </a:lnTo>
                    <a:lnTo>
                      <a:pt x="3152319" y="699533"/>
                    </a:lnTo>
                    <a:lnTo>
                      <a:pt x="3167134" y="696333"/>
                    </a:lnTo>
                    <a:lnTo>
                      <a:pt x="3173439" y="675853"/>
                    </a:lnTo>
                    <a:lnTo>
                      <a:pt x="3178482" y="657932"/>
                    </a:lnTo>
                    <a:lnTo>
                      <a:pt x="3193298" y="651212"/>
                    </a:lnTo>
                    <a:lnTo>
                      <a:pt x="3183211" y="634571"/>
                    </a:lnTo>
                    <a:lnTo>
                      <a:pt x="3192983" y="621771"/>
                    </a:lnTo>
                    <a:lnTo>
                      <a:pt x="3196765" y="625611"/>
                    </a:lnTo>
                    <a:lnTo>
                      <a:pt x="3199602" y="629131"/>
                    </a:lnTo>
                    <a:lnTo>
                      <a:pt x="3200548" y="631051"/>
                    </a:lnTo>
                    <a:lnTo>
                      <a:pt x="3201178" y="632331"/>
                    </a:lnTo>
                    <a:lnTo>
                      <a:pt x="3202124" y="632971"/>
                    </a:lnTo>
                    <a:lnTo>
                      <a:pt x="3203070" y="633611"/>
                    </a:lnTo>
                    <a:lnTo>
                      <a:pt x="3204015" y="632971"/>
                    </a:lnTo>
                    <a:lnTo>
                      <a:pt x="3205592" y="632651"/>
                    </a:lnTo>
                    <a:lnTo>
                      <a:pt x="3207483" y="631691"/>
                    </a:lnTo>
                    <a:lnTo>
                      <a:pt x="3208744" y="631051"/>
                    </a:lnTo>
                    <a:lnTo>
                      <a:pt x="3220092" y="642572"/>
                    </a:lnTo>
                    <a:lnTo>
                      <a:pt x="3225766" y="654092"/>
                    </a:lnTo>
                    <a:lnTo>
                      <a:pt x="3206852" y="678093"/>
                    </a:lnTo>
                    <a:lnTo>
                      <a:pt x="3205276" y="700173"/>
                    </a:lnTo>
                    <a:lnTo>
                      <a:pt x="3185102" y="698253"/>
                    </a:lnTo>
                    <a:lnTo>
                      <a:pt x="3181319" y="716174"/>
                    </a:lnTo>
                    <a:lnTo>
                      <a:pt x="3173754" y="726734"/>
                    </a:lnTo>
                    <a:lnTo>
                      <a:pt x="3184472" y="743055"/>
                    </a:lnTo>
                    <a:lnTo>
                      <a:pt x="3173754" y="746255"/>
                    </a:lnTo>
                    <a:lnTo>
                      <a:pt x="3160199" y="738895"/>
                    </a:lnTo>
                    <a:lnTo>
                      <a:pt x="3157047" y="722894"/>
                    </a:lnTo>
                    <a:lnTo>
                      <a:pt x="3154525" y="730894"/>
                    </a:lnTo>
                    <a:lnTo>
                      <a:pt x="3152949" y="736974"/>
                    </a:lnTo>
                    <a:lnTo>
                      <a:pt x="3152004" y="739215"/>
                    </a:lnTo>
                    <a:cubicBezTo>
                      <a:pt x="3151899" y="739855"/>
                      <a:pt x="3151793" y="740495"/>
                      <a:pt x="3151688" y="741135"/>
                    </a:cubicBezTo>
                    <a:lnTo>
                      <a:pt x="3151373" y="743375"/>
                    </a:lnTo>
                    <a:lnTo>
                      <a:pt x="3149482" y="746895"/>
                    </a:lnTo>
                    <a:lnTo>
                      <a:pt x="3144123" y="756495"/>
                    </a:lnTo>
                    <a:lnTo>
                      <a:pt x="3136243" y="769935"/>
                    </a:lnTo>
                    <a:lnTo>
                      <a:pt x="3126786" y="760335"/>
                    </a:lnTo>
                    <a:lnTo>
                      <a:pt x="3129623" y="727694"/>
                    </a:lnTo>
                    <a:lnTo>
                      <a:pt x="3116384" y="740495"/>
                    </a:lnTo>
                    <a:lnTo>
                      <a:pt x="3105036" y="768975"/>
                    </a:lnTo>
                    <a:lnTo>
                      <a:pt x="3097785" y="767055"/>
                    </a:lnTo>
                    <a:lnTo>
                      <a:pt x="3107873" y="742415"/>
                    </a:lnTo>
                    <a:lnTo>
                      <a:pt x="3096209" y="740495"/>
                    </a:lnTo>
                    <a:lnTo>
                      <a:pt x="3094003" y="734094"/>
                    </a:lnTo>
                    <a:lnTo>
                      <a:pt x="3107557" y="727694"/>
                    </a:lnTo>
                    <a:lnTo>
                      <a:pt x="3099992" y="717134"/>
                    </a:lnTo>
                    <a:lnTo>
                      <a:pt x="3127101" y="687053"/>
                    </a:lnTo>
                    <a:lnTo>
                      <a:pt x="3127101" y="668172"/>
                    </a:lnTo>
                    <a:lnTo>
                      <a:pt x="3135297" y="656332"/>
                    </a:lnTo>
                    <a:lnTo>
                      <a:pt x="3128992" y="646732"/>
                    </a:lnTo>
                    <a:close/>
                    <a:moveTo>
                      <a:pt x="3086809" y="601662"/>
                    </a:moveTo>
                    <a:lnTo>
                      <a:pt x="3100900" y="618490"/>
                    </a:lnTo>
                    <a:lnTo>
                      <a:pt x="3095575" y="628967"/>
                    </a:lnTo>
                    <a:lnTo>
                      <a:pt x="3100274" y="649287"/>
                    </a:lnTo>
                    <a:lnTo>
                      <a:pt x="3095888" y="658812"/>
                    </a:lnTo>
                    <a:lnTo>
                      <a:pt x="3117816" y="663575"/>
                    </a:lnTo>
                    <a:lnTo>
                      <a:pt x="3107478" y="680720"/>
                    </a:lnTo>
                    <a:lnTo>
                      <a:pt x="3092755" y="682625"/>
                    </a:lnTo>
                    <a:lnTo>
                      <a:pt x="3067073" y="700087"/>
                    </a:lnTo>
                    <a:lnTo>
                      <a:pt x="3054544" y="696912"/>
                    </a:lnTo>
                    <a:lnTo>
                      <a:pt x="3082423" y="661987"/>
                    </a:lnTo>
                    <a:lnTo>
                      <a:pt x="3052351" y="679767"/>
                    </a:lnTo>
                    <a:lnTo>
                      <a:pt x="3042953" y="679132"/>
                    </a:lnTo>
                    <a:lnTo>
                      <a:pt x="3029170" y="697230"/>
                    </a:lnTo>
                    <a:lnTo>
                      <a:pt x="3024158" y="683577"/>
                    </a:lnTo>
                    <a:lnTo>
                      <a:pt x="3034495" y="675957"/>
                    </a:lnTo>
                    <a:lnTo>
                      <a:pt x="3031050" y="662305"/>
                    </a:lnTo>
                    <a:lnTo>
                      <a:pt x="3042640" y="652780"/>
                    </a:lnTo>
                    <a:lnTo>
                      <a:pt x="3057363" y="649605"/>
                    </a:lnTo>
                    <a:lnTo>
                      <a:pt x="3071460" y="629285"/>
                    </a:lnTo>
                    <a:lnTo>
                      <a:pt x="3083990" y="628332"/>
                    </a:lnTo>
                    <a:lnTo>
                      <a:pt x="3079917" y="611187"/>
                    </a:lnTo>
                    <a:close/>
                    <a:moveTo>
                      <a:pt x="3198778" y="596901"/>
                    </a:moveTo>
                    <a:lnTo>
                      <a:pt x="3208960" y="597864"/>
                    </a:lnTo>
                    <a:lnTo>
                      <a:pt x="3214215" y="603322"/>
                    </a:lnTo>
                    <a:lnTo>
                      <a:pt x="3219798" y="601074"/>
                    </a:lnTo>
                    <a:lnTo>
                      <a:pt x="3227353" y="611349"/>
                    </a:lnTo>
                    <a:lnTo>
                      <a:pt x="3217828" y="625476"/>
                    </a:lnTo>
                    <a:lnTo>
                      <a:pt x="3201405" y="609743"/>
                    </a:lnTo>
                    <a:close/>
                    <a:moveTo>
                      <a:pt x="3164907" y="504825"/>
                    </a:moveTo>
                    <a:lnTo>
                      <a:pt x="3188311" y="509905"/>
                    </a:lnTo>
                    <a:lnTo>
                      <a:pt x="3190841" y="523558"/>
                    </a:lnTo>
                    <a:lnTo>
                      <a:pt x="3182302" y="535305"/>
                    </a:lnTo>
                    <a:lnTo>
                      <a:pt x="3184516" y="554355"/>
                    </a:lnTo>
                    <a:lnTo>
                      <a:pt x="3172181" y="566103"/>
                    </a:lnTo>
                    <a:lnTo>
                      <a:pt x="3164591" y="582930"/>
                    </a:lnTo>
                    <a:lnTo>
                      <a:pt x="3136444" y="592455"/>
                    </a:lnTo>
                    <a:lnTo>
                      <a:pt x="3124110" y="622300"/>
                    </a:lnTo>
                    <a:lnTo>
                      <a:pt x="3119998" y="619125"/>
                    </a:lnTo>
                    <a:lnTo>
                      <a:pt x="3120631" y="611823"/>
                    </a:lnTo>
                    <a:lnTo>
                      <a:pt x="3109878" y="602615"/>
                    </a:lnTo>
                    <a:lnTo>
                      <a:pt x="3132965" y="578803"/>
                    </a:lnTo>
                    <a:lnTo>
                      <a:pt x="3136127" y="555943"/>
                    </a:lnTo>
                    <a:lnTo>
                      <a:pt x="3151941" y="553403"/>
                    </a:lnTo>
                    <a:lnTo>
                      <a:pt x="3155736" y="542925"/>
                    </a:lnTo>
                    <a:lnTo>
                      <a:pt x="3151624" y="531495"/>
                    </a:lnTo>
                    <a:lnTo>
                      <a:pt x="3157950" y="523875"/>
                    </a:lnTo>
                    <a:close/>
                    <a:moveTo>
                      <a:pt x="4364771" y="471424"/>
                    </a:moveTo>
                    <a:lnTo>
                      <a:pt x="4352063" y="473328"/>
                    </a:lnTo>
                    <a:lnTo>
                      <a:pt x="4349204" y="492370"/>
                    </a:lnTo>
                    <a:lnTo>
                      <a:pt x="4353334" y="505065"/>
                    </a:lnTo>
                    <a:lnTo>
                      <a:pt x="4345709" y="514269"/>
                    </a:lnTo>
                    <a:lnTo>
                      <a:pt x="4338402" y="505383"/>
                    </a:lnTo>
                    <a:lnTo>
                      <a:pt x="4341579" y="493005"/>
                    </a:lnTo>
                    <a:lnTo>
                      <a:pt x="4337131" y="479358"/>
                    </a:lnTo>
                    <a:lnTo>
                      <a:pt x="4322835" y="489514"/>
                    </a:lnTo>
                    <a:lnTo>
                      <a:pt x="4315210" y="501892"/>
                    </a:lnTo>
                    <a:lnTo>
                      <a:pt x="4319976" y="515538"/>
                    </a:lnTo>
                    <a:lnTo>
                      <a:pt x="4326647" y="515538"/>
                    </a:lnTo>
                    <a:lnTo>
                      <a:pt x="4334590" y="522203"/>
                    </a:lnTo>
                    <a:lnTo>
                      <a:pt x="4333319" y="536167"/>
                    </a:lnTo>
                    <a:lnTo>
                      <a:pt x="4321882" y="530455"/>
                    </a:lnTo>
                    <a:lnTo>
                      <a:pt x="4315210" y="539658"/>
                    </a:lnTo>
                    <a:lnTo>
                      <a:pt x="4297419" y="537119"/>
                    </a:lnTo>
                    <a:lnTo>
                      <a:pt x="4292971" y="550766"/>
                    </a:lnTo>
                    <a:lnTo>
                      <a:pt x="4282805" y="553940"/>
                    </a:lnTo>
                    <a:lnTo>
                      <a:pt x="4274862" y="552353"/>
                    </a:lnTo>
                    <a:lnTo>
                      <a:pt x="4260566" y="563778"/>
                    </a:lnTo>
                    <a:lnTo>
                      <a:pt x="4263425" y="579647"/>
                    </a:lnTo>
                    <a:lnTo>
                      <a:pt x="4256754" y="585677"/>
                    </a:lnTo>
                    <a:lnTo>
                      <a:pt x="4246270" y="586312"/>
                    </a:lnTo>
                    <a:lnTo>
                      <a:pt x="4233244" y="586946"/>
                    </a:lnTo>
                    <a:lnTo>
                      <a:pt x="4227843" y="601863"/>
                    </a:lnTo>
                    <a:lnTo>
                      <a:pt x="4232926" y="608210"/>
                    </a:lnTo>
                    <a:lnTo>
                      <a:pt x="4241504" y="605036"/>
                    </a:lnTo>
                    <a:lnTo>
                      <a:pt x="4247858" y="609797"/>
                    </a:lnTo>
                    <a:lnTo>
                      <a:pt x="4239280" y="612653"/>
                    </a:lnTo>
                    <a:lnTo>
                      <a:pt x="4244363" y="622174"/>
                    </a:lnTo>
                    <a:lnTo>
                      <a:pt x="4254530" y="624396"/>
                    </a:lnTo>
                    <a:lnTo>
                      <a:pt x="4259295" y="613288"/>
                    </a:lnTo>
                    <a:lnTo>
                      <a:pt x="4260248" y="619635"/>
                    </a:lnTo>
                    <a:lnTo>
                      <a:pt x="4269462" y="628204"/>
                    </a:lnTo>
                    <a:lnTo>
                      <a:pt x="4263108" y="631378"/>
                    </a:lnTo>
                    <a:lnTo>
                      <a:pt x="4252624" y="629791"/>
                    </a:lnTo>
                    <a:lnTo>
                      <a:pt x="4260566" y="643755"/>
                    </a:lnTo>
                    <a:lnTo>
                      <a:pt x="4275180" y="653594"/>
                    </a:lnTo>
                    <a:lnTo>
                      <a:pt x="4289477" y="646612"/>
                    </a:lnTo>
                    <a:lnTo>
                      <a:pt x="4287570" y="633599"/>
                    </a:lnTo>
                    <a:lnTo>
                      <a:pt x="4297101" y="628839"/>
                    </a:lnTo>
                    <a:lnTo>
                      <a:pt x="4302185" y="638360"/>
                    </a:lnTo>
                    <a:lnTo>
                      <a:pt x="4312669" y="637725"/>
                    </a:lnTo>
                    <a:lnTo>
                      <a:pt x="4312033" y="628204"/>
                    </a:lnTo>
                    <a:lnTo>
                      <a:pt x="4308221" y="616462"/>
                    </a:lnTo>
                    <a:lnTo>
                      <a:pt x="4317752" y="615827"/>
                    </a:lnTo>
                    <a:lnTo>
                      <a:pt x="4332048" y="624396"/>
                    </a:lnTo>
                    <a:lnTo>
                      <a:pt x="4339673" y="624396"/>
                    </a:lnTo>
                    <a:lnTo>
                      <a:pt x="4339547" y="624461"/>
                    </a:lnTo>
                    <a:lnTo>
                      <a:pt x="4339882" y="624461"/>
                    </a:lnTo>
                    <a:lnTo>
                      <a:pt x="4340199" y="623826"/>
                    </a:lnTo>
                    <a:lnTo>
                      <a:pt x="4341172" y="623340"/>
                    </a:lnTo>
                    <a:lnTo>
                      <a:pt x="4347298" y="612018"/>
                    </a:lnTo>
                    <a:lnTo>
                      <a:pt x="4332366" y="604402"/>
                    </a:lnTo>
                    <a:lnTo>
                      <a:pt x="4328236" y="605354"/>
                    </a:lnTo>
                    <a:lnTo>
                      <a:pt x="4317434" y="588216"/>
                    </a:lnTo>
                    <a:lnTo>
                      <a:pt x="4329189" y="567587"/>
                    </a:lnTo>
                    <a:lnTo>
                      <a:pt x="4344121" y="564731"/>
                    </a:lnTo>
                    <a:lnTo>
                      <a:pt x="4350793" y="555210"/>
                    </a:lnTo>
                    <a:lnTo>
                      <a:pt x="4348886" y="549814"/>
                    </a:lnTo>
                    <a:lnTo>
                      <a:pt x="4361912" y="539976"/>
                    </a:lnTo>
                    <a:lnTo>
                      <a:pt x="4359053" y="525059"/>
                    </a:lnTo>
                    <a:lnTo>
                      <a:pt x="4355876" y="522838"/>
                    </a:lnTo>
                    <a:lnTo>
                      <a:pt x="4355240" y="513634"/>
                    </a:lnTo>
                    <a:lnTo>
                      <a:pt x="4380021" y="502526"/>
                    </a:lnTo>
                    <a:lnTo>
                      <a:pt x="4384151" y="488879"/>
                    </a:lnTo>
                    <a:lnTo>
                      <a:pt x="4380339" y="476185"/>
                    </a:lnTo>
                    <a:lnTo>
                      <a:pt x="4369537" y="489514"/>
                    </a:lnTo>
                    <a:lnTo>
                      <a:pt x="4360959" y="501892"/>
                    </a:lnTo>
                    <a:lnTo>
                      <a:pt x="4359053" y="486023"/>
                    </a:lnTo>
                    <a:lnTo>
                      <a:pt x="4366360" y="478724"/>
                    </a:lnTo>
                    <a:close/>
                    <a:moveTo>
                      <a:pt x="3304349" y="431801"/>
                    </a:moveTo>
                    <a:lnTo>
                      <a:pt x="3318916" y="437795"/>
                    </a:lnTo>
                    <a:lnTo>
                      <a:pt x="3327783" y="453570"/>
                    </a:lnTo>
                    <a:lnTo>
                      <a:pt x="3334751" y="432432"/>
                    </a:lnTo>
                    <a:lnTo>
                      <a:pt x="3344568" y="440950"/>
                    </a:lnTo>
                    <a:lnTo>
                      <a:pt x="3340451" y="462719"/>
                    </a:lnTo>
                    <a:lnTo>
                      <a:pt x="3344885" y="472183"/>
                    </a:lnTo>
                    <a:lnTo>
                      <a:pt x="3354069" y="456409"/>
                    </a:lnTo>
                    <a:lnTo>
                      <a:pt x="3367053" y="470290"/>
                    </a:lnTo>
                    <a:lnTo>
                      <a:pt x="3355335" y="475338"/>
                    </a:lnTo>
                    <a:lnTo>
                      <a:pt x="3360719" y="488904"/>
                    </a:lnTo>
                    <a:lnTo>
                      <a:pt x="3347101" y="510988"/>
                    </a:lnTo>
                    <a:cubicBezTo>
                      <a:pt x="3346784" y="517298"/>
                      <a:pt x="3346468" y="523607"/>
                      <a:pt x="3346151" y="529917"/>
                    </a:cubicBezTo>
                    <a:lnTo>
                      <a:pt x="3358185" y="549477"/>
                    </a:lnTo>
                    <a:lnTo>
                      <a:pt x="3320183" y="551055"/>
                    </a:lnTo>
                    <a:lnTo>
                      <a:pt x="3317016" y="534649"/>
                    </a:lnTo>
                    <a:lnTo>
                      <a:pt x="3296748" y="556733"/>
                    </a:lnTo>
                    <a:lnTo>
                      <a:pt x="3274897" y="555471"/>
                    </a:lnTo>
                    <a:lnTo>
                      <a:pt x="3256845" y="581026"/>
                    </a:lnTo>
                    <a:lnTo>
                      <a:pt x="3243228" y="566513"/>
                    </a:lnTo>
                    <a:lnTo>
                      <a:pt x="3249562" y="556102"/>
                    </a:lnTo>
                    <a:lnTo>
                      <a:pt x="3270780" y="552317"/>
                    </a:lnTo>
                    <a:lnTo>
                      <a:pt x="3271413" y="539066"/>
                    </a:lnTo>
                    <a:lnTo>
                      <a:pt x="3255579" y="533703"/>
                    </a:lnTo>
                    <a:lnTo>
                      <a:pt x="3252412" y="523292"/>
                    </a:lnTo>
                    <a:lnTo>
                      <a:pt x="3267296" y="516036"/>
                    </a:lnTo>
                    <a:lnTo>
                      <a:pt x="3250828" y="500261"/>
                    </a:lnTo>
                    <a:lnTo>
                      <a:pt x="3264763" y="481332"/>
                    </a:lnTo>
                    <a:lnTo>
                      <a:pt x="3300548" y="488588"/>
                    </a:lnTo>
                    <a:lnTo>
                      <a:pt x="3308782" y="480070"/>
                    </a:lnTo>
                    <a:lnTo>
                      <a:pt x="3286614" y="469975"/>
                    </a:lnTo>
                    <a:lnTo>
                      <a:pt x="3288831" y="456093"/>
                    </a:lnTo>
                    <a:lnTo>
                      <a:pt x="3310999" y="462088"/>
                    </a:lnTo>
                    <a:close/>
                    <a:moveTo>
                      <a:pt x="3435951" y="361951"/>
                    </a:moveTo>
                    <a:lnTo>
                      <a:pt x="3459129" y="379352"/>
                    </a:lnTo>
                    <a:cubicBezTo>
                      <a:pt x="3458917" y="383993"/>
                      <a:pt x="3458706" y="388633"/>
                      <a:pt x="3458494" y="393274"/>
                    </a:cubicBezTo>
                    <a:lnTo>
                      <a:pt x="3438491" y="404980"/>
                    </a:lnTo>
                    <a:lnTo>
                      <a:pt x="3440714" y="424913"/>
                    </a:lnTo>
                    <a:lnTo>
                      <a:pt x="3394358" y="452439"/>
                    </a:lnTo>
                    <a:lnTo>
                      <a:pt x="3382928" y="442314"/>
                    </a:lnTo>
                    <a:lnTo>
                      <a:pt x="3371816" y="427444"/>
                    </a:lnTo>
                    <a:lnTo>
                      <a:pt x="3393088" y="427444"/>
                    </a:lnTo>
                    <a:lnTo>
                      <a:pt x="3385468" y="404031"/>
                    </a:lnTo>
                    <a:lnTo>
                      <a:pt x="3411821" y="400867"/>
                    </a:lnTo>
                    <a:lnTo>
                      <a:pt x="3418171" y="384098"/>
                    </a:lnTo>
                    <a:lnTo>
                      <a:pt x="3424521" y="395805"/>
                    </a:lnTo>
                    <a:lnTo>
                      <a:pt x="3429919" y="395488"/>
                    </a:lnTo>
                    <a:lnTo>
                      <a:pt x="3424521" y="373657"/>
                    </a:lnTo>
                    <a:close/>
                    <a:moveTo>
                      <a:pt x="3528661" y="334961"/>
                    </a:moveTo>
                    <a:lnTo>
                      <a:pt x="3536916" y="337252"/>
                    </a:lnTo>
                    <a:lnTo>
                      <a:pt x="3529613" y="364093"/>
                    </a:lnTo>
                    <a:lnTo>
                      <a:pt x="3509928" y="366711"/>
                    </a:lnTo>
                    <a:lnTo>
                      <a:pt x="3505166" y="354600"/>
                    </a:lnTo>
                    <a:lnTo>
                      <a:pt x="3523263" y="347072"/>
                    </a:lnTo>
                    <a:close/>
                    <a:moveTo>
                      <a:pt x="4276189" y="308170"/>
                    </a:moveTo>
                    <a:lnTo>
                      <a:pt x="4271925" y="310848"/>
                    </a:lnTo>
                    <a:cubicBezTo>
                      <a:pt x="4271963" y="310963"/>
                      <a:pt x="4272002" y="311077"/>
                      <a:pt x="4272040" y="311192"/>
                    </a:cubicBezTo>
                    <a:close/>
                    <a:moveTo>
                      <a:pt x="3488655" y="279400"/>
                    </a:moveTo>
                    <a:lnTo>
                      <a:pt x="3501355" y="287882"/>
                    </a:lnTo>
                    <a:lnTo>
                      <a:pt x="3495958" y="298248"/>
                    </a:lnTo>
                    <a:lnTo>
                      <a:pt x="3498180" y="309557"/>
                    </a:lnTo>
                    <a:lnTo>
                      <a:pt x="3516278" y="322123"/>
                    </a:lnTo>
                    <a:lnTo>
                      <a:pt x="3497545" y="345054"/>
                    </a:lnTo>
                    <a:lnTo>
                      <a:pt x="3490560" y="364845"/>
                    </a:lnTo>
                    <a:lnTo>
                      <a:pt x="3473415" y="368300"/>
                    </a:lnTo>
                    <a:lnTo>
                      <a:pt x="3448015" y="342541"/>
                    </a:lnTo>
                    <a:lnTo>
                      <a:pt x="3445475" y="316468"/>
                    </a:lnTo>
                    <a:lnTo>
                      <a:pt x="3433728" y="314269"/>
                    </a:lnTo>
                    <a:lnTo>
                      <a:pt x="3433728" y="302960"/>
                    </a:lnTo>
                    <a:lnTo>
                      <a:pt x="3438808" y="289138"/>
                    </a:lnTo>
                    <a:lnTo>
                      <a:pt x="3454683" y="296678"/>
                    </a:lnTo>
                    <a:lnTo>
                      <a:pt x="3479130" y="296364"/>
                    </a:lnTo>
                    <a:lnTo>
                      <a:pt x="3466748" y="317096"/>
                    </a:lnTo>
                    <a:lnTo>
                      <a:pt x="3478495" y="340028"/>
                    </a:lnTo>
                    <a:lnTo>
                      <a:pt x="3478495" y="328719"/>
                    </a:lnTo>
                    <a:lnTo>
                      <a:pt x="3494053" y="309557"/>
                    </a:lnTo>
                    <a:close/>
                    <a:moveTo>
                      <a:pt x="3621053" y="250824"/>
                    </a:moveTo>
                    <a:lnTo>
                      <a:pt x="3633753" y="259353"/>
                    </a:lnTo>
                    <a:lnTo>
                      <a:pt x="3618195" y="280201"/>
                    </a:lnTo>
                    <a:lnTo>
                      <a:pt x="3627720" y="304208"/>
                    </a:lnTo>
                    <a:lnTo>
                      <a:pt x="3615973" y="312737"/>
                    </a:lnTo>
                    <a:lnTo>
                      <a:pt x="3601050" y="303577"/>
                    </a:lnTo>
                    <a:lnTo>
                      <a:pt x="3603273" y="292837"/>
                    </a:lnTo>
                    <a:lnTo>
                      <a:pt x="3595653" y="274199"/>
                    </a:lnTo>
                    <a:lnTo>
                      <a:pt x="3604860" y="268830"/>
                    </a:lnTo>
                    <a:lnTo>
                      <a:pt x="3610258" y="258405"/>
                    </a:lnTo>
                    <a:close/>
                    <a:moveTo>
                      <a:pt x="3463697" y="247649"/>
                    </a:moveTo>
                    <a:lnTo>
                      <a:pt x="3468654" y="252812"/>
                    </a:lnTo>
                    <a:lnTo>
                      <a:pt x="3466904" y="273140"/>
                    </a:lnTo>
                    <a:lnTo>
                      <a:pt x="3463988" y="287337"/>
                    </a:lnTo>
                    <a:lnTo>
                      <a:pt x="3454366" y="273140"/>
                    </a:lnTo>
                    <a:close/>
                    <a:moveTo>
                      <a:pt x="3514243" y="244475"/>
                    </a:moveTo>
                    <a:lnTo>
                      <a:pt x="3523940" y="256388"/>
                    </a:lnTo>
                    <a:lnTo>
                      <a:pt x="3525232" y="268946"/>
                    </a:lnTo>
                    <a:lnTo>
                      <a:pt x="3543655" y="271200"/>
                    </a:lnTo>
                    <a:lnTo>
                      <a:pt x="3546887" y="284080"/>
                    </a:lnTo>
                    <a:lnTo>
                      <a:pt x="3557553" y="287944"/>
                    </a:lnTo>
                    <a:lnTo>
                      <a:pt x="3554644" y="304044"/>
                    </a:lnTo>
                    <a:lnTo>
                      <a:pt x="3540746" y="312737"/>
                    </a:lnTo>
                    <a:lnTo>
                      <a:pt x="3524586" y="294706"/>
                    </a:lnTo>
                    <a:lnTo>
                      <a:pt x="3514890" y="285046"/>
                    </a:lnTo>
                    <a:lnTo>
                      <a:pt x="3517476" y="269268"/>
                    </a:lnTo>
                    <a:lnTo>
                      <a:pt x="3503578" y="253168"/>
                    </a:lnTo>
                    <a:close/>
                    <a:moveTo>
                      <a:pt x="3570253" y="234949"/>
                    </a:moveTo>
                    <a:lnTo>
                      <a:pt x="3579778" y="251203"/>
                    </a:lnTo>
                    <a:lnTo>
                      <a:pt x="3571205" y="257174"/>
                    </a:lnTo>
                    <a:lnTo>
                      <a:pt x="3563903" y="249213"/>
                    </a:lnTo>
                    <a:lnTo>
                      <a:pt x="3564855" y="239261"/>
                    </a:lnTo>
                    <a:close/>
                    <a:moveTo>
                      <a:pt x="3805219" y="211137"/>
                    </a:moveTo>
                    <a:lnTo>
                      <a:pt x="3835518" y="224790"/>
                    </a:lnTo>
                    <a:lnTo>
                      <a:pt x="3846478" y="244792"/>
                    </a:lnTo>
                    <a:lnTo>
                      <a:pt x="3843254" y="252412"/>
                    </a:lnTo>
                    <a:lnTo>
                      <a:pt x="3818435" y="250190"/>
                    </a:lnTo>
                    <a:lnTo>
                      <a:pt x="3782978" y="229552"/>
                    </a:lnTo>
                    <a:close/>
                    <a:moveTo>
                      <a:pt x="3716499" y="206375"/>
                    </a:moveTo>
                    <a:lnTo>
                      <a:pt x="3732178" y="217487"/>
                    </a:lnTo>
                    <a:lnTo>
                      <a:pt x="3721516" y="233363"/>
                    </a:lnTo>
                    <a:lnTo>
                      <a:pt x="3706778" y="208280"/>
                    </a:lnTo>
                    <a:close/>
                    <a:moveTo>
                      <a:pt x="3892555" y="152400"/>
                    </a:moveTo>
                    <a:lnTo>
                      <a:pt x="3891607" y="170764"/>
                    </a:lnTo>
                    <a:lnTo>
                      <a:pt x="3900454" y="183652"/>
                    </a:lnTo>
                    <a:lnTo>
                      <a:pt x="3893187" y="195573"/>
                    </a:lnTo>
                    <a:lnTo>
                      <a:pt x="3880232" y="211682"/>
                    </a:lnTo>
                    <a:lnTo>
                      <a:pt x="3858431" y="239713"/>
                    </a:lnTo>
                    <a:lnTo>
                      <a:pt x="3847056" y="236491"/>
                    </a:lnTo>
                    <a:lnTo>
                      <a:pt x="3847056" y="209749"/>
                    </a:lnTo>
                    <a:lnTo>
                      <a:pt x="3835366" y="197184"/>
                    </a:lnTo>
                    <a:lnTo>
                      <a:pt x="3845477" y="175597"/>
                    </a:lnTo>
                    <a:lnTo>
                      <a:pt x="3859379" y="186230"/>
                    </a:lnTo>
                    <a:lnTo>
                      <a:pt x="3862538" y="172376"/>
                    </a:lnTo>
                    <a:lnTo>
                      <a:pt x="3883076" y="158199"/>
                    </a:lnTo>
                    <a:close/>
                    <a:moveTo>
                      <a:pt x="3911566" y="117476"/>
                    </a:moveTo>
                    <a:lnTo>
                      <a:pt x="3927580" y="122238"/>
                    </a:lnTo>
                    <a:lnTo>
                      <a:pt x="3940141" y="148591"/>
                    </a:lnTo>
                    <a:lnTo>
                      <a:pt x="3932918" y="162243"/>
                    </a:lnTo>
                    <a:lnTo>
                      <a:pt x="3918474" y="169864"/>
                    </a:lnTo>
                    <a:lnTo>
                      <a:pt x="3912822" y="142558"/>
                    </a:lnTo>
                    <a:cubicBezTo>
                      <a:pt x="3912403" y="134197"/>
                      <a:pt x="3911985" y="125837"/>
                      <a:pt x="3911566" y="117476"/>
                    </a:cubicBezTo>
                    <a:close/>
                    <a:moveTo>
                      <a:pt x="3882623" y="82550"/>
                    </a:moveTo>
                    <a:lnTo>
                      <a:pt x="3889341" y="101343"/>
                    </a:lnTo>
                    <a:lnTo>
                      <a:pt x="3872388" y="111216"/>
                    </a:lnTo>
                    <a:lnTo>
                      <a:pt x="3852236" y="124912"/>
                    </a:lnTo>
                    <a:lnTo>
                      <a:pt x="3842640" y="147527"/>
                    </a:lnTo>
                    <a:lnTo>
                      <a:pt x="3811932" y="167593"/>
                    </a:lnTo>
                    <a:lnTo>
                      <a:pt x="3800417" y="182563"/>
                    </a:lnTo>
                    <a:lnTo>
                      <a:pt x="3792740" y="163771"/>
                    </a:lnTo>
                    <a:lnTo>
                      <a:pt x="3782184" y="174282"/>
                    </a:lnTo>
                    <a:lnTo>
                      <a:pt x="3762352" y="178741"/>
                    </a:lnTo>
                    <a:lnTo>
                      <a:pt x="3763951" y="163771"/>
                    </a:lnTo>
                    <a:lnTo>
                      <a:pt x="3760753" y="144979"/>
                    </a:lnTo>
                    <a:lnTo>
                      <a:pt x="3783783" y="138290"/>
                    </a:lnTo>
                    <a:lnTo>
                      <a:pt x="3794659" y="121409"/>
                    </a:lnTo>
                    <a:lnTo>
                      <a:pt x="3808413" y="128735"/>
                    </a:lnTo>
                    <a:lnTo>
                      <a:pt x="3806494" y="142431"/>
                    </a:lnTo>
                    <a:lnTo>
                      <a:pt x="3826646" y="134468"/>
                    </a:lnTo>
                    <a:lnTo>
                      <a:pt x="3823447" y="118861"/>
                    </a:lnTo>
                    <a:lnTo>
                      <a:pt x="3858313" y="100706"/>
                    </a:lnTo>
                    <a:lnTo>
                      <a:pt x="3867909" y="104846"/>
                    </a:lnTo>
                    <a:lnTo>
                      <a:pt x="3873987" y="88921"/>
                    </a:lnTo>
                    <a:close/>
                    <a:moveTo>
                      <a:pt x="3954178" y="46037"/>
                    </a:moveTo>
                    <a:lnTo>
                      <a:pt x="3965541" y="53654"/>
                    </a:lnTo>
                    <a:cubicBezTo>
                      <a:pt x="3965095" y="60458"/>
                      <a:pt x="3964650" y="67263"/>
                      <a:pt x="3964204" y="74067"/>
                    </a:cubicBezTo>
                    <a:lnTo>
                      <a:pt x="3953175" y="76200"/>
                    </a:lnTo>
                    <a:lnTo>
                      <a:pt x="3955514" y="67974"/>
                    </a:lnTo>
                    <a:lnTo>
                      <a:pt x="3946491" y="64318"/>
                    </a:lnTo>
                    <a:close/>
                    <a:moveTo>
                      <a:pt x="4240178" y="42862"/>
                    </a:moveTo>
                    <a:lnTo>
                      <a:pt x="4253469" y="43488"/>
                    </a:lnTo>
                    <a:cubicBezTo>
                      <a:pt x="4253801" y="50159"/>
                      <a:pt x="4254134" y="56829"/>
                      <a:pt x="4254466" y="63500"/>
                    </a:cubicBezTo>
                    <a:close/>
                    <a:moveTo>
                      <a:pt x="4283567" y="2124"/>
                    </a:moveTo>
                    <a:lnTo>
                      <a:pt x="4289750" y="3880"/>
                    </a:lnTo>
                    <a:lnTo>
                      <a:pt x="4307921" y="26351"/>
                    </a:lnTo>
                    <a:lnTo>
                      <a:pt x="4311095" y="16826"/>
                    </a:lnTo>
                    <a:lnTo>
                      <a:pt x="4314150" y="10809"/>
                    </a:lnTo>
                    <a:lnTo>
                      <a:pt x="4334458" y="16576"/>
                    </a:lnTo>
                    <a:lnTo>
                      <a:pt x="4344797" y="20074"/>
                    </a:lnTo>
                    <a:lnTo>
                      <a:pt x="4331090" y="40956"/>
                    </a:lnTo>
                    <a:lnTo>
                      <a:pt x="4363145" y="29208"/>
                    </a:lnTo>
                    <a:lnTo>
                      <a:pt x="4366319" y="54291"/>
                    </a:lnTo>
                    <a:lnTo>
                      <a:pt x="4331407" y="89533"/>
                    </a:lnTo>
                    <a:lnTo>
                      <a:pt x="4304430" y="84453"/>
                    </a:lnTo>
                    <a:lnTo>
                      <a:pt x="4322203" y="103186"/>
                    </a:lnTo>
                    <a:lnTo>
                      <a:pt x="4318077" y="112711"/>
                    </a:lnTo>
                    <a:lnTo>
                      <a:pt x="4296178" y="128586"/>
                    </a:lnTo>
                    <a:lnTo>
                      <a:pt x="4289830" y="141603"/>
                    </a:lnTo>
                    <a:lnTo>
                      <a:pt x="4330772" y="120331"/>
                    </a:lnTo>
                    <a:lnTo>
                      <a:pt x="4344737" y="116838"/>
                    </a:lnTo>
                    <a:lnTo>
                      <a:pt x="4334263" y="162241"/>
                    </a:lnTo>
                    <a:lnTo>
                      <a:pt x="4311412" y="184466"/>
                    </a:lnTo>
                    <a:lnTo>
                      <a:pt x="4315538" y="192086"/>
                    </a:lnTo>
                    <a:lnTo>
                      <a:pt x="4331407" y="180338"/>
                    </a:lnTo>
                    <a:lnTo>
                      <a:pt x="4337755" y="183196"/>
                    </a:lnTo>
                    <a:lnTo>
                      <a:pt x="4336168" y="219391"/>
                    </a:lnTo>
                    <a:lnTo>
                      <a:pt x="4318712" y="285748"/>
                    </a:lnTo>
                    <a:lnTo>
                      <a:pt x="4278405" y="298766"/>
                    </a:lnTo>
                    <a:lnTo>
                      <a:pt x="4304430" y="295591"/>
                    </a:lnTo>
                    <a:lnTo>
                      <a:pt x="4326329" y="288606"/>
                    </a:lnTo>
                    <a:lnTo>
                      <a:pt x="4333946" y="251458"/>
                    </a:lnTo>
                    <a:lnTo>
                      <a:pt x="4359654" y="182561"/>
                    </a:lnTo>
                    <a:lnTo>
                      <a:pt x="4377109" y="186053"/>
                    </a:lnTo>
                    <a:lnTo>
                      <a:pt x="4357749" y="157796"/>
                    </a:lnTo>
                    <a:lnTo>
                      <a:pt x="4379331" y="98741"/>
                    </a:lnTo>
                    <a:lnTo>
                      <a:pt x="4394248" y="92391"/>
                    </a:lnTo>
                    <a:cubicBezTo>
                      <a:pt x="4394460" y="82443"/>
                      <a:pt x="4394671" y="72494"/>
                      <a:pt x="4394883" y="62546"/>
                    </a:cubicBezTo>
                    <a:lnTo>
                      <a:pt x="4419321" y="81278"/>
                    </a:lnTo>
                    <a:lnTo>
                      <a:pt x="4435189" y="79056"/>
                    </a:lnTo>
                    <a:lnTo>
                      <a:pt x="4449154" y="100011"/>
                    </a:lnTo>
                    <a:lnTo>
                      <a:pt x="4437729" y="117156"/>
                    </a:lnTo>
                    <a:lnTo>
                      <a:pt x="4451376" y="126681"/>
                    </a:lnTo>
                    <a:lnTo>
                      <a:pt x="4458675" y="120013"/>
                    </a:lnTo>
                    <a:lnTo>
                      <a:pt x="4482161" y="111441"/>
                    </a:lnTo>
                    <a:lnTo>
                      <a:pt x="4488509" y="142873"/>
                    </a:lnTo>
                    <a:lnTo>
                      <a:pt x="4505647" y="127951"/>
                    </a:lnTo>
                    <a:cubicBezTo>
                      <a:pt x="4505859" y="122342"/>
                      <a:pt x="4506070" y="116732"/>
                      <a:pt x="4506282" y="111123"/>
                    </a:cubicBezTo>
                    <a:lnTo>
                      <a:pt x="4521516" y="136523"/>
                    </a:lnTo>
                    <a:lnTo>
                      <a:pt x="4540559" y="139381"/>
                    </a:lnTo>
                    <a:cubicBezTo>
                      <a:pt x="4540242" y="142873"/>
                      <a:pt x="4539924" y="146366"/>
                      <a:pt x="4539607" y="149858"/>
                    </a:cubicBezTo>
                    <a:lnTo>
                      <a:pt x="4514217" y="161606"/>
                    </a:lnTo>
                    <a:lnTo>
                      <a:pt x="4529133" y="173353"/>
                    </a:lnTo>
                    <a:lnTo>
                      <a:pt x="4551032" y="160336"/>
                    </a:lnTo>
                    <a:lnTo>
                      <a:pt x="4578644" y="163511"/>
                    </a:lnTo>
                    <a:lnTo>
                      <a:pt x="4584357" y="186371"/>
                    </a:lnTo>
                    <a:lnTo>
                      <a:pt x="4600226" y="183196"/>
                    </a:lnTo>
                    <a:lnTo>
                      <a:pt x="4606891" y="226376"/>
                    </a:lnTo>
                    <a:lnTo>
                      <a:pt x="4574201" y="233678"/>
                    </a:lnTo>
                    <a:lnTo>
                      <a:pt x="4536116" y="270826"/>
                    </a:lnTo>
                    <a:lnTo>
                      <a:pt x="4517390" y="274318"/>
                    </a:lnTo>
                    <a:lnTo>
                      <a:pt x="4494222" y="287336"/>
                    </a:lnTo>
                    <a:lnTo>
                      <a:pt x="4451693" y="276223"/>
                    </a:lnTo>
                    <a:lnTo>
                      <a:pt x="4412656" y="272413"/>
                    </a:lnTo>
                    <a:lnTo>
                      <a:pt x="4376475" y="260031"/>
                    </a:lnTo>
                    <a:lnTo>
                      <a:pt x="4383140" y="276541"/>
                    </a:lnTo>
                    <a:lnTo>
                      <a:pt x="4374570" y="288288"/>
                    </a:lnTo>
                    <a:lnTo>
                      <a:pt x="4402182" y="287336"/>
                    </a:lnTo>
                    <a:lnTo>
                      <a:pt x="4435189" y="298131"/>
                    </a:lnTo>
                    <a:lnTo>
                      <a:pt x="4464706" y="321308"/>
                    </a:lnTo>
                    <a:lnTo>
                      <a:pt x="4459945" y="338135"/>
                    </a:lnTo>
                    <a:lnTo>
                      <a:pt x="4498665" y="340040"/>
                    </a:lnTo>
                    <a:lnTo>
                      <a:pt x="4507552" y="363853"/>
                    </a:lnTo>
                    <a:lnTo>
                      <a:pt x="4491048" y="379728"/>
                    </a:lnTo>
                    <a:lnTo>
                      <a:pt x="4511043" y="395920"/>
                    </a:lnTo>
                    <a:lnTo>
                      <a:pt x="4513582" y="424178"/>
                    </a:lnTo>
                    <a:lnTo>
                      <a:pt x="4502474" y="461325"/>
                    </a:lnTo>
                    <a:lnTo>
                      <a:pt x="4444711" y="494345"/>
                    </a:lnTo>
                    <a:lnTo>
                      <a:pt x="4432650" y="482915"/>
                    </a:lnTo>
                    <a:lnTo>
                      <a:pt x="4441220" y="501648"/>
                    </a:lnTo>
                    <a:lnTo>
                      <a:pt x="4435824" y="513078"/>
                    </a:lnTo>
                    <a:lnTo>
                      <a:pt x="4445346" y="501330"/>
                    </a:lnTo>
                    <a:lnTo>
                      <a:pt x="4506917" y="470533"/>
                    </a:lnTo>
                    <a:lnTo>
                      <a:pt x="4524373" y="436560"/>
                    </a:lnTo>
                    <a:lnTo>
                      <a:pt x="4529133" y="400683"/>
                    </a:lnTo>
                    <a:lnTo>
                      <a:pt x="4549445" y="412113"/>
                    </a:lnTo>
                    <a:lnTo>
                      <a:pt x="4552302" y="390205"/>
                    </a:lnTo>
                    <a:lnTo>
                      <a:pt x="4541511" y="379410"/>
                    </a:lnTo>
                    <a:lnTo>
                      <a:pt x="4532942" y="380680"/>
                    </a:lnTo>
                    <a:lnTo>
                      <a:pt x="4534211" y="355598"/>
                    </a:lnTo>
                    <a:lnTo>
                      <a:pt x="4555476" y="379410"/>
                    </a:lnTo>
                    <a:lnTo>
                      <a:pt x="4577692" y="375918"/>
                    </a:lnTo>
                    <a:lnTo>
                      <a:pt x="4584992" y="388618"/>
                    </a:lnTo>
                    <a:cubicBezTo>
                      <a:pt x="4586215" y="390732"/>
                      <a:pt x="4580951" y="388976"/>
                      <a:pt x="4585033" y="388603"/>
                    </a:cubicBezTo>
                    <a:lnTo>
                      <a:pt x="4609485" y="386381"/>
                    </a:lnTo>
                    <a:lnTo>
                      <a:pt x="4641240" y="393364"/>
                    </a:lnTo>
                    <a:lnTo>
                      <a:pt x="4647591" y="411458"/>
                    </a:lnTo>
                    <a:lnTo>
                      <a:pt x="4631078" y="429235"/>
                    </a:lnTo>
                    <a:lnTo>
                      <a:pt x="4635207" y="434631"/>
                    </a:lnTo>
                    <a:lnTo>
                      <a:pt x="4660611" y="409871"/>
                    </a:lnTo>
                    <a:lnTo>
                      <a:pt x="4681570" y="407649"/>
                    </a:lnTo>
                    <a:lnTo>
                      <a:pt x="4669820" y="397173"/>
                    </a:lnTo>
                    <a:lnTo>
                      <a:pt x="4676171" y="367969"/>
                    </a:lnTo>
                    <a:lnTo>
                      <a:pt x="4692049" y="374000"/>
                    </a:lnTo>
                    <a:lnTo>
                      <a:pt x="4702211" y="354002"/>
                    </a:lnTo>
                    <a:lnTo>
                      <a:pt x="4694907" y="338130"/>
                    </a:lnTo>
                    <a:lnTo>
                      <a:pt x="4696495" y="325432"/>
                    </a:lnTo>
                    <a:lnTo>
                      <a:pt x="4741270" y="344161"/>
                    </a:lnTo>
                    <a:lnTo>
                      <a:pt x="4764769" y="374318"/>
                    </a:lnTo>
                    <a:lnTo>
                      <a:pt x="4780646" y="374318"/>
                    </a:lnTo>
                    <a:lnTo>
                      <a:pt x="4789220" y="387968"/>
                    </a:lnTo>
                    <a:lnTo>
                      <a:pt x="4804145" y="387650"/>
                    </a:lnTo>
                    <a:lnTo>
                      <a:pt x="4778106" y="430187"/>
                    </a:lnTo>
                    <a:lnTo>
                      <a:pt x="4739999" y="424156"/>
                    </a:lnTo>
                    <a:lnTo>
                      <a:pt x="4711102" y="399078"/>
                    </a:lnTo>
                    <a:lnTo>
                      <a:pt x="4693319" y="422251"/>
                    </a:lnTo>
                    <a:lnTo>
                      <a:pt x="4699670" y="444472"/>
                    </a:lnTo>
                    <a:lnTo>
                      <a:pt x="4717771" y="429870"/>
                    </a:lnTo>
                    <a:lnTo>
                      <a:pt x="4725392" y="440028"/>
                    </a:lnTo>
                    <a:lnTo>
                      <a:pt x="4739047" y="444155"/>
                    </a:lnTo>
                    <a:lnTo>
                      <a:pt x="4718088" y="463201"/>
                    </a:lnTo>
                    <a:lnTo>
                      <a:pt x="4727615" y="474629"/>
                    </a:lnTo>
                    <a:lnTo>
                      <a:pt x="4751749" y="458757"/>
                    </a:lnTo>
                    <a:lnTo>
                      <a:pt x="4799700" y="462566"/>
                    </a:lnTo>
                    <a:lnTo>
                      <a:pt x="4782869" y="493358"/>
                    </a:lnTo>
                    <a:lnTo>
                      <a:pt x="4787315" y="502564"/>
                    </a:lnTo>
                    <a:lnTo>
                      <a:pt x="4815577" y="474946"/>
                    </a:lnTo>
                    <a:lnTo>
                      <a:pt x="4817800" y="502564"/>
                    </a:lnTo>
                    <a:lnTo>
                      <a:pt x="4839076" y="525420"/>
                    </a:lnTo>
                    <a:lnTo>
                      <a:pt x="4829867" y="551767"/>
                    </a:lnTo>
                    <a:lnTo>
                      <a:pt x="4808591" y="559386"/>
                    </a:lnTo>
                    <a:lnTo>
                      <a:pt x="4796207" y="572401"/>
                    </a:lnTo>
                    <a:lnTo>
                      <a:pt x="4795571" y="616525"/>
                    </a:lnTo>
                    <a:lnTo>
                      <a:pt x="4770485" y="639698"/>
                    </a:lnTo>
                    <a:lnTo>
                      <a:pt x="4779059" y="656523"/>
                    </a:lnTo>
                    <a:lnTo>
                      <a:pt x="4802240" y="643825"/>
                    </a:lnTo>
                    <a:lnTo>
                      <a:pt x="4812402" y="577162"/>
                    </a:lnTo>
                    <a:lnTo>
                      <a:pt x="4848920" y="563512"/>
                    </a:lnTo>
                    <a:lnTo>
                      <a:pt x="4858130" y="516849"/>
                    </a:lnTo>
                    <a:lnTo>
                      <a:pt x="4876230" y="514627"/>
                    </a:lnTo>
                    <a:lnTo>
                      <a:pt x="4887662" y="506056"/>
                    </a:lnTo>
                    <a:lnTo>
                      <a:pt x="4939741" y="519071"/>
                    </a:lnTo>
                    <a:lnTo>
                      <a:pt x="4983246" y="527324"/>
                    </a:lnTo>
                    <a:lnTo>
                      <a:pt x="4993090" y="547005"/>
                    </a:lnTo>
                    <a:lnTo>
                      <a:pt x="5003252" y="537482"/>
                    </a:lnTo>
                    <a:lnTo>
                      <a:pt x="5007697" y="519706"/>
                    </a:lnTo>
                    <a:lnTo>
                      <a:pt x="5044851" y="530816"/>
                    </a:lnTo>
                    <a:lnTo>
                      <a:pt x="5063904" y="545418"/>
                    </a:lnTo>
                    <a:lnTo>
                      <a:pt x="5070256" y="536847"/>
                    </a:lnTo>
                    <a:lnTo>
                      <a:pt x="5077559" y="557164"/>
                    </a:lnTo>
                    <a:lnTo>
                      <a:pt x="5105186" y="555576"/>
                    </a:lnTo>
                    <a:lnTo>
                      <a:pt x="5125510" y="567957"/>
                    </a:lnTo>
                    <a:lnTo>
                      <a:pt x="5144563" y="587955"/>
                    </a:lnTo>
                    <a:lnTo>
                      <a:pt x="5164569" y="596209"/>
                    </a:lnTo>
                    <a:lnTo>
                      <a:pt x="5181082" y="617160"/>
                    </a:lnTo>
                    <a:lnTo>
                      <a:pt x="5206486" y="626366"/>
                    </a:lnTo>
                    <a:lnTo>
                      <a:pt x="5212837" y="641285"/>
                    </a:lnTo>
                    <a:lnTo>
                      <a:pt x="5241417" y="661602"/>
                    </a:lnTo>
                    <a:lnTo>
                      <a:pt x="5311279" y="734930"/>
                    </a:lnTo>
                    <a:lnTo>
                      <a:pt x="5318583" y="756199"/>
                    </a:lnTo>
                    <a:lnTo>
                      <a:pt x="5332555" y="761278"/>
                    </a:lnTo>
                    <a:lnTo>
                      <a:pt x="5346210" y="775880"/>
                    </a:lnTo>
                    <a:lnTo>
                      <a:pt x="5352561" y="771436"/>
                    </a:lnTo>
                    <a:lnTo>
                      <a:pt x="5337636" y="755881"/>
                    </a:lnTo>
                    <a:lnTo>
                      <a:pt x="5337636" y="740009"/>
                    </a:lnTo>
                    <a:lnTo>
                      <a:pt x="5366533" y="765087"/>
                    </a:lnTo>
                    <a:lnTo>
                      <a:pt x="5366533" y="776832"/>
                    </a:lnTo>
                    <a:lnTo>
                      <a:pt x="5379553" y="795561"/>
                    </a:lnTo>
                    <a:lnTo>
                      <a:pt x="5431632" y="816195"/>
                    </a:lnTo>
                    <a:lnTo>
                      <a:pt x="5448462" y="830797"/>
                    </a:lnTo>
                    <a:lnTo>
                      <a:pt x="5444969" y="806354"/>
                    </a:lnTo>
                    <a:lnTo>
                      <a:pt x="5491014" y="852383"/>
                    </a:lnTo>
                    <a:lnTo>
                      <a:pt x="5494190" y="864129"/>
                    </a:lnTo>
                    <a:lnTo>
                      <a:pt x="5506257" y="873334"/>
                    </a:lnTo>
                    <a:lnTo>
                      <a:pt x="5503081" y="891429"/>
                    </a:lnTo>
                    <a:lnTo>
                      <a:pt x="5514513" y="906031"/>
                    </a:lnTo>
                    <a:lnTo>
                      <a:pt x="5526263" y="892381"/>
                    </a:lnTo>
                    <a:lnTo>
                      <a:pt x="5547539" y="910158"/>
                    </a:lnTo>
                    <a:lnTo>
                      <a:pt x="5572943" y="919363"/>
                    </a:lnTo>
                    <a:lnTo>
                      <a:pt x="5563734" y="963488"/>
                    </a:lnTo>
                    <a:lnTo>
                      <a:pt x="5578977" y="981264"/>
                    </a:lnTo>
                    <a:lnTo>
                      <a:pt x="5575166" y="1032056"/>
                    </a:lnTo>
                    <a:lnTo>
                      <a:pt x="5580565" y="1047610"/>
                    </a:lnTo>
                    <a:lnTo>
                      <a:pt x="5598348" y="1037135"/>
                    </a:lnTo>
                    <a:lnTo>
                      <a:pt x="5602158" y="1068561"/>
                    </a:lnTo>
                    <a:lnTo>
                      <a:pt x="5560241" y="1152366"/>
                    </a:lnTo>
                    <a:lnTo>
                      <a:pt x="5498636" y="1245376"/>
                    </a:lnTo>
                    <a:lnTo>
                      <a:pt x="5427186" y="1279660"/>
                    </a:lnTo>
                    <a:lnTo>
                      <a:pt x="5357642" y="1305690"/>
                    </a:lnTo>
                    <a:lnTo>
                      <a:pt x="5268727" y="1295849"/>
                    </a:lnTo>
                    <a:lnTo>
                      <a:pt x="5197277" y="1259661"/>
                    </a:lnTo>
                    <a:lnTo>
                      <a:pt x="5135037" y="1254900"/>
                    </a:lnTo>
                    <a:lnTo>
                      <a:pt x="5093119" y="1236488"/>
                    </a:lnTo>
                    <a:lnTo>
                      <a:pt x="5080735" y="1242837"/>
                    </a:lnTo>
                    <a:lnTo>
                      <a:pt x="5045804" y="1221886"/>
                    </a:lnTo>
                    <a:lnTo>
                      <a:pt x="5036277" y="1231409"/>
                    </a:lnTo>
                    <a:lnTo>
                      <a:pt x="5026433" y="1206331"/>
                    </a:lnTo>
                    <a:lnTo>
                      <a:pt x="5001346" y="1207918"/>
                    </a:lnTo>
                    <a:lnTo>
                      <a:pt x="4972131" y="1180618"/>
                    </a:lnTo>
                    <a:lnTo>
                      <a:pt x="4954666" y="1206966"/>
                    </a:lnTo>
                    <a:lnTo>
                      <a:pt x="4930214" y="1185063"/>
                    </a:lnTo>
                    <a:lnTo>
                      <a:pt x="4939423" y="1161889"/>
                    </a:lnTo>
                    <a:lnTo>
                      <a:pt x="4920053" y="1156810"/>
                    </a:lnTo>
                    <a:lnTo>
                      <a:pt x="4915924" y="1144113"/>
                    </a:lnTo>
                    <a:lnTo>
                      <a:pt x="4900047" y="1147604"/>
                    </a:lnTo>
                    <a:lnTo>
                      <a:pt x="4886074" y="1166651"/>
                    </a:lnTo>
                    <a:lnTo>
                      <a:pt x="4856542" y="1143795"/>
                    </a:lnTo>
                    <a:lnTo>
                      <a:pt x="4852414" y="1151096"/>
                    </a:lnTo>
                    <a:lnTo>
                      <a:pt x="4820341" y="1139986"/>
                    </a:lnTo>
                    <a:lnTo>
                      <a:pt x="4815260" y="1127288"/>
                    </a:lnTo>
                    <a:lnTo>
                      <a:pt x="4794936" y="1123161"/>
                    </a:lnTo>
                    <a:lnTo>
                      <a:pt x="4782869" y="1074910"/>
                    </a:lnTo>
                    <a:lnTo>
                      <a:pt x="4758418" y="1057134"/>
                    </a:lnTo>
                    <a:lnTo>
                      <a:pt x="4710785" y="1055229"/>
                    </a:lnTo>
                    <a:lnTo>
                      <a:pt x="4706339" y="1060626"/>
                    </a:lnTo>
                    <a:lnTo>
                      <a:pt x="4718088" y="1066022"/>
                    </a:lnTo>
                    <a:lnTo>
                      <a:pt x="4736506" y="1087926"/>
                    </a:lnTo>
                    <a:lnTo>
                      <a:pt x="4752067" y="1083799"/>
                    </a:lnTo>
                    <a:lnTo>
                      <a:pt x="4746033" y="1108877"/>
                    </a:lnTo>
                    <a:lnTo>
                      <a:pt x="4759053" y="1138081"/>
                    </a:lnTo>
                    <a:lnTo>
                      <a:pt x="4770802" y="1142526"/>
                    </a:lnTo>
                    <a:lnTo>
                      <a:pt x="4787950" y="1166334"/>
                    </a:lnTo>
                    <a:lnTo>
                      <a:pt x="4812402" y="1176809"/>
                    </a:lnTo>
                    <a:lnTo>
                      <a:pt x="4798747" y="1188237"/>
                    </a:lnTo>
                    <a:cubicBezTo>
                      <a:pt x="4799170" y="1193634"/>
                      <a:pt x="4799594" y="1199030"/>
                      <a:pt x="4800017" y="1204427"/>
                    </a:cubicBezTo>
                    <a:lnTo>
                      <a:pt x="4820976" y="1203157"/>
                    </a:lnTo>
                    <a:lnTo>
                      <a:pt x="4861305" y="1231092"/>
                    </a:lnTo>
                    <a:lnTo>
                      <a:pt x="4857494" y="1245059"/>
                    </a:lnTo>
                    <a:lnTo>
                      <a:pt x="4829867" y="1250138"/>
                    </a:lnTo>
                    <a:lnTo>
                      <a:pt x="4842569" y="1262836"/>
                    </a:lnTo>
                    <a:lnTo>
                      <a:pt x="4866068" y="1259344"/>
                    </a:lnTo>
                    <a:lnTo>
                      <a:pt x="4900047" y="1267597"/>
                    </a:lnTo>
                    <a:lnTo>
                      <a:pt x="4911796" y="1281247"/>
                    </a:lnTo>
                    <a:lnTo>
                      <a:pt x="4907668" y="1299976"/>
                    </a:lnTo>
                    <a:lnTo>
                      <a:pt x="4925769" y="1296802"/>
                    </a:lnTo>
                    <a:lnTo>
                      <a:pt x="4955619" y="1312356"/>
                    </a:lnTo>
                    <a:lnTo>
                      <a:pt x="4965145" y="1341878"/>
                    </a:lnTo>
                    <a:lnTo>
                      <a:pt x="4974989" y="1352354"/>
                    </a:lnTo>
                    <a:lnTo>
                      <a:pt x="4953078" y="1385050"/>
                    </a:lnTo>
                    <a:lnTo>
                      <a:pt x="4964828" y="1413620"/>
                    </a:lnTo>
                    <a:lnTo>
                      <a:pt x="4955301" y="1422191"/>
                    </a:lnTo>
                    <a:lnTo>
                      <a:pt x="4953396" y="1459966"/>
                    </a:lnTo>
                    <a:lnTo>
                      <a:pt x="4928309" y="1458061"/>
                    </a:lnTo>
                    <a:lnTo>
                      <a:pt x="4919735" y="1476155"/>
                    </a:lnTo>
                    <a:lnTo>
                      <a:pt x="4937836" y="1485361"/>
                    </a:lnTo>
                    <a:cubicBezTo>
                      <a:pt x="4937942" y="1490652"/>
                      <a:pt x="4938047" y="1495942"/>
                      <a:pt x="4938153" y="1501233"/>
                    </a:cubicBezTo>
                    <a:lnTo>
                      <a:pt x="4949903" y="1508534"/>
                    </a:lnTo>
                    <a:lnTo>
                      <a:pt x="4966415" y="1581863"/>
                    </a:lnTo>
                    <a:lnTo>
                      <a:pt x="4984198" y="1575514"/>
                    </a:lnTo>
                    <a:lnTo>
                      <a:pt x="4987692" y="1601862"/>
                    </a:lnTo>
                    <a:lnTo>
                      <a:pt x="4976260" y="1619956"/>
                    </a:lnTo>
                    <a:lnTo>
                      <a:pt x="4996583" y="1643764"/>
                    </a:lnTo>
                    <a:lnTo>
                      <a:pt x="4983881" y="1654557"/>
                    </a:lnTo>
                    <a:lnTo>
                      <a:pt x="4949267" y="1672968"/>
                    </a:lnTo>
                    <a:lnTo>
                      <a:pt x="4924498" y="1736139"/>
                    </a:lnTo>
                    <a:lnTo>
                      <a:pt x="4927991" y="1790104"/>
                    </a:lnTo>
                    <a:lnTo>
                      <a:pt x="4928309" y="1829785"/>
                    </a:lnTo>
                    <a:lnTo>
                      <a:pt x="4920053" y="1845973"/>
                    </a:lnTo>
                    <a:lnTo>
                      <a:pt x="4939423" y="1862481"/>
                    </a:lnTo>
                    <a:cubicBezTo>
                      <a:pt x="4939317" y="1855921"/>
                      <a:pt x="4939212" y="1849360"/>
                      <a:pt x="4939106" y="1842800"/>
                    </a:cubicBezTo>
                    <a:lnTo>
                      <a:pt x="4946410" y="1838354"/>
                    </a:lnTo>
                    <a:lnTo>
                      <a:pt x="4965145" y="1902478"/>
                    </a:lnTo>
                    <a:lnTo>
                      <a:pt x="4980070" y="1903113"/>
                    </a:lnTo>
                    <a:lnTo>
                      <a:pt x="4985786" y="1955808"/>
                    </a:lnTo>
                    <a:lnTo>
                      <a:pt x="4994043" y="1967553"/>
                    </a:lnTo>
                    <a:lnTo>
                      <a:pt x="4985151" y="1984060"/>
                    </a:lnTo>
                    <a:lnTo>
                      <a:pt x="4988009" y="1998028"/>
                    </a:lnTo>
                    <a:lnTo>
                      <a:pt x="4976895" y="1987870"/>
                    </a:lnTo>
                    <a:lnTo>
                      <a:pt x="4965780" y="1999297"/>
                    </a:lnTo>
                    <a:lnTo>
                      <a:pt x="4957206" y="1998028"/>
                    </a:lnTo>
                    <a:lnTo>
                      <a:pt x="4946727" y="1994853"/>
                    </a:lnTo>
                    <a:lnTo>
                      <a:pt x="4939423" y="2005011"/>
                    </a:lnTo>
                    <a:lnTo>
                      <a:pt x="4955936" y="2009455"/>
                    </a:lnTo>
                    <a:lnTo>
                      <a:pt x="4958477" y="2033898"/>
                    </a:lnTo>
                    <a:lnTo>
                      <a:pt x="4972131" y="2042785"/>
                    </a:lnTo>
                    <a:lnTo>
                      <a:pt x="4983881" y="2034851"/>
                    </a:lnTo>
                    <a:lnTo>
                      <a:pt x="4997218" y="2049452"/>
                    </a:lnTo>
                    <a:lnTo>
                      <a:pt x="5015319" y="2044054"/>
                    </a:lnTo>
                    <a:lnTo>
                      <a:pt x="5030244" y="2048499"/>
                    </a:lnTo>
                    <a:lnTo>
                      <a:pt x="5025798" y="2064052"/>
                    </a:lnTo>
                    <a:lnTo>
                      <a:pt x="5043581" y="2102463"/>
                    </a:lnTo>
                    <a:lnTo>
                      <a:pt x="5045169" y="2118018"/>
                    </a:lnTo>
                    <a:lnTo>
                      <a:pt x="5040405" y="2132937"/>
                    </a:lnTo>
                    <a:lnTo>
                      <a:pt x="5028974" y="2133890"/>
                    </a:lnTo>
                    <a:lnTo>
                      <a:pt x="5026751" y="2141191"/>
                    </a:lnTo>
                    <a:lnTo>
                      <a:pt x="5018177" y="2138652"/>
                    </a:lnTo>
                    <a:lnTo>
                      <a:pt x="5012143" y="2125955"/>
                    </a:lnTo>
                    <a:lnTo>
                      <a:pt x="5004204" y="2117065"/>
                    </a:lnTo>
                    <a:lnTo>
                      <a:pt x="4996583" y="2118018"/>
                    </a:lnTo>
                    <a:lnTo>
                      <a:pt x="4998488" y="2132937"/>
                    </a:lnTo>
                    <a:lnTo>
                      <a:pt x="5006427" y="2136113"/>
                    </a:lnTo>
                    <a:lnTo>
                      <a:pt x="5004204" y="2151032"/>
                    </a:lnTo>
                    <a:lnTo>
                      <a:pt x="5001981" y="2160238"/>
                    </a:lnTo>
                    <a:lnTo>
                      <a:pt x="5005792" y="2170080"/>
                    </a:lnTo>
                    <a:lnTo>
                      <a:pt x="4995313" y="2165635"/>
                    </a:lnTo>
                    <a:lnTo>
                      <a:pt x="4988009" y="2158969"/>
                    </a:lnTo>
                    <a:lnTo>
                      <a:pt x="4981976" y="2138652"/>
                    </a:lnTo>
                    <a:lnTo>
                      <a:pt x="4976260" y="2125002"/>
                    </a:lnTo>
                    <a:lnTo>
                      <a:pt x="4967051" y="2115479"/>
                    </a:lnTo>
                    <a:cubicBezTo>
                      <a:pt x="4967263" y="2108389"/>
                      <a:pt x="4967474" y="2101299"/>
                      <a:pt x="4967686" y="2094209"/>
                    </a:cubicBezTo>
                    <a:lnTo>
                      <a:pt x="4958477" y="2072941"/>
                    </a:lnTo>
                    <a:lnTo>
                      <a:pt x="4947362" y="2050720"/>
                    </a:lnTo>
                    <a:lnTo>
                      <a:pt x="4944822" y="2070402"/>
                    </a:lnTo>
                    <a:lnTo>
                      <a:pt x="4943552" y="2082147"/>
                    </a:lnTo>
                    <a:lnTo>
                      <a:pt x="4965145" y="2104685"/>
                    </a:lnTo>
                    <a:lnTo>
                      <a:pt x="4967051" y="2115479"/>
                    </a:lnTo>
                    <a:cubicBezTo>
                      <a:pt x="4967263" y="2121087"/>
                      <a:pt x="4967474" y="2126695"/>
                      <a:pt x="4967686" y="2132303"/>
                    </a:cubicBezTo>
                    <a:lnTo>
                      <a:pt x="4957206" y="2125637"/>
                    </a:lnTo>
                    <a:lnTo>
                      <a:pt x="4952443" y="2108495"/>
                    </a:lnTo>
                    <a:lnTo>
                      <a:pt x="4940058" y="2096748"/>
                    </a:lnTo>
                    <a:lnTo>
                      <a:pt x="4937518" y="2110399"/>
                    </a:lnTo>
                    <a:lnTo>
                      <a:pt x="4956889" y="2131033"/>
                    </a:lnTo>
                    <a:lnTo>
                      <a:pt x="4965145" y="2146905"/>
                    </a:lnTo>
                    <a:lnTo>
                      <a:pt x="4949267" y="2143413"/>
                    </a:lnTo>
                    <a:lnTo>
                      <a:pt x="4949903" y="2154842"/>
                    </a:lnTo>
                    <a:lnTo>
                      <a:pt x="4963240" y="2169127"/>
                    </a:lnTo>
                    <a:lnTo>
                      <a:pt x="4973402" y="2196745"/>
                    </a:lnTo>
                    <a:lnTo>
                      <a:pt x="4967051" y="2196428"/>
                    </a:lnTo>
                    <a:lnTo>
                      <a:pt x="4953396" y="2182460"/>
                    </a:lnTo>
                    <a:lnTo>
                      <a:pt x="4945457" y="2181190"/>
                    </a:lnTo>
                    <a:lnTo>
                      <a:pt x="4938153" y="2167222"/>
                    </a:lnTo>
                    <a:lnTo>
                      <a:pt x="4928626" y="2161826"/>
                    </a:lnTo>
                    <a:cubicBezTo>
                      <a:pt x="4928203" y="2168175"/>
                      <a:pt x="4927779" y="2174523"/>
                      <a:pt x="4927356" y="2180872"/>
                    </a:cubicBezTo>
                    <a:lnTo>
                      <a:pt x="4943869" y="2184364"/>
                    </a:lnTo>
                    <a:lnTo>
                      <a:pt x="4950855" y="2196110"/>
                    </a:lnTo>
                    <a:lnTo>
                      <a:pt x="4953713" y="2212935"/>
                    </a:lnTo>
                    <a:lnTo>
                      <a:pt x="4942599" y="2203094"/>
                    </a:lnTo>
                    <a:lnTo>
                      <a:pt x="4937836" y="2210394"/>
                    </a:lnTo>
                    <a:lnTo>
                      <a:pt x="4943234" y="2216745"/>
                    </a:lnTo>
                    <a:lnTo>
                      <a:pt x="4929262" y="2217696"/>
                    </a:lnTo>
                    <a:lnTo>
                      <a:pt x="4928944" y="2225950"/>
                    </a:lnTo>
                    <a:lnTo>
                      <a:pt x="4964510" y="2254202"/>
                    </a:lnTo>
                    <a:lnTo>
                      <a:pt x="5023893" y="2285313"/>
                    </a:lnTo>
                    <a:lnTo>
                      <a:pt x="5039770" y="2294200"/>
                    </a:lnTo>
                    <a:lnTo>
                      <a:pt x="5049297" y="2332612"/>
                    </a:lnTo>
                    <a:lnTo>
                      <a:pt x="5048979" y="2345945"/>
                    </a:lnTo>
                    <a:lnTo>
                      <a:pt x="5039770" y="2368801"/>
                    </a:lnTo>
                    <a:lnTo>
                      <a:pt x="5044851" y="2386896"/>
                    </a:lnTo>
                    <a:lnTo>
                      <a:pt x="5065492" y="2398325"/>
                    </a:lnTo>
                    <a:lnTo>
                      <a:pt x="5096612" y="2379912"/>
                    </a:lnTo>
                    <a:lnTo>
                      <a:pt x="5105822" y="2353882"/>
                    </a:lnTo>
                    <a:lnTo>
                      <a:pt x="5123922" y="2344994"/>
                    </a:lnTo>
                    <a:lnTo>
                      <a:pt x="5134719" y="2303725"/>
                    </a:lnTo>
                    <a:lnTo>
                      <a:pt x="5125510" y="2289122"/>
                    </a:lnTo>
                    <a:lnTo>
                      <a:pt x="5135037" y="2287218"/>
                    </a:lnTo>
                    <a:lnTo>
                      <a:pt x="5136307" y="2275472"/>
                    </a:lnTo>
                    <a:lnTo>
                      <a:pt x="5108362" y="2253568"/>
                    </a:lnTo>
                    <a:lnTo>
                      <a:pt x="5102011" y="2215792"/>
                    </a:lnTo>
                    <a:lnTo>
                      <a:pt x="5089626" y="2202777"/>
                    </a:lnTo>
                    <a:lnTo>
                      <a:pt x="5053743" y="2169127"/>
                    </a:lnTo>
                    <a:lnTo>
                      <a:pt x="5050885" y="2151985"/>
                    </a:lnTo>
                    <a:lnTo>
                      <a:pt x="5054378" y="2136430"/>
                    </a:lnTo>
                    <a:lnTo>
                      <a:pt x="5063269" y="2119922"/>
                    </a:lnTo>
                    <a:cubicBezTo>
                      <a:pt x="5062952" y="2116007"/>
                      <a:pt x="5062634" y="2112092"/>
                      <a:pt x="5062317" y="2108177"/>
                    </a:cubicBezTo>
                    <a:lnTo>
                      <a:pt x="5053108" y="2100558"/>
                    </a:lnTo>
                    <a:lnTo>
                      <a:pt x="5054378" y="2089131"/>
                    </a:lnTo>
                    <a:lnTo>
                      <a:pt x="5061046" y="2078655"/>
                    </a:lnTo>
                    <a:lnTo>
                      <a:pt x="5058506" y="2054530"/>
                    </a:lnTo>
                    <a:lnTo>
                      <a:pt x="5041993" y="2037070"/>
                    </a:lnTo>
                    <a:lnTo>
                      <a:pt x="5029291" y="2038023"/>
                    </a:lnTo>
                    <a:lnTo>
                      <a:pt x="5023575" y="2023105"/>
                    </a:lnTo>
                    <a:lnTo>
                      <a:pt x="5007697" y="2018344"/>
                    </a:lnTo>
                    <a:lnTo>
                      <a:pt x="4999123" y="2020248"/>
                    </a:lnTo>
                    <a:lnTo>
                      <a:pt x="4983246" y="2015487"/>
                    </a:lnTo>
                    <a:cubicBezTo>
                      <a:pt x="4983034" y="2013053"/>
                      <a:pt x="4982823" y="2010620"/>
                      <a:pt x="4982611" y="2008186"/>
                    </a:cubicBezTo>
                    <a:lnTo>
                      <a:pt x="4988009" y="1998028"/>
                    </a:lnTo>
                    <a:lnTo>
                      <a:pt x="5000076" y="1981203"/>
                    </a:lnTo>
                    <a:lnTo>
                      <a:pt x="4994043" y="1967553"/>
                    </a:lnTo>
                    <a:lnTo>
                      <a:pt x="5002617" y="1951682"/>
                    </a:lnTo>
                    <a:lnTo>
                      <a:pt x="4999123" y="1929461"/>
                    </a:lnTo>
                    <a:lnTo>
                      <a:pt x="4995630" y="1894542"/>
                    </a:lnTo>
                    <a:lnTo>
                      <a:pt x="5009285" y="1902161"/>
                    </a:lnTo>
                    <a:lnTo>
                      <a:pt x="5047709" y="1893273"/>
                    </a:lnTo>
                    <a:lnTo>
                      <a:pt x="5039135" y="1881527"/>
                    </a:lnTo>
                    <a:lnTo>
                      <a:pt x="5005157" y="1876766"/>
                    </a:lnTo>
                    <a:lnTo>
                      <a:pt x="5002617" y="1850418"/>
                    </a:lnTo>
                    <a:lnTo>
                      <a:pt x="4992137" y="1848195"/>
                    </a:lnTo>
                    <a:lnTo>
                      <a:pt x="4983563" y="1833911"/>
                    </a:lnTo>
                    <a:lnTo>
                      <a:pt x="4946092" y="1793913"/>
                    </a:lnTo>
                    <a:lnTo>
                      <a:pt x="4935295" y="1787882"/>
                    </a:lnTo>
                    <a:lnTo>
                      <a:pt x="4931167" y="1776771"/>
                    </a:lnTo>
                    <a:lnTo>
                      <a:pt x="4927674" y="1736774"/>
                    </a:lnTo>
                    <a:lnTo>
                      <a:pt x="4952125" y="1676460"/>
                    </a:lnTo>
                    <a:lnTo>
                      <a:pt x="4991820" y="1677730"/>
                    </a:lnTo>
                    <a:lnTo>
                      <a:pt x="4996901" y="1692332"/>
                    </a:lnTo>
                    <a:lnTo>
                      <a:pt x="5009603" y="1701855"/>
                    </a:lnTo>
                    <a:lnTo>
                      <a:pt x="5029926" y="1718680"/>
                    </a:lnTo>
                    <a:lnTo>
                      <a:pt x="5046757" y="1713283"/>
                    </a:lnTo>
                    <a:lnTo>
                      <a:pt x="5056283" y="1697411"/>
                    </a:lnTo>
                    <a:lnTo>
                      <a:pt x="5071208" y="1709791"/>
                    </a:lnTo>
                    <a:lnTo>
                      <a:pt x="5083910" y="1736774"/>
                    </a:lnTo>
                    <a:lnTo>
                      <a:pt x="5105504" y="1744075"/>
                    </a:lnTo>
                    <a:lnTo>
                      <a:pt x="5111855" y="1778041"/>
                    </a:lnTo>
                    <a:lnTo>
                      <a:pt x="5136307" y="1784072"/>
                    </a:lnTo>
                    <a:lnTo>
                      <a:pt x="5148056" y="1794230"/>
                    </a:lnTo>
                    <a:lnTo>
                      <a:pt x="5180129" y="1806611"/>
                    </a:lnTo>
                    <a:lnTo>
                      <a:pt x="5208709" y="1806293"/>
                    </a:lnTo>
                    <a:lnTo>
                      <a:pt x="5222364" y="1819944"/>
                    </a:lnTo>
                    <a:lnTo>
                      <a:pt x="5236019" y="1815817"/>
                    </a:lnTo>
                    <a:lnTo>
                      <a:pt x="5246815" y="1797723"/>
                    </a:lnTo>
                    <a:lnTo>
                      <a:pt x="5282381" y="1793278"/>
                    </a:lnTo>
                    <a:lnTo>
                      <a:pt x="5296671" y="1809785"/>
                    </a:lnTo>
                    <a:lnTo>
                      <a:pt x="5313184" y="1798040"/>
                    </a:lnTo>
                    <a:lnTo>
                      <a:pt x="5292226" y="1784707"/>
                    </a:lnTo>
                    <a:lnTo>
                      <a:pt x="5274760" y="1738361"/>
                    </a:lnTo>
                    <a:lnTo>
                      <a:pt x="5283969" y="1720267"/>
                    </a:lnTo>
                    <a:lnTo>
                      <a:pt x="5266821" y="1700585"/>
                    </a:lnTo>
                    <a:lnTo>
                      <a:pt x="5264598" y="1678682"/>
                    </a:lnTo>
                    <a:lnTo>
                      <a:pt x="5249038" y="1678682"/>
                    </a:lnTo>
                    <a:lnTo>
                      <a:pt x="5216013" y="1694871"/>
                    </a:lnTo>
                    <a:lnTo>
                      <a:pt x="5195689" y="1687253"/>
                    </a:lnTo>
                    <a:lnTo>
                      <a:pt x="5162346" y="1627892"/>
                    </a:lnTo>
                    <a:lnTo>
                      <a:pt x="5139482" y="1617734"/>
                    </a:lnTo>
                    <a:lnTo>
                      <a:pt x="5136307" y="1584085"/>
                    </a:lnTo>
                    <a:lnTo>
                      <a:pt x="5167745" y="1561229"/>
                    </a:lnTo>
                    <a:lnTo>
                      <a:pt x="5170920" y="1527581"/>
                    </a:lnTo>
                    <a:lnTo>
                      <a:pt x="5189021" y="1518057"/>
                    </a:lnTo>
                    <a:lnTo>
                      <a:pt x="5249673" y="1546944"/>
                    </a:lnTo>
                    <a:lnTo>
                      <a:pt x="5252214" y="1563769"/>
                    </a:lnTo>
                    <a:lnTo>
                      <a:pt x="5266821" y="1584402"/>
                    </a:lnTo>
                    <a:lnTo>
                      <a:pt x="5281746" y="1579323"/>
                    </a:lnTo>
                    <a:lnTo>
                      <a:pt x="5310326" y="1590434"/>
                    </a:lnTo>
                    <a:lnTo>
                      <a:pt x="5314772" y="1601227"/>
                    </a:lnTo>
                    <a:lnTo>
                      <a:pt x="5280794" y="1607893"/>
                    </a:lnTo>
                    <a:lnTo>
                      <a:pt x="5286510" y="1619003"/>
                    </a:lnTo>
                    <a:lnTo>
                      <a:pt x="5284287" y="1632971"/>
                    </a:lnTo>
                    <a:lnTo>
                      <a:pt x="5296036" y="1632971"/>
                    </a:lnTo>
                    <a:lnTo>
                      <a:pt x="5308421" y="1613924"/>
                    </a:lnTo>
                    <a:lnTo>
                      <a:pt x="5325251" y="1609163"/>
                    </a:lnTo>
                    <a:lnTo>
                      <a:pt x="5326521" y="1595830"/>
                    </a:lnTo>
                    <a:lnTo>
                      <a:pt x="5336048" y="1605988"/>
                    </a:lnTo>
                    <a:lnTo>
                      <a:pt x="5363675" y="1608845"/>
                    </a:lnTo>
                    <a:lnTo>
                      <a:pt x="5398606" y="1632971"/>
                    </a:lnTo>
                    <a:lnTo>
                      <a:pt x="5415437" y="1632971"/>
                    </a:lnTo>
                    <a:lnTo>
                      <a:pt x="5434807" y="1646303"/>
                    </a:lnTo>
                    <a:lnTo>
                      <a:pt x="5449415" y="1645351"/>
                    </a:lnTo>
                    <a:lnTo>
                      <a:pt x="5457036" y="1630431"/>
                    </a:lnTo>
                    <a:lnTo>
                      <a:pt x="5479265" y="1650112"/>
                    </a:lnTo>
                    <a:lnTo>
                      <a:pt x="5532296" y="1657096"/>
                    </a:lnTo>
                    <a:lnTo>
                      <a:pt x="5561829" y="1686618"/>
                    </a:lnTo>
                    <a:lnTo>
                      <a:pt x="5580247" y="1706299"/>
                    </a:lnTo>
                    <a:lnTo>
                      <a:pt x="5605016" y="1717410"/>
                    </a:lnTo>
                    <a:lnTo>
                      <a:pt x="5625975" y="1744710"/>
                    </a:lnTo>
                    <a:lnTo>
                      <a:pt x="5623117" y="1777089"/>
                    </a:lnTo>
                    <a:lnTo>
                      <a:pt x="5640265" y="1768836"/>
                    </a:lnTo>
                    <a:lnTo>
                      <a:pt x="5644075" y="1753915"/>
                    </a:lnTo>
                    <a:lnTo>
                      <a:pt x="5659000" y="1752963"/>
                    </a:lnTo>
                    <a:cubicBezTo>
                      <a:pt x="5658894" y="1735398"/>
                      <a:pt x="5658789" y="1717833"/>
                      <a:pt x="5658683" y="1700268"/>
                    </a:cubicBezTo>
                    <a:lnTo>
                      <a:pt x="5642805" y="1692967"/>
                    </a:lnTo>
                    <a:lnTo>
                      <a:pt x="5625657" y="1702490"/>
                    </a:lnTo>
                    <a:lnTo>
                      <a:pt x="5612955" y="1698364"/>
                    </a:lnTo>
                    <a:lnTo>
                      <a:pt x="5586598" y="1681856"/>
                    </a:lnTo>
                    <a:lnTo>
                      <a:pt x="5563099" y="1673603"/>
                    </a:lnTo>
                    <a:lnTo>
                      <a:pt x="5536107" y="1639954"/>
                    </a:lnTo>
                    <a:lnTo>
                      <a:pt x="5533884" y="1614877"/>
                    </a:lnTo>
                    <a:lnTo>
                      <a:pt x="5525310" y="1606306"/>
                    </a:lnTo>
                    <a:lnTo>
                      <a:pt x="5520864" y="1587577"/>
                    </a:lnTo>
                    <a:lnTo>
                      <a:pt x="5506892" y="1553928"/>
                    </a:lnTo>
                    <a:lnTo>
                      <a:pt x="5487839" y="1548849"/>
                    </a:lnTo>
                    <a:lnTo>
                      <a:pt x="5479265" y="1536469"/>
                    </a:lnTo>
                    <a:lnTo>
                      <a:pt x="5447510" y="1422825"/>
                    </a:lnTo>
                    <a:lnTo>
                      <a:pt x="5517689" y="1368543"/>
                    </a:lnTo>
                    <a:lnTo>
                      <a:pt x="5523087" y="1350766"/>
                    </a:lnTo>
                    <a:lnTo>
                      <a:pt x="5550397" y="1326958"/>
                    </a:lnTo>
                    <a:lnTo>
                      <a:pt x="5594537" y="1318070"/>
                    </a:lnTo>
                    <a:lnTo>
                      <a:pt x="5668209" y="1243789"/>
                    </a:lnTo>
                    <a:lnTo>
                      <a:pt x="5664081" y="1233314"/>
                    </a:lnTo>
                    <a:lnTo>
                      <a:pt x="5682817" y="1223790"/>
                    </a:lnTo>
                    <a:lnTo>
                      <a:pt x="5685992" y="1203474"/>
                    </a:lnTo>
                    <a:lnTo>
                      <a:pt x="5706633" y="1206649"/>
                    </a:lnTo>
                    <a:lnTo>
                      <a:pt x="5719971" y="1231726"/>
                    </a:lnTo>
                    <a:lnTo>
                      <a:pt x="5752361" y="1223156"/>
                    </a:lnTo>
                    <a:lnTo>
                      <a:pt x="5769827" y="1239662"/>
                    </a:lnTo>
                    <a:lnTo>
                      <a:pt x="5782211" y="1231092"/>
                    </a:lnTo>
                    <a:lnTo>
                      <a:pt x="5791103" y="1248233"/>
                    </a:lnTo>
                    <a:lnTo>
                      <a:pt x="5821906" y="1271724"/>
                    </a:lnTo>
                    <a:lnTo>
                      <a:pt x="5786975" y="1286961"/>
                    </a:lnTo>
                    <a:lnTo>
                      <a:pt x="5791738" y="1317435"/>
                    </a:lnTo>
                    <a:lnTo>
                      <a:pt x="5799994" y="1301563"/>
                    </a:lnTo>
                    <a:lnTo>
                      <a:pt x="5830162" y="1286644"/>
                    </a:lnTo>
                    <a:lnTo>
                      <a:pt x="5851756" y="1302198"/>
                    </a:lnTo>
                    <a:lnTo>
                      <a:pt x="5844452" y="1320292"/>
                    </a:lnTo>
                    <a:lnTo>
                      <a:pt x="5862870" y="1361242"/>
                    </a:lnTo>
                    <a:lnTo>
                      <a:pt x="5894943" y="1415842"/>
                    </a:lnTo>
                    <a:lnTo>
                      <a:pt x="5903517" y="1406319"/>
                    </a:lnTo>
                    <a:lnTo>
                      <a:pt x="5872397" y="1365051"/>
                    </a:lnTo>
                    <a:lnTo>
                      <a:pt x="5876842" y="1291723"/>
                    </a:lnTo>
                    <a:lnTo>
                      <a:pt x="5860965" y="1271406"/>
                    </a:lnTo>
                    <a:lnTo>
                      <a:pt x="5870174" y="1250455"/>
                    </a:lnTo>
                    <a:lnTo>
                      <a:pt x="5882558" y="1205061"/>
                    </a:lnTo>
                    <a:lnTo>
                      <a:pt x="5897166" y="1192364"/>
                    </a:lnTo>
                    <a:lnTo>
                      <a:pt x="5902882" y="1094274"/>
                    </a:lnTo>
                    <a:lnTo>
                      <a:pt x="5870491" y="1042849"/>
                    </a:lnTo>
                    <a:lnTo>
                      <a:pt x="5859059" y="1052689"/>
                    </a:lnTo>
                    <a:lnTo>
                      <a:pt x="5833337" y="1047610"/>
                    </a:lnTo>
                    <a:lnTo>
                      <a:pt x="5835878" y="979042"/>
                    </a:lnTo>
                    <a:lnTo>
                      <a:pt x="5853067" y="949041"/>
                    </a:lnTo>
                    <a:lnTo>
                      <a:pt x="6060620" y="1177406"/>
                    </a:lnTo>
                    <a:cubicBezTo>
                      <a:pt x="6579822" y="1806535"/>
                      <a:pt x="6891715" y="2613092"/>
                      <a:pt x="6891715" y="3492496"/>
                    </a:cubicBezTo>
                    <a:cubicBezTo>
                      <a:pt x="6891715" y="3869384"/>
                      <a:pt x="6834429" y="4232891"/>
                      <a:pt x="6728088" y="4574786"/>
                    </a:cubicBezTo>
                    <a:lnTo>
                      <a:pt x="6699847" y="4651948"/>
                    </a:lnTo>
                    <a:lnTo>
                      <a:pt x="6676768" y="4648009"/>
                    </a:lnTo>
                    <a:lnTo>
                      <a:pt x="6661525" y="4656897"/>
                    </a:lnTo>
                    <a:lnTo>
                      <a:pt x="6642472" y="4667056"/>
                    </a:lnTo>
                    <a:lnTo>
                      <a:pt x="6630405" y="4672135"/>
                    </a:lnTo>
                    <a:lnTo>
                      <a:pt x="6623101" y="4666421"/>
                    </a:lnTo>
                    <a:lnTo>
                      <a:pt x="6612622" y="4665151"/>
                    </a:lnTo>
                    <a:lnTo>
                      <a:pt x="6615162" y="4650548"/>
                    </a:lnTo>
                    <a:lnTo>
                      <a:pt x="6607541" y="4646104"/>
                    </a:lnTo>
                    <a:lnTo>
                      <a:pt x="6593251" y="4644517"/>
                    </a:lnTo>
                    <a:lnTo>
                      <a:pt x="6562448" y="4645787"/>
                    </a:lnTo>
                    <a:lnTo>
                      <a:pt x="6541172" y="4642295"/>
                    </a:lnTo>
                    <a:lnTo>
                      <a:pt x="6527200" y="4650548"/>
                    </a:lnTo>
                    <a:lnTo>
                      <a:pt x="6501161" y="4671818"/>
                    </a:lnTo>
                    <a:lnTo>
                      <a:pt x="6482743" y="4687373"/>
                    </a:lnTo>
                    <a:lnTo>
                      <a:pt x="6482425" y="4699753"/>
                    </a:lnTo>
                    <a:lnTo>
                      <a:pt x="6465277" y="4709912"/>
                    </a:lnTo>
                    <a:lnTo>
                      <a:pt x="6458926" y="4706737"/>
                    </a:lnTo>
                    <a:lnTo>
                      <a:pt x="6448447" y="4706420"/>
                    </a:lnTo>
                    <a:lnTo>
                      <a:pt x="6438920" y="4710229"/>
                    </a:lnTo>
                    <a:lnTo>
                      <a:pt x="6430346" y="4707689"/>
                    </a:lnTo>
                    <a:lnTo>
                      <a:pt x="6405895" y="4713403"/>
                    </a:lnTo>
                    <a:lnTo>
                      <a:pt x="6398591" y="4710229"/>
                    </a:lnTo>
                    <a:lnTo>
                      <a:pt x="6382714" y="4715308"/>
                    </a:lnTo>
                    <a:lnTo>
                      <a:pt x="6364296" y="4728324"/>
                    </a:lnTo>
                    <a:lnTo>
                      <a:pt x="6358897" y="4725149"/>
                    </a:lnTo>
                    <a:lnTo>
                      <a:pt x="6348418" y="4731181"/>
                    </a:lnTo>
                    <a:lnTo>
                      <a:pt x="6361755" y="4741022"/>
                    </a:lnTo>
                    <a:lnTo>
                      <a:pt x="6358580" y="4749275"/>
                    </a:lnTo>
                    <a:lnTo>
                      <a:pt x="6347783" y="4740704"/>
                    </a:lnTo>
                    <a:lnTo>
                      <a:pt x="6342702" y="4740387"/>
                    </a:lnTo>
                    <a:lnTo>
                      <a:pt x="6347783" y="4750863"/>
                    </a:lnTo>
                    <a:cubicBezTo>
                      <a:pt x="6348092" y="4754989"/>
                      <a:pt x="6348402" y="4759116"/>
                      <a:pt x="6348711" y="4763242"/>
                    </a:cubicBezTo>
                    <a:cubicBezTo>
                      <a:pt x="6348716" y="4763245"/>
                      <a:pt x="6348722" y="4763247"/>
                      <a:pt x="6348727" y="4763250"/>
                    </a:cubicBezTo>
                    <a:cubicBezTo>
                      <a:pt x="6348722" y="4763255"/>
                      <a:pt x="6348718" y="4763261"/>
                      <a:pt x="6348713" y="4763266"/>
                    </a:cubicBezTo>
                    <a:cubicBezTo>
                      <a:pt x="6348720" y="4763364"/>
                      <a:pt x="6348728" y="4763463"/>
                      <a:pt x="6348735" y="4763561"/>
                    </a:cubicBezTo>
                    <a:lnTo>
                      <a:pt x="6348545" y="4763458"/>
                    </a:lnTo>
                    <a:lnTo>
                      <a:pt x="6342059" y="4770869"/>
                    </a:lnTo>
                    <a:lnTo>
                      <a:pt x="6330309" y="4769282"/>
                    </a:lnTo>
                    <a:lnTo>
                      <a:pt x="6323958" y="4777535"/>
                    </a:lnTo>
                    <a:lnTo>
                      <a:pt x="6316337" y="4778488"/>
                    </a:lnTo>
                    <a:lnTo>
                      <a:pt x="6317925" y="4768964"/>
                    </a:lnTo>
                    <a:lnTo>
                      <a:pt x="6305858" y="4774043"/>
                    </a:lnTo>
                    <a:lnTo>
                      <a:pt x="6301094" y="4786424"/>
                    </a:lnTo>
                    <a:lnTo>
                      <a:pt x="6296013" y="4788328"/>
                    </a:lnTo>
                    <a:lnTo>
                      <a:pt x="6299189" y="4797852"/>
                    </a:lnTo>
                    <a:lnTo>
                      <a:pt x="6295696" y="4809597"/>
                    </a:lnTo>
                    <a:lnTo>
                      <a:pt x="6283946" y="4807057"/>
                    </a:lnTo>
                    <a:lnTo>
                      <a:pt x="6280771" y="4811184"/>
                    </a:lnTo>
                    <a:lnTo>
                      <a:pt x="6283629" y="4820707"/>
                    </a:lnTo>
                    <a:lnTo>
                      <a:pt x="6276008" y="4824834"/>
                    </a:lnTo>
                    <a:lnTo>
                      <a:pt x="6262353" y="4822294"/>
                    </a:lnTo>
                    <a:lnTo>
                      <a:pt x="6252826" y="4817850"/>
                    </a:lnTo>
                    <a:lnTo>
                      <a:pt x="6238219" y="4805788"/>
                    </a:lnTo>
                    <a:lnTo>
                      <a:pt x="6229645" y="4806740"/>
                    </a:lnTo>
                    <a:lnTo>
                      <a:pt x="6234090" y="4816263"/>
                    </a:lnTo>
                    <a:lnTo>
                      <a:pt x="6241077" y="4819437"/>
                    </a:lnTo>
                    <a:lnTo>
                      <a:pt x="6235678" y="4830230"/>
                    </a:lnTo>
                    <a:lnTo>
                      <a:pt x="6222023" y="4829913"/>
                    </a:lnTo>
                    <a:lnTo>
                      <a:pt x="6214402" y="4824199"/>
                    </a:lnTo>
                    <a:lnTo>
                      <a:pt x="6210274" y="4832770"/>
                    </a:lnTo>
                    <a:lnTo>
                      <a:pt x="6222659" y="4840389"/>
                    </a:lnTo>
                    <a:lnTo>
                      <a:pt x="6215990" y="4849594"/>
                    </a:lnTo>
                    <a:lnTo>
                      <a:pt x="6210591" y="4852769"/>
                    </a:lnTo>
                    <a:lnTo>
                      <a:pt x="6213767" y="4861340"/>
                    </a:lnTo>
                    <a:lnTo>
                      <a:pt x="6204558" y="4877847"/>
                    </a:lnTo>
                    <a:lnTo>
                      <a:pt x="6200747" y="4872133"/>
                    </a:lnTo>
                    <a:lnTo>
                      <a:pt x="6195666" y="4852134"/>
                    </a:lnTo>
                    <a:lnTo>
                      <a:pt x="6187410" y="4861657"/>
                    </a:lnTo>
                    <a:lnTo>
                      <a:pt x="6179154" y="4880386"/>
                    </a:lnTo>
                    <a:lnTo>
                      <a:pt x="6191538" y="4903877"/>
                    </a:lnTo>
                    <a:lnTo>
                      <a:pt x="6190268" y="4915305"/>
                    </a:lnTo>
                    <a:lnTo>
                      <a:pt x="6178201" y="4924510"/>
                    </a:lnTo>
                    <a:lnTo>
                      <a:pt x="6178519" y="4914035"/>
                    </a:lnTo>
                    <a:lnTo>
                      <a:pt x="6176296" y="4909591"/>
                    </a:lnTo>
                    <a:lnTo>
                      <a:pt x="6160418" y="4917844"/>
                    </a:lnTo>
                    <a:lnTo>
                      <a:pt x="6158830" y="4927050"/>
                    </a:lnTo>
                    <a:cubicBezTo>
                      <a:pt x="6158724" y="4929378"/>
                      <a:pt x="6158619" y="4931706"/>
                      <a:pt x="6158513" y="4934034"/>
                    </a:cubicBezTo>
                    <a:lnTo>
                      <a:pt x="6158513" y="4936891"/>
                    </a:lnTo>
                    <a:lnTo>
                      <a:pt x="6158513" y="4938795"/>
                    </a:lnTo>
                    <a:lnTo>
                      <a:pt x="6161688" y="4947366"/>
                    </a:lnTo>
                    <a:lnTo>
                      <a:pt x="6154067" y="4956572"/>
                    </a:lnTo>
                    <a:lnTo>
                      <a:pt x="6141365" y="4963556"/>
                    </a:lnTo>
                    <a:lnTo>
                      <a:pt x="6135649" y="4978475"/>
                    </a:lnTo>
                    <a:lnTo>
                      <a:pt x="6122312" y="4993712"/>
                    </a:lnTo>
                    <a:lnTo>
                      <a:pt x="6129933" y="5024187"/>
                    </a:lnTo>
                    <a:lnTo>
                      <a:pt x="6136919" y="5038472"/>
                    </a:lnTo>
                    <a:lnTo>
                      <a:pt x="6148668" y="5036250"/>
                    </a:lnTo>
                    <a:lnTo>
                      <a:pt x="6154384" y="5027044"/>
                    </a:lnTo>
                    <a:lnTo>
                      <a:pt x="6170897" y="5030853"/>
                    </a:lnTo>
                    <a:lnTo>
                      <a:pt x="6175661" y="5059423"/>
                    </a:lnTo>
                    <a:lnTo>
                      <a:pt x="6177248" y="5069898"/>
                    </a:lnTo>
                    <a:lnTo>
                      <a:pt x="6190268" y="5079739"/>
                    </a:lnTo>
                    <a:lnTo>
                      <a:pt x="6194396" y="5079739"/>
                    </a:lnTo>
                    <a:lnTo>
                      <a:pt x="6197254" y="5089262"/>
                    </a:lnTo>
                    <a:lnTo>
                      <a:pt x="6190586" y="5103864"/>
                    </a:lnTo>
                    <a:lnTo>
                      <a:pt x="6188680" y="5128307"/>
                    </a:lnTo>
                    <a:lnTo>
                      <a:pt x="6195031" y="5132434"/>
                    </a:lnTo>
                    <a:lnTo>
                      <a:pt x="6206146" y="5113705"/>
                    </a:lnTo>
                    <a:lnTo>
                      <a:pt x="6212814" y="5101325"/>
                    </a:lnTo>
                    <a:lnTo>
                      <a:pt x="6214085" y="5089897"/>
                    </a:lnTo>
                    <a:lnTo>
                      <a:pt x="6218213" y="5103547"/>
                    </a:lnTo>
                    <a:lnTo>
                      <a:pt x="6212179" y="5126403"/>
                    </a:lnTo>
                    <a:lnTo>
                      <a:pt x="6204240" y="5141957"/>
                    </a:lnTo>
                    <a:lnTo>
                      <a:pt x="6206146" y="5154972"/>
                    </a:lnTo>
                    <a:lnTo>
                      <a:pt x="6212814" y="5145767"/>
                    </a:lnTo>
                    <a:cubicBezTo>
                      <a:pt x="6213026" y="5149999"/>
                      <a:pt x="6213237" y="5154232"/>
                      <a:pt x="6213449" y="5158464"/>
                    </a:cubicBezTo>
                    <a:lnTo>
                      <a:pt x="6203605" y="5169575"/>
                    </a:lnTo>
                    <a:lnTo>
                      <a:pt x="6197889" y="5184177"/>
                    </a:lnTo>
                    <a:lnTo>
                      <a:pt x="6202970" y="5201319"/>
                    </a:lnTo>
                    <a:lnTo>
                      <a:pt x="6235678" y="5233698"/>
                    </a:lnTo>
                    <a:lnTo>
                      <a:pt x="6249333" y="5251157"/>
                    </a:lnTo>
                    <a:lnTo>
                      <a:pt x="6260130" y="5274330"/>
                    </a:lnTo>
                    <a:lnTo>
                      <a:pt x="6275690" y="5324168"/>
                    </a:lnTo>
                    <a:lnTo>
                      <a:pt x="6291250" y="5336232"/>
                    </a:lnTo>
                    <a:lnTo>
                      <a:pt x="6303952" y="5347977"/>
                    </a:lnTo>
                    <a:lnTo>
                      <a:pt x="6297190" y="5360853"/>
                    </a:lnTo>
                    <a:lnTo>
                      <a:pt x="6297448" y="5360940"/>
                    </a:lnTo>
                    <a:lnTo>
                      <a:pt x="6303928" y="5348597"/>
                    </a:lnTo>
                    <a:lnTo>
                      <a:pt x="6326471" y="5368282"/>
                    </a:lnTo>
                    <a:lnTo>
                      <a:pt x="6343298" y="5377172"/>
                    </a:lnTo>
                    <a:lnTo>
                      <a:pt x="6352738" y="5391437"/>
                    </a:lnTo>
                    <a:lnTo>
                      <a:pt x="6270138" y="5527402"/>
                    </a:lnTo>
                    <a:lnTo>
                      <a:pt x="6157685" y="5677783"/>
                    </a:lnTo>
                    <a:lnTo>
                      <a:pt x="6151028" y="5680333"/>
                    </a:lnTo>
                    <a:lnTo>
                      <a:pt x="6151528" y="5680898"/>
                    </a:lnTo>
                    <a:lnTo>
                      <a:pt x="6124790" y="5702235"/>
                    </a:lnTo>
                    <a:lnTo>
                      <a:pt x="6108874" y="5721342"/>
                    </a:lnTo>
                    <a:lnTo>
                      <a:pt x="6108664" y="5720387"/>
                    </a:lnTo>
                    <a:lnTo>
                      <a:pt x="6071278" y="5721342"/>
                    </a:lnTo>
                    <a:lnTo>
                      <a:pt x="6010443" y="5705105"/>
                    </a:lnTo>
                    <a:lnTo>
                      <a:pt x="5965134" y="5657668"/>
                    </a:lnTo>
                    <a:lnTo>
                      <a:pt x="5954821" y="5617474"/>
                    </a:lnTo>
                    <a:lnTo>
                      <a:pt x="5954631" y="5617583"/>
                    </a:lnTo>
                    <a:lnTo>
                      <a:pt x="5954678" y="5617604"/>
                    </a:lnTo>
                    <a:lnTo>
                      <a:pt x="5954550" y="5617629"/>
                    </a:lnTo>
                    <a:lnTo>
                      <a:pt x="5954176" y="5617843"/>
                    </a:lnTo>
                    <a:lnTo>
                      <a:pt x="5953959" y="5617746"/>
                    </a:lnTo>
                    <a:lnTo>
                      <a:pt x="5903234" y="5627755"/>
                    </a:lnTo>
                    <a:cubicBezTo>
                      <a:pt x="5903446" y="5629764"/>
                      <a:pt x="5903657" y="5631774"/>
                      <a:pt x="5903869" y="5633783"/>
                    </a:cubicBezTo>
                    <a:lnTo>
                      <a:pt x="5906092" y="5648375"/>
                    </a:lnTo>
                    <a:lnTo>
                      <a:pt x="5907044" y="5656623"/>
                    </a:lnTo>
                    <a:lnTo>
                      <a:pt x="5908632" y="5664871"/>
                    </a:lnTo>
                    <a:lnTo>
                      <a:pt x="5910220" y="5671850"/>
                    </a:lnTo>
                    <a:lnTo>
                      <a:pt x="5911808" y="5677243"/>
                    </a:lnTo>
                    <a:lnTo>
                      <a:pt x="5914031" y="5683270"/>
                    </a:lnTo>
                    <a:lnTo>
                      <a:pt x="5916253" y="5691835"/>
                    </a:lnTo>
                    <a:lnTo>
                      <a:pt x="5919111" y="5701987"/>
                    </a:lnTo>
                    <a:lnTo>
                      <a:pt x="5921017" y="5712772"/>
                    </a:lnTo>
                    <a:lnTo>
                      <a:pt x="5923240" y="5723558"/>
                    </a:lnTo>
                    <a:lnTo>
                      <a:pt x="5925145" y="5733075"/>
                    </a:lnTo>
                    <a:cubicBezTo>
                      <a:pt x="5925357" y="5735507"/>
                      <a:pt x="5925568" y="5737939"/>
                      <a:pt x="5925780" y="5740371"/>
                    </a:cubicBezTo>
                    <a:lnTo>
                      <a:pt x="5925780" y="5743226"/>
                    </a:lnTo>
                    <a:cubicBezTo>
                      <a:pt x="5925674" y="5743861"/>
                      <a:pt x="5925569" y="5744495"/>
                      <a:pt x="5925463" y="5745130"/>
                    </a:cubicBezTo>
                    <a:cubicBezTo>
                      <a:pt x="5925251" y="5746716"/>
                      <a:pt x="5925040" y="5748302"/>
                      <a:pt x="5924828" y="5749888"/>
                    </a:cubicBezTo>
                    <a:lnTo>
                      <a:pt x="5923875" y="5758453"/>
                    </a:lnTo>
                    <a:cubicBezTo>
                      <a:pt x="5923663" y="5762260"/>
                      <a:pt x="5923452" y="5766067"/>
                      <a:pt x="5923240" y="5769874"/>
                    </a:cubicBezTo>
                    <a:cubicBezTo>
                      <a:pt x="5923028" y="5774104"/>
                      <a:pt x="5922817" y="5778333"/>
                      <a:pt x="5922605" y="5782563"/>
                    </a:cubicBezTo>
                    <a:lnTo>
                      <a:pt x="5922605" y="5795252"/>
                    </a:lnTo>
                    <a:lnTo>
                      <a:pt x="5922287" y="5806989"/>
                    </a:lnTo>
                    <a:lnTo>
                      <a:pt x="5922605" y="5816189"/>
                    </a:lnTo>
                    <a:cubicBezTo>
                      <a:pt x="5922711" y="5817246"/>
                      <a:pt x="5922816" y="5818304"/>
                      <a:pt x="5922922" y="5819361"/>
                    </a:cubicBezTo>
                    <a:lnTo>
                      <a:pt x="5923240" y="5821899"/>
                    </a:lnTo>
                    <a:lnTo>
                      <a:pt x="5924192" y="5826975"/>
                    </a:lnTo>
                    <a:lnTo>
                      <a:pt x="5925463" y="5836175"/>
                    </a:lnTo>
                    <a:lnTo>
                      <a:pt x="5928321" y="5859015"/>
                    </a:lnTo>
                    <a:lnTo>
                      <a:pt x="5931496" y="5889786"/>
                    </a:lnTo>
                    <a:lnTo>
                      <a:pt x="5891802" y="5911675"/>
                    </a:lnTo>
                    <a:lnTo>
                      <a:pt x="5867985" y="5892007"/>
                    </a:lnTo>
                    <a:lnTo>
                      <a:pt x="5834006" y="5896131"/>
                    </a:lnTo>
                    <a:lnTo>
                      <a:pt x="5807014" y="5906282"/>
                    </a:lnTo>
                    <a:lnTo>
                      <a:pt x="5779387" y="5900572"/>
                    </a:lnTo>
                    <a:lnTo>
                      <a:pt x="5720956" y="5935467"/>
                    </a:lnTo>
                    <a:lnTo>
                      <a:pt x="5698092" y="5915164"/>
                    </a:lnTo>
                    <a:lnTo>
                      <a:pt x="5652047" y="5929440"/>
                    </a:lnTo>
                    <a:lnTo>
                      <a:pt x="5585360" y="5938322"/>
                    </a:lnTo>
                    <a:lnTo>
                      <a:pt x="5474215" y="5985272"/>
                    </a:lnTo>
                    <a:lnTo>
                      <a:pt x="5431027" y="5995741"/>
                    </a:lnTo>
                    <a:lnTo>
                      <a:pt x="5379583" y="5956721"/>
                    </a:lnTo>
                    <a:lnTo>
                      <a:pt x="5337983" y="5954818"/>
                    </a:lnTo>
                    <a:lnTo>
                      <a:pt x="5261452" y="5985907"/>
                    </a:lnTo>
                    <a:lnTo>
                      <a:pt x="5234142" y="5983369"/>
                    </a:lnTo>
                    <a:lnTo>
                      <a:pt x="5210961" y="5957356"/>
                    </a:lnTo>
                    <a:lnTo>
                      <a:pt x="5197623" y="5967824"/>
                    </a:lnTo>
                    <a:lnTo>
                      <a:pt x="5173489" y="5994154"/>
                    </a:lnTo>
                    <a:cubicBezTo>
                      <a:pt x="5173912" y="6006420"/>
                      <a:pt x="5174336" y="6018687"/>
                      <a:pt x="5174759" y="6030953"/>
                    </a:cubicBezTo>
                    <a:lnTo>
                      <a:pt x="5150625" y="6049987"/>
                    </a:lnTo>
                    <a:lnTo>
                      <a:pt x="5148720" y="6075682"/>
                    </a:lnTo>
                    <a:lnTo>
                      <a:pt x="5130619" y="6078855"/>
                    </a:lnTo>
                    <a:lnTo>
                      <a:pt x="5123633" y="6088054"/>
                    </a:lnTo>
                    <a:lnTo>
                      <a:pt x="5108708" y="6085834"/>
                    </a:lnTo>
                    <a:lnTo>
                      <a:pt x="5112518" y="6077903"/>
                    </a:lnTo>
                    <a:lnTo>
                      <a:pt x="5105214" y="6066483"/>
                    </a:lnTo>
                    <a:lnTo>
                      <a:pt x="5097911" y="6052842"/>
                    </a:lnTo>
                    <a:lnTo>
                      <a:pt x="5104897" y="6028415"/>
                    </a:lnTo>
                    <a:lnTo>
                      <a:pt x="5133159" y="6005257"/>
                    </a:lnTo>
                    <a:cubicBezTo>
                      <a:pt x="5133477" y="5998913"/>
                      <a:pt x="5133794" y="5992568"/>
                      <a:pt x="5134112" y="5986224"/>
                    </a:cubicBezTo>
                    <a:lnTo>
                      <a:pt x="5116329" y="5973852"/>
                    </a:lnTo>
                    <a:lnTo>
                      <a:pt x="5093782" y="5989713"/>
                    </a:lnTo>
                    <a:lnTo>
                      <a:pt x="5084573" y="6005575"/>
                    </a:lnTo>
                    <a:lnTo>
                      <a:pt x="5073141" y="6016043"/>
                    </a:lnTo>
                    <a:lnTo>
                      <a:pt x="5035987" y="6013505"/>
                    </a:lnTo>
                    <a:lnTo>
                      <a:pt x="5021062" y="5997644"/>
                    </a:lnTo>
                    <a:lnTo>
                      <a:pt x="4988036" y="5989713"/>
                    </a:lnTo>
                    <a:lnTo>
                      <a:pt x="4966125" y="6007795"/>
                    </a:lnTo>
                    <a:lnTo>
                      <a:pt x="4944848" y="6018264"/>
                    </a:lnTo>
                    <a:lnTo>
                      <a:pt x="4934687" y="6043642"/>
                    </a:lnTo>
                    <a:lnTo>
                      <a:pt x="4913410" y="6049035"/>
                    </a:lnTo>
                    <a:lnTo>
                      <a:pt x="4903249" y="6067117"/>
                    </a:lnTo>
                    <a:lnTo>
                      <a:pt x="4857520" y="6070607"/>
                    </a:lnTo>
                    <a:lnTo>
                      <a:pt x="4836562" y="6068703"/>
                    </a:lnTo>
                    <a:lnTo>
                      <a:pt x="4823859" y="6077268"/>
                    </a:lnTo>
                    <a:lnTo>
                      <a:pt x="4801630" y="6085199"/>
                    </a:lnTo>
                    <a:lnTo>
                      <a:pt x="4774003" y="6068386"/>
                    </a:lnTo>
                    <a:lnTo>
                      <a:pt x="4750821" y="6037932"/>
                    </a:lnTo>
                    <a:lnTo>
                      <a:pt x="4727957" y="6027781"/>
                    </a:lnTo>
                    <a:lnTo>
                      <a:pt x="4707951" y="6010968"/>
                    </a:lnTo>
                    <a:lnTo>
                      <a:pt x="4689851" y="6006844"/>
                    </a:lnTo>
                    <a:lnTo>
                      <a:pt x="4665399" y="5992568"/>
                    </a:lnTo>
                    <a:lnTo>
                      <a:pt x="4627292" y="5989713"/>
                    </a:lnTo>
                    <a:lnTo>
                      <a:pt x="4610462" y="6002402"/>
                    </a:lnTo>
                    <a:lnTo>
                      <a:pt x="4606333" y="6020484"/>
                    </a:lnTo>
                    <a:cubicBezTo>
                      <a:pt x="4606121" y="6025031"/>
                      <a:pt x="4605910" y="6029578"/>
                      <a:pt x="4605698" y="6034125"/>
                    </a:cubicBezTo>
                    <a:lnTo>
                      <a:pt x="4582517" y="6058552"/>
                    </a:lnTo>
                    <a:lnTo>
                      <a:pt x="4568862" y="6058552"/>
                    </a:lnTo>
                    <a:cubicBezTo>
                      <a:pt x="4569074" y="6056120"/>
                      <a:pt x="4569285" y="6053688"/>
                      <a:pt x="4569497" y="6051256"/>
                    </a:cubicBezTo>
                    <a:lnTo>
                      <a:pt x="4563463" y="6051256"/>
                    </a:lnTo>
                    <a:lnTo>
                      <a:pt x="4557112" y="6066165"/>
                    </a:lnTo>
                    <a:lnTo>
                      <a:pt x="4544410" y="6071241"/>
                    </a:lnTo>
                    <a:lnTo>
                      <a:pt x="4526309" y="6076951"/>
                    </a:lnTo>
                    <a:lnTo>
                      <a:pt x="4501222" y="6073144"/>
                    </a:lnTo>
                    <a:lnTo>
                      <a:pt x="4480581" y="6058235"/>
                    </a:lnTo>
                    <a:lnTo>
                      <a:pt x="4455176" y="6030319"/>
                    </a:lnTo>
                    <a:lnTo>
                      <a:pt x="4452636" y="6011285"/>
                    </a:lnTo>
                    <a:lnTo>
                      <a:pt x="4435805" y="6006209"/>
                    </a:lnTo>
                    <a:lnTo>
                      <a:pt x="4440251" y="6023974"/>
                    </a:lnTo>
                    <a:lnTo>
                      <a:pt x="4422151" y="6025243"/>
                    </a:lnTo>
                    <a:lnTo>
                      <a:pt x="4409448" y="6012554"/>
                    </a:lnTo>
                    <a:lnTo>
                      <a:pt x="4402144" y="5999230"/>
                    </a:lnTo>
                    <a:lnTo>
                      <a:pt x="4394841" y="6000182"/>
                    </a:lnTo>
                    <a:lnTo>
                      <a:pt x="4383091" y="5992886"/>
                    </a:lnTo>
                    <a:lnTo>
                      <a:pt x="4374517" y="6004623"/>
                    </a:lnTo>
                    <a:lnTo>
                      <a:pt x="4377693" y="6021436"/>
                    </a:lnTo>
                    <a:lnTo>
                      <a:pt x="4365308" y="6035394"/>
                    </a:lnTo>
                    <a:lnTo>
                      <a:pt x="4358957" y="6041739"/>
                    </a:lnTo>
                    <a:lnTo>
                      <a:pt x="4352606" y="6040470"/>
                    </a:lnTo>
                    <a:lnTo>
                      <a:pt x="4361180" y="6029050"/>
                    </a:lnTo>
                    <a:lnTo>
                      <a:pt x="4355781" y="6026829"/>
                    </a:lnTo>
                    <a:lnTo>
                      <a:pt x="4347207" y="6033174"/>
                    </a:lnTo>
                    <a:lnTo>
                      <a:pt x="4347207" y="6019850"/>
                    </a:lnTo>
                    <a:lnTo>
                      <a:pt x="4356416" y="6010016"/>
                    </a:lnTo>
                    <a:lnTo>
                      <a:pt x="4353241" y="6008113"/>
                    </a:lnTo>
                    <a:lnTo>
                      <a:pt x="4334187" y="6009064"/>
                    </a:lnTo>
                    <a:lnTo>
                      <a:pt x="4319580" y="6020802"/>
                    </a:lnTo>
                    <a:lnTo>
                      <a:pt x="4303702" y="6016995"/>
                    </a:lnTo>
                    <a:lnTo>
                      <a:pt x="4298304" y="6022071"/>
                    </a:lnTo>
                    <a:lnTo>
                      <a:pt x="4293223" y="6018898"/>
                    </a:lnTo>
                    <a:lnTo>
                      <a:pt x="4293223" y="6010650"/>
                    </a:lnTo>
                    <a:lnTo>
                      <a:pt x="4303384" y="6002085"/>
                    </a:lnTo>
                    <a:lnTo>
                      <a:pt x="4318310" y="6001134"/>
                    </a:lnTo>
                    <a:lnTo>
                      <a:pt x="4331965" y="6001768"/>
                    </a:lnTo>
                    <a:lnTo>
                      <a:pt x="4349113" y="6003671"/>
                    </a:lnTo>
                    <a:lnTo>
                      <a:pt x="4354511" y="5993203"/>
                    </a:lnTo>
                    <a:lnTo>
                      <a:pt x="4349113" y="5983686"/>
                    </a:lnTo>
                    <a:lnTo>
                      <a:pt x="4356099" y="5978293"/>
                    </a:lnTo>
                    <a:lnTo>
                      <a:pt x="4363720" y="5982734"/>
                    </a:lnTo>
                    <a:lnTo>
                      <a:pt x="4371977" y="5974169"/>
                    </a:lnTo>
                    <a:lnTo>
                      <a:pt x="4387854" y="5968776"/>
                    </a:lnTo>
                    <a:lnTo>
                      <a:pt x="4386902" y="5965604"/>
                    </a:lnTo>
                    <a:lnTo>
                      <a:pt x="4356099" y="5966556"/>
                    </a:lnTo>
                    <a:lnTo>
                      <a:pt x="4343397" y="5965921"/>
                    </a:lnTo>
                    <a:lnTo>
                      <a:pt x="4334823" y="5975438"/>
                    </a:lnTo>
                    <a:lnTo>
                      <a:pt x="4331012" y="5976707"/>
                    </a:lnTo>
                    <a:lnTo>
                      <a:pt x="4322438" y="5976707"/>
                    </a:lnTo>
                    <a:lnTo>
                      <a:pt x="4312911" y="5972266"/>
                    </a:lnTo>
                    <a:lnTo>
                      <a:pt x="4303384" y="5973852"/>
                    </a:lnTo>
                    <a:lnTo>
                      <a:pt x="4292905" y="5986541"/>
                    </a:lnTo>
                    <a:lnTo>
                      <a:pt x="4285284" y="5983369"/>
                    </a:lnTo>
                    <a:lnTo>
                      <a:pt x="4281156" y="5969411"/>
                    </a:lnTo>
                    <a:lnTo>
                      <a:pt x="4285919" y="5958942"/>
                    </a:lnTo>
                    <a:lnTo>
                      <a:pt x="4303067" y="5956721"/>
                    </a:lnTo>
                    <a:lnTo>
                      <a:pt x="4308465" y="5955770"/>
                    </a:lnTo>
                    <a:lnTo>
                      <a:pt x="4308465" y="5947205"/>
                    </a:lnTo>
                    <a:cubicBezTo>
                      <a:pt x="4308783" y="5944033"/>
                      <a:pt x="4309100" y="5940860"/>
                      <a:pt x="4309418" y="5937688"/>
                    </a:cubicBezTo>
                    <a:lnTo>
                      <a:pt x="4298939" y="5937688"/>
                    </a:lnTo>
                    <a:lnTo>
                      <a:pt x="4293540" y="5939274"/>
                    </a:lnTo>
                    <a:lnTo>
                      <a:pt x="4281791" y="5928488"/>
                    </a:lnTo>
                    <a:cubicBezTo>
                      <a:pt x="4281473" y="5925316"/>
                      <a:pt x="4281156" y="5922143"/>
                      <a:pt x="4280838" y="5918971"/>
                    </a:cubicBezTo>
                    <a:lnTo>
                      <a:pt x="4277345" y="5909772"/>
                    </a:lnTo>
                    <a:lnTo>
                      <a:pt x="4262420" y="5897082"/>
                    </a:lnTo>
                    <a:lnTo>
                      <a:pt x="4267818" y="5891690"/>
                    </a:lnTo>
                    <a:lnTo>
                      <a:pt x="4276075" y="5896131"/>
                    </a:lnTo>
                    <a:lnTo>
                      <a:pt x="4281473" y="5884393"/>
                    </a:lnTo>
                    <a:lnTo>
                      <a:pt x="4277027" y="5870435"/>
                    </a:lnTo>
                    <a:lnTo>
                      <a:pt x="4270359" y="5863456"/>
                    </a:lnTo>
                    <a:lnTo>
                      <a:pt x="4253528" y="5853939"/>
                    </a:lnTo>
                    <a:lnTo>
                      <a:pt x="4236380" y="5828878"/>
                    </a:lnTo>
                    <a:lnTo>
                      <a:pt x="4223678" y="5829195"/>
                    </a:lnTo>
                    <a:lnTo>
                      <a:pt x="4219550" y="5843788"/>
                    </a:lnTo>
                    <a:lnTo>
                      <a:pt x="4212246" y="5840933"/>
                    </a:lnTo>
                    <a:lnTo>
                      <a:pt x="4197321" y="5826975"/>
                    </a:lnTo>
                    <a:lnTo>
                      <a:pt x="4182395" y="5823168"/>
                    </a:lnTo>
                    <a:lnTo>
                      <a:pt x="4187476" y="5806355"/>
                    </a:lnTo>
                    <a:lnTo>
                      <a:pt x="4195733" y="5808258"/>
                    </a:lnTo>
                    <a:lnTo>
                      <a:pt x="4194145" y="5814603"/>
                    </a:lnTo>
                    <a:lnTo>
                      <a:pt x="4199226" y="5816506"/>
                    </a:lnTo>
                    <a:lnTo>
                      <a:pt x="4208435" y="5805721"/>
                    </a:lnTo>
                    <a:lnTo>
                      <a:pt x="4203354" y="5798742"/>
                    </a:lnTo>
                    <a:lnTo>
                      <a:pt x="4194780" y="5794618"/>
                    </a:lnTo>
                    <a:lnTo>
                      <a:pt x="4190652" y="5777487"/>
                    </a:lnTo>
                    <a:lnTo>
                      <a:pt x="4197956" y="5775584"/>
                    </a:lnTo>
                    <a:lnTo>
                      <a:pt x="4209388" y="5778756"/>
                    </a:lnTo>
                    <a:lnTo>
                      <a:pt x="4212881" y="5790176"/>
                    </a:lnTo>
                    <a:lnTo>
                      <a:pt x="4211611" y="5800645"/>
                    </a:lnTo>
                    <a:lnTo>
                      <a:pt x="4216056" y="5809210"/>
                    </a:lnTo>
                    <a:lnTo>
                      <a:pt x="4226536" y="5812382"/>
                    </a:lnTo>
                    <a:lnTo>
                      <a:pt x="4223360" y="5800645"/>
                    </a:lnTo>
                    <a:lnTo>
                      <a:pt x="4225583" y="5795252"/>
                    </a:lnTo>
                    <a:lnTo>
                      <a:pt x="4229711" y="5798424"/>
                    </a:lnTo>
                    <a:lnTo>
                      <a:pt x="4230982" y="5812382"/>
                    </a:lnTo>
                    <a:lnTo>
                      <a:pt x="4242414" y="5805403"/>
                    </a:lnTo>
                    <a:lnTo>
                      <a:pt x="4256386" y="5807624"/>
                    </a:lnTo>
                    <a:lnTo>
                      <a:pt x="4273217" y="5807624"/>
                    </a:lnTo>
                    <a:lnTo>
                      <a:pt x="4266865" y="5799059"/>
                    </a:lnTo>
                    <a:lnTo>
                      <a:pt x="4252258" y="5798107"/>
                    </a:lnTo>
                    <a:lnTo>
                      <a:pt x="4244637" y="5797473"/>
                    </a:lnTo>
                    <a:lnTo>
                      <a:pt x="4238285" y="5789859"/>
                    </a:lnTo>
                    <a:lnTo>
                      <a:pt x="4227488" y="5772412"/>
                    </a:lnTo>
                    <a:lnTo>
                      <a:pt x="4233840" y="5763846"/>
                    </a:lnTo>
                    <a:lnTo>
                      <a:pt x="4241143" y="5767653"/>
                    </a:lnTo>
                    <a:lnTo>
                      <a:pt x="4251623" y="5754964"/>
                    </a:lnTo>
                    <a:lnTo>
                      <a:pt x="4255751" y="5744495"/>
                    </a:lnTo>
                    <a:lnTo>
                      <a:pt x="4252575" y="5740371"/>
                    </a:lnTo>
                    <a:lnTo>
                      <a:pt x="4238603" y="5746716"/>
                    </a:lnTo>
                    <a:lnTo>
                      <a:pt x="4234475" y="5742592"/>
                    </a:lnTo>
                    <a:lnTo>
                      <a:pt x="4233204" y="5727682"/>
                    </a:lnTo>
                    <a:lnTo>
                      <a:pt x="4239873" y="5720386"/>
                    </a:lnTo>
                    <a:lnTo>
                      <a:pt x="4233204" y="5713407"/>
                    </a:lnTo>
                    <a:lnTo>
                      <a:pt x="4222725" y="5707062"/>
                    </a:lnTo>
                    <a:lnTo>
                      <a:pt x="4219232" y="5699449"/>
                    </a:lnTo>
                    <a:lnTo>
                      <a:pt x="4212881" y="5699449"/>
                    </a:lnTo>
                    <a:lnTo>
                      <a:pt x="4212881" y="5690249"/>
                    </a:lnTo>
                    <a:lnTo>
                      <a:pt x="4220185" y="5690884"/>
                    </a:lnTo>
                    <a:lnTo>
                      <a:pt x="4235110" y="5686760"/>
                    </a:lnTo>
                    <a:lnTo>
                      <a:pt x="4235110" y="5682636"/>
                    </a:lnTo>
                    <a:lnTo>
                      <a:pt x="4246859" y="5681367"/>
                    </a:lnTo>
                    <a:lnTo>
                      <a:pt x="4251623" y="5673119"/>
                    </a:lnTo>
                    <a:lnTo>
                      <a:pt x="4248447" y="5663285"/>
                    </a:lnTo>
                    <a:lnTo>
                      <a:pt x="4221455" y="5672167"/>
                    </a:lnTo>
                    <a:lnTo>
                      <a:pt x="4208435" y="5672167"/>
                    </a:lnTo>
                    <a:lnTo>
                      <a:pt x="4193827" y="5671216"/>
                    </a:lnTo>
                    <a:lnTo>
                      <a:pt x="4182078" y="5684856"/>
                    </a:lnTo>
                    <a:lnTo>
                      <a:pt x="4167153" y="5685491"/>
                    </a:lnTo>
                    <a:cubicBezTo>
                      <a:pt x="4167470" y="5681155"/>
                      <a:pt x="4167788" y="5676820"/>
                      <a:pt x="4168105" y="5672484"/>
                    </a:cubicBezTo>
                    <a:lnTo>
                      <a:pt x="4172551" y="5665188"/>
                    </a:lnTo>
                    <a:cubicBezTo>
                      <a:pt x="4172869" y="5660641"/>
                      <a:pt x="4173186" y="5656094"/>
                      <a:pt x="4173504" y="5651547"/>
                    </a:cubicBezTo>
                    <a:lnTo>
                      <a:pt x="4169058" y="5637906"/>
                    </a:lnTo>
                    <a:lnTo>
                      <a:pt x="4176362" y="5618873"/>
                    </a:lnTo>
                    <a:lnTo>
                      <a:pt x="4195098" y="5603011"/>
                    </a:lnTo>
                    <a:lnTo>
                      <a:pt x="4196050" y="5595715"/>
                    </a:lnTo>
                    <a:lnTo>
                      <a:pt x="4205260" y="5583978"/>
                    </a:lnTo>
                    <a:lnTo>
                      <a:pt x="4219232" y="5580805"/>
                    </a:lnTo>
                    <a:lnTo>
                      <a:pt x="4230982" y="5565896"/>
                    </a:lnTo>
                    <a:lnTo>
                      <a:pt x="4244637" y="5563358"/>
                    </a:lnTo>
                    <a:lnTo>
                      <a:pt x="4257021" y="5561454"/>
                    </a:lnTo>
                    <a:lnTo>
                      <a:pt x="4264643" y="5553841"/>
                    </a:lnTo>
                    <a:lnTo>
                      <a:pt x="4280520" y="5557013"/>
                    </a:lnTo>
                    <a:lnTo>
                      <a:pt x="4286872" y="5570337"/>
                    </a:lnTo>
                    <a:lnTo>
                      <a:pt x="4295128" y="5575730"/>
                    </a:lnTo>
                    <a:lnTo>
                      <a:pt x="4318627" y="5575412"/>
                    </a:lnTo>
                    <a:lnTo>
                      <a:pt x="4327201" y="5566847"/>
                    </a:lnTo>
                    <a:lnTo>
                      <a:pt x="4310053" y="5556696"/>
                    </a:lnTo>
                    <a:lnTo>
                      <a:pt x="4311323" y="5550351"/>
                    </a:lnTo>
                    <a:lnTo>
                      <a:pt x="4326884" y="5547813"/>
                    </a:lnTo>
                    <a:lnTo>
                      <a:pt x="4345937" y="5550034"/>
                    </a:lnTo>
                    <a:cubicBezTo>
                      <a:pt x="4345725" y="5552889"/>
                      <a:pt x="4345514" y="5555744"/>
                      <a:pt x="4345302" y="5558599"/>
                    </a:cubicBezTo>
                    <a:lnTo>
                      <a:pt x="4334505" y="5560503"/>
                    </a:lnTo>
                    <a:lnTo>
                      <a:pt x="4358957" y="5572875"/>
                    </a:lnTo>
                    <a:lnTo>
                      <a:pt x="4384361" y="5570971"/>
                    </a:lnTo>
                    <a:lnTo>
                      <a:pt x="4414847" y="5562089"/>
                    </a:lnTo>
                    <a:lnTo>
                      <a:pt x="4437076" y="5559551"/>
                    </a:lnTo>
                    <a:lnTo>
                      <a:pt x="4446602" y="5562723"/>
                    </a:lnTo>
                    <a:lnTo>
                      <a:pt x="4458352" y="5562723"/>
                    </a:lnTo>
                    <a:lnTo>
                      <a:pt x="4458034" y="5550034"/>
                    </a:lnTo>
                    <a:lnTo>
                      <a:pt x="4452636" y="5546862"/>
                    </a:lnTo>
                    <a:lnTo>
                      <a:pt x="4438346" y="5551303"/>
                    </a:lnTo>
                    <a:lnTo>
                      <a:pt x="4430725" y="5547179"/>
                    </a:lnTo>
                    <a:lnTo>
                      <a:pt x="4421198" y="5540834"/>
                    </a:lnTo>
                    <a:lnTo>
                      <a:pt x="4438981" y="5533221"/>
                    </a:lnTo>
                    <a:lnTo>
                      <a:pt x="4442157" y="5528145"/>
                    </a:lnTo>
                    <a:lnTo>
                      <a:pt x="4469784" y="5528780"/>
                    </a:lnTo>
                    <a:lnTo>
                      <a:pt x="4481534" y="5527828"/>
                    </a:lnTo>
                    <a:lnTo>
                      <a:pt x="4484074" y="5521483"/>
                    </a:lnTo>
                    <a:lnTo>
                      <a:pt x="4503445" y="5522118"/>
                    </a:lnTo>
                    <a:lnTo>
                      <a:pt x="4525674" y="5523070"/>
                    </a:lnTo>
                    <a:lnTo>
                      <a:pt x="4518053" y="5517677"/>
                    </a:lnTo>
                    <a:lnTo>
                      <a:pt x="4503445" y="5516091"/>
                    </a:lnTo>
                    <a:lnTo>
                      <a:pt x="4489473" y="5516091"/>
                    </a:lnTo>
                    <a:lnTo>
                      <a:pt x="4484074" y="5521483"/>
                    </a:lnTo>
                    <a:lnTo>
                      <a:pt x="4471372" y="5518311"/>
                    </a:lnTo>
                    <a:lnTo>
                      <a:pt x="4466291" y="5513236"/>
                    </a:lnTo>
                    <a:cubicBezTo>
                      <a:pt x="4466609" y="5509746"/>
                      <a:pt x="4466926" y="5506257"/>
                      <a:pt x="4467244" y="5502767"/>
                    </a:cubicBezTo>
                    <a:lnTo>
                      <a:pt x="4457717" y="5498326"/>
                    </a:lnTo>
                    <a:lnTo>
                      <a:pt x="4449143" y="5491030"/>
                    </a:lnTo>
                    <a:lnTo>
                      <a:pt x="4451366" y="5488174"/>
                    </a:lnTo>
                    <a:lnTo>
                      <a:pt x="4445967" y="5484050"/>
                    </a:lnTo>
                    <a:lnTo>
                      <a:pt x="4450413" y="5474216"/>
                    </a:lnTo>
                    <a:lnTo>
                      <a:pt x="4454224" y="5462796"/>
                    </a:lnTo>
                    <a:lnTo>
                      <a:pt x="4471054" y="5460576"/>
                    </a:lnTo>
                    <a:lnTo>
                      <a:pt x="4485979" y="5470727"/>
                    </a:lnTo>
                    <a:lnTo>
                      <a:pt x="4497729" y="5466603"/>
                    </a:lnTo>
                    <a:lnTo>
                      <a:pt x="4519005" y="5472630"/>
                    </a:lnTo>
                    <a:lnTo>
                      <a:pt x="4540282" y="5474216"/>
                    </a:lnTo>
                    <a:lnTo>
                      <a:pt x="4576801" y="5462796"/>
                    </a:lnTo>
                    <a:lnTo>
                      <a:pt x="4615225" y="5473899"/>
                    </a:lnTo>
                    <a:lnTo>
                      <a:pt x="4632055" y="5472630"/>
                    </a:lnTo>
                    <a:lnTo>
                      <a:pt x="4660635" y="5469141"/>
                    </a:lnTo>
                    <a:lnTo>
                      <a:pt x="4667939" y="5447252"/>
                    </a:lnTo>
                    <a:lnTo>
                      <a:pt x="4721606" y="5417115"/>
                    </a:lnTo>
                    <a:lnTo>
                      <a:pt x="4777179" y="5385075"/>
                    </a:lnTo>
                    <a:lnTo>
                      <a:pt x="4808934" y="5377144"/>
                    </a:lnTo>
                    <a:lnTo>
                      <a:pt x="4837197" y="5363504"/>
                    </a:lnTo>
                    <a:lnTo>
                      <a:pt x="4847994" y="5354938"/>
                    </a:lnTo>
                    <a:lnTo>
                      <a:pt x="4929288" y="5357476"/>
                    </a:lnTo>
                    <a:lnTo>
                      <a:pt x="4984543" y="5364138"/>
                    </a:lnTo>
                    <a:lnTo>
                      <a:pt x="5002644" y="5359697"/>
                    </a:lnTo>
                    <a:lnTo>
                      <a:pt x="5014076" y="5347008"/>
                    </a:lnTo>
                    <a:lnTo>
                      <a:pt x="5026778" y="5345104"/>
                    </a:lnTo>
                    <a:lnTo>
                      <a:pt x="5042021" y="5383489"/>
                    </a:lnTo>
                    <a:lnTo>
                      <a:pt x="5058851" y="5387613"/>
                    </a:lnTo>
                    <a:lnTo>
                      <a:pt x="5071553" y="5399033"/>
                    </a:lnTo>
                    <a:lnTo>
                      <a:pt x="5089654" y="5402205"/>
                    </a:lnTo>
                    <a:lnTo>
                      <a:pt x="5111883" y="5391420"/>
                    </a:lnTo>
                    <a:lnTo>
                      <a:pt x="5119504" y="5394592"/>
                    </a:lnTo>
                    <a:lnTo>
                      <a:pt x="5129031" y="5401888"/>
                    </a:lnTo>
                    <a:lnTo>
                      <a:pt x="5145227" y="5438687"/>
                    </a:lnTo>
                    <a:lnTo>
                      <a:pt x="5162057" y="5443445"/>
                    </a:lnTo>
                    <a:lnTo>
                      <a:pt x="5170313" y="5439321"/>
                    </a:lnTo>
                    <a:lnTo>
                      <a:pt x="5178570" y="5438687"/>
                    </a:lnTo>
                    <a:lnTo>
                      <a:pt x="5189049" y="5448204"/>
                    </a:lnTo>
                    <a:lnTo>
                      <a:pt x="5199211" y="5454548"/>
                    </a:lnTo>
                    <a:lnTo>
                      <a:pt x="5223345" y="5460576"/>
                    </a:lnTo>
                    <a:lnTo>
                      <a:pt x="5241129" y="5475168"/>
                    </a:lnTo>
                    <a:lnTo>
                      <a:pt x="5251608" y="5480561"/>
                    </a:lnTo>
                    <a:lnTo>
                      <a:pt x="5253831" y="5470727"/>
                    </a:lnTo>
                    <a:lnTo>
                      <a:pt x="5262087" y="5470727"/>
                    </a:lnTo>
                    <a:lnTo>
                      <a:pt x="5290032" y="5485954"/>
                    </a:lnTo>
                    <a:lnTo>
                      <a:pt x="5318930" y="5495471"/>
                    </a:lnTo>
                    <a:lnTo>
                      <a:pt x="5356084" y="5482464"/>
                    </a:lnTo>
                    <a:lnTo>
                      <a:pt x="5421501" y="5468824"/>
                    </a:lnTo>
                    <a:lnTo>
                      <a:pt x="5495174" y="5479927"/>
                    </a:lnTo>
                    <a:lnTo>
                      <a:pt x="5517720" y="5481830"/>
                    </a:lnTo>
                    <a:lnTo>
                      <a:pt x="5564401" y="5452645"/>
                    </a:lnTo>
                    <a:lnTo>
                      <a:pt x="5579961" y="5450424"/>
                    </a:lnTo>
                    <a:lnTo>
                      <a:pt x="5598062" y="5437735"/>
                    </a:lnTo>
                    <a:lnTo>
                      <a:pt x="5650459" y="5377144"/>
                    </a:lnTo>
                    <a:lnTo>
                      <a:pt x="5660621" y="5382854"/>
                    </a:lnTo>
                    <a:lnTo>
                      <a:pt x="5660866" y="5382796"/>
                    </a:lnTo>
                    <a:lnTo>
                      <a:pt x="5650740" y="5377092"/>
                    </a:lnTo>
                    <a:cubicBezTo>
                      <a:pt x="5650952" y="5367558"/>
                      <a:pt x="5651163" y="5358023"/>
                      <a:pt x="5651375" y="5348489"/>
                    </a:cubicBezTo>
                    <a:lnTo>
                      <a:pt x="5636460" y="5328467"/>
                    </a:lnTo>
                    <a:lnTo>
                      <a:pt x="5629479" y="5271897"/>
                    </a:lnTo>
                    <a:lnTo>
                      <a:pt x="5604092" y="5243611"/>
                    </a:lnTo>
                    <a:lnTo>
                      <a:pt x="5598380" y="5224543"/>
                    </a:lnTo>
                    <a:lnTo>
                      <a:pt x="5585686" y="5214373"/>
                    </a:lnTo>
                    <a:lnTo>
                      <a:pt x="5545384" y="5211513"/>
                    </a:lnTo>
                    <a:lnTo>
                      <a:pt x="5520949" y="5202296"/>
                    </a:lnTo>
                    <a:lnTo>
                      <a:pt x="5511429" y="5181956"/>
                    </a:lnTo>
                    <a:lnTo>
                      <a:pt x="5512381" y="5175600"/>
                    </a:lnTo>
                    <a:lnTo>
                      <a:pt x="5502861" y="5178142"/>
                    </a:lnTo>
                    <a:lnTo>
                      <a:pt x="5482869" y="5165430"/>
                    </a:lnTo>
                    <a:lnTo>
                      <a:pt x="5475253" y="5146997"/>
                    </a:lnTo>
                    <a:lnTo>
                      <a:pt x="5474184" y="5146401"/>
                    </a:lnTo>
                    <a:lnTo>
                      <a:pt x="5451638" y="5128307"/>
                    </a:lnTo>
                    <a:lnTo>
                      <a:pt x="5417342" y="5083548"/>
                    </a:lnTo>
                    <a:lnTo>
                      <a:pt x="5373837" y="5054026"/>
                    </a:lnTo>
                    <a:lnTo>
                      <a:pt x="5345257" y="5042598"/>
                    </a:lnTo>
                    <a:lnTo>
                      <a:pt x="5320806" y="5037837"/>
                    </a:lnTo>
                    <a:lnTo>
                      <a:pt x="5300482" y="5026409"/>
                    </a:lnTo>
                    <a:cubicBezTo>
                      <a:pt x="5300376" y="5023235"/>
                      <a:pt x="5300271" y="5020060"/>
                      <a:pt x="5300165" y="5016886"/>
                    </a:cubicBezTo>
                    <a:lnTo>
                      <a:pt x="5286510" y="5008632"/>
                    </a:lnTo>
                    <a:lnTo>
                      <a:pt x="5282381" y="5016886"/>
                    </a:lnTo>
                    <a:lnTo>
                      <a:pt x="5270950" y="5014029"/>
                    </a:lnTo>
                    <a:lnTo>
                      <a:pt x="5255072" y="5010854"/>
                    </a:lnTo>
                    <a:lnTo>
                      <a:pt x="5245228" y="5009267"/>
                    </a:lnTo>
                    <a:lnTo>
                      <a:pt x="5229032" y="4980697"/>
                    </a:lnTo>
                    <a:lnTo>
                      <a:pt x="5211885" y="4944192"/>
                    </a:lnTo>
                    <a:lnTo>
                      <a:pt x="5193784" y="4938795"/>
                    </a:lnTo>
                    <a:lnTo>
                      <a:pt x="5176636" y="4938160"/>
                    </a:lnTo>
                    <a:lnTo>
                      <a:pt x="5171555" y="4925145"/>
                    </a:lnTo>
                    <a:lnTo>
                      <a:pt x="5202358" y="4917844"/>
                    </a:lnTo>
                    <a:lnTo>
                      <a:pt x="5199817" y="4907369"/>
                    </a:lnTo>
                    <a:lnTo>
                      <a:pt x="5190291" y="4906099"/>
                    </a:lnTo>
                    <a:lnTo>
                      <a:pt x="5185210" y="4911495"/>
                    </a:lnTo>
                    <a:lnTo>
                      <a:pt x="5188068" y="4894671"/>
                    </a:lnTo>
                    <a:lnTo>
                      <a:pt x="5207121" y="4898798"/>
                    </a:lnTo>
                    <a:lnTo>
                      <a:pt x="5217918" y="4907051"/>
                    </a:lnTo>
                    <a:cubicBezTo>
                      <a:pt x="5217600" y="4909802"/>
                      <a:pt x="5217283" y="4912554"/>
                      <a:pt x="5216965" y="4915305"/>
                    </a:cubicBezTo>
                    <a:lnTo>
                      <a:pt x="5234748" y="4917527"/>
                    </a:lnTo>
                    <a:lnTo>
                      <a:pt x="5225222" y="4907051"/>
                    </a:lnTo>
                    <a:lnTo>
                      <a:pt x="5243322" y="4908956"/>
                    </a:lnTo>
                    <a:lnTo>
                      <a:pt x="5249673" y="4901655"/>
                    </a:lnTo>
                    <a:lnTo>
                      <a:pt x="5252531" y="4881338"/>
                    </a:lnTo>
                    <a:lnTo>
                      <a:pt x="5262058" y="4868641"/>
                    </a:lnTo>
                    <a:lnTo>
                      <a:pt x="5276983" y="4862292"/>
                    </a:lnTo>
                    <a:lnTo>
                      <a:pt x="5279841" y="4842293"/>
                    </a:lnTo>
                    <a:lnTo>
                      <a:pt x="5300482" y="4809279"/>
                    </a:lnTo>
                    <a:lnTo>
                      <a:pt x="5309056" y="4810232"/>
                    </a:lnTo>
                    <a:lnTo>
                      <a:pt x="5302705" y="4819755"/>
                    </a:lnTo>
                    <a:lnTo>
                      <a:pt x="5305245" y="4831500"/>
                    </a:lnTo>
                    <a:lnTo>
                      <a:pt x="5318900" y="4840706"/>
                    </a:lnTo>
                    <a:lnTo>
                      <a:pt x="5328109" y="4832135"/>
                    </a:lnTo>
                    <a:lnTo>
                      <a:pt x="5327157" y="4827056"/>
                    </a:lnTo>
                    <a:lnTo>
                      <a:pt x="5322711" y="4821660"/>
                    </a:lnTo>
                    <a:lnTo>
                      <a:pt x="5323981" y="4831183"/>
                    </a:lnTo>
                    <a:lnTo>
                      <a:pt x="5316360" y="4823882"/>
                    </a:lnTo>
                    <a:lnTo>
                      <a:pt x="5314454" y="4815628"/>
                    </a:lnTo>
                    <a:lnTo>
                      <a:pt x="5317630" y="4811501"/>
                    </a:lnTo>
                    <a:lnTo>
                      <a:pt x="5327157" y="4801978"/>
                    </a:lnTo>
                    <a:lnTo>
                      <a:pt x="5333508" y="4801661"/>
                    </a:lnTo>
                    <a:lnTo>
                      <a:pt x="5342082" y="4813089"/>
                    </a:lnTo>
                    <a:lnTo>
                      <a:pt x="5351608" y="4815311"/>
                    </a:lnTo>
                    <a:lnTo>
                      <a:pt x="5359547" y="4808010"/>
                    </a:lnTo>
                    <a:lnTo>
                      <a:pt x="5342717" y="4796264"/>
                    </a:lnTo>
                    <a:lnTo>
                      <a:pt x="5340494" y="4790868"/>
                    </a:lnTo>
                    <a:lnTo>
                      <a:pt x="5309691" y="4767060"/>
                    </a:lnTo>
                    <a:lnTo>
                      <a:pt x="5305563" y="4772456"/>
                    </a:lnTo>
                    <a:lnTo>
                      <a:pt x="5292861" y="4758806"/>
                    </a:lnTo>
                    <a:lnTo>
                      <a:pt x="5283969" y="4741030"/>
                    </a:lnTo>
                    <a:lnTo>
                      <a:pt x="5280794" y="4721983"/>
                    </a:lnTo>
                    <a:lnTo>
                      <a:pt x="5298894" y="4732459"/>
                    </a:lnTo>
                    <a:lnTo>
                      <a:pt x="5315725" y="4725792"/>
                    </a:lnTo>
                    <a:lnTo>
                      <a:pt x="5318900" y="4719444"/>
                    </a:lnTo>
                    <a:lnTo>
                      <a:pt x="5328427" y="4721666"/>
                    </a:lnTo>
                    <a:lnTo>
                      <a:pt x="5336048" y="4728967"/>
                    </a:lnTo>
                    <a:lnTo>
                      <a:pt x="5356689" y="4728649"/>
                    </a:lnTo>
                    <a:lnTo>
                      <a:pt x="5356689" y="4718491"/>
                    </a:lnTo>
                    <a:lnTo>
                      <a:pt x="5343987" y="4709920"/>
                    </a:lnTo>
                    <a:lnTo>
                      <a:pt x="5337636" y="4718491"/>
                    </a:lnTo>
                    <a:lnTo>
                      <a:pt x="5331285" y="4708968"/>
                    </a:lnTo>
                    <a:lnTo>
                      <a:pt x="5334460" y="4700397"/>
                    </a:lnTo>
                    <a:lnTo>
                      <a:pt x="5339859" y="4696270"/>
                    </a:lnTo>
                    <a:lnTo>
                      <a:pt x="5363358" y="4697223"/>
                    </a:lnTo>
                    <a:lnTo>
                      <a:pt x="5375742" y="4686430"/>
                    </a:lnTo>
                    <a:lnTo>
                      <a:pt x="5386222" y="4681986"/>
                    </a:lnTo>
                    <a:lnTo>
                      <a:pt x="5430362" y="4672462"/>
                    </a:lnTo>
                    <a:lnTo>
                      <a:pt x="5430362" y="4663892"/>
                    </a:lnTo>
                    <a:lnTo>
                      <a:pt x="5418612" y="4657543"/>
                    </a:lnTo>
                    <a:lnTo>
                      <a:pt x="5420835" y="4648019"/>
                    </a:lnTo>
                    <a:lnTo>
                      <a:pt x="5416707" y="4641036"/>
                    </a:lnTo>
                    <a:lnTo>
                      <a:pt x="5393208" y="4645163"/>
                    </a:lnTo>
                    <a:lnTo>
                      <a:pt x="5379553" y="4654686"/>
                    </a:lnTo>
                    <a:lnTo>
                      <a:pt x="5352243" y="4657225"/>
                    </a:lnTo>
                    <a:lnTo>
                      <a:pt x="5331230" y="4660361"/>
                    </a:lnTo>
                    <a:cubicBezTo>
                      <a:pt x="5331190" y="4660605"/>
                      <a:pt x="5331149" y="4660850"/>
                      <a:pt x="5331109" y="4661094"/>
                    </a:cubicBezTo>
                    <a:lnTo>
                      <a:pt x="5315234" y="4676033"/>
                    </a:lnTo>
                    <a:lnTo>
                      <a:pt x="5309836" y="4676351"/>
                    </a:lnTo>
                    <a:lnTo>
                      <a:pt x="5314281" y="4666816"/>
                    </a:lnTo>
                    <a:lnTo>
                      <a:pt x="5285389" y="4662366"/>
                    </a:lnTo>
                    <a:lnTo>
                      <a:pt x="5258401" y="4676669"/>
                    </a:lnTo>
                    <a:lnTo>
                      <a:pt x="5249829" y="4690337"/>
                    </a:lnTo>
                    <a:lnTo>
                      <a:pt x="5242844" y="4694787"/>
                    </a:lnTo>
                    <a:lnTo>
                      <a:pt x="5238399" y="4692562"/>
                    </a:lnTo>
                    <a:lnTo>
                      <a:pt x="5206649" y="4704640"/>
                    </a:lnTo>
                    <a:lnTo>
                      <a:pt x="5195219" y="4725936"/>
                    </a:lnTo>
                    <a:lnTo>
                      <a:pt x="5184741" y="4732293"/>
                    </a:lnTo>
                    <a:lnTo>
                      <a:pt x="5178391" y="4719579"/>
                    </a:lnTo>
                    <a:lnTo>
                      <a:pt x="5164421" y="4717672"/>
                    </a:lnTo>
                    <a:lnTo>
                      <a:pt x="5151721" y="4719897"/>
                    </a:lnTo>
                    <a:lnTo>
                      <a:pt x="5147594" y="4731657"/>
                    </a:lnTo>
                    <a:lnTo>
                      <a:pt x="5144736" y="4744053"/>
                    </a:lnTo>
                    <a:lnTo>
                      <a:pt x="5132036" y="4746596"/>
                    </a:lnTo>
                    <a:lnTo>
                      <a:pt x="5132036" y="4739921"/>
                    </a:lnTo>
                    <a:lnTo>
                      <a:pt x="5116161" y="4732611"/>
                    </a:lnTo>
                    <a:lnTo>
                      <a:pt x="5101239" y="4750728"/>
                    </a:lnTo>
                    <a:lnTo>
                      <a:pt x="5080284" y="4761535"/>
                    </a:lnTo>
                    <a:lnTo>
                      <a:pt x="5055836" y="4769164"/>
                    </a:lnTo>
                    <a:lnTo>
                      <a:pt x="5050756" y="4763124"/>
                    </a:lnTo>
                    <a:lnTo>
                      <a:pt x="5045994" y="4736425"/>
                    </a:lnTo>
                    <a:lnTo>
                      <a:pt x="5040914" y="4745960"/>
                    </a:lnTo>
                    <a:lnTo>
                      <a:pt x="5045359" y="4773296"/>
                    </a:lnTo>
                    <a:lnTo>
                      <a:pt x="5051709" y="4774567"/>
                    </a:lnTo>
                    <a:lnTo>
                      <a:pt x="5042501" y="4780924"/>
                    </a:lnTo>
                    <a:lnTo>
                      <a:pt x="5039961" y="4775838"/>
                    </a:lnTo>
                    <a:lnTo>
                      <a:pt x="5039009" y="4766303"/>
                    </a:lnTo>
                    <a:lnTo>
                      <a:pt x="5033611" y="4758992"/>
                    </a:lnTo>
                    <a:lnTo>
                      <a:pt x="5028531" y="4776792"/>
                    </a:lnTo>
                    <a:lnTo>
                      <a:pt x="5032976" y="4779017"/>
                    </a:lnTo>
                    <a:lnTo>
                      <a:pt x="5019006" y="4792684"/>
                    </a:lnTo>
                    <a:lnTo>
                      <a:pt x="5004401" y="4799359"/>
                    </a:lnTo>
                    <a:lnTo>
                      <a:pt x="4999004" y="4803491"/>
                    </a:lnTo>
                    <a:lnTo>
                      <a:pt x="4987574" y="4805716"/>
                    </a:lnTo>
                    <a:lnTo>
                      <a:pt x="4983446" y="4824787"/>
                    </a:lnTo>
                    <a:lnTo>
                      <a:pt x="4974874" y="4829873"/>
                    </a:lnTo>
                    <a:lnTo>
                      <a:pt x="4968524" y="4826694"/>
                    </a:lnTo>
                    <a:lnTo>
                      <a:pt x="4965349" y="4818748"/>
                    </a:lnTo>
                    <a:lnTo>
                      <a:pt x="4974874" y="4813980"/>
                    </a:lnTo>
                    <a:lnTo>
                      <a:pt x="4974874" y="4810166"/>
                    </a:lnTo>
                    <a:lnTo>
                      <a:pt x="4965349" y="4815570"/>
                    </a:lnTo>
                    <a:lnTo>
                      <a:pt x="4952649" y="4800631"/>
                    </a:lnTo>
                    <a:lnTo>
                      <a:pt x="4941854" y="4801902"/>
                    </a:lnTo>
                    <a:lnTo>
                      <a:pt x="4938679" y="4810166"/>
                    </a:lnTo>
                    <a:lnTo>
                      <a:pt x="4930424" y="4803173"/>
                    </a:lnTo>
                    <a:lnTo>
                      <a:pt x="4922804" y="4814934"/>
                    </a:lnTo>
                    <a:lnTo>
                      <a:pt x="4917724" y="4801902"/>
                    </a:lnTo>
                    <a:lnTo>
                      <a:pt x="4910104" y="4792684"/>
                    </a:lnTo>
                    <a:lnTo>
                      <a:pt x="4896451" y="4784420"/>
                    </a:lnTo>
                    <a:lnTo>
                      <a:pt x="4893276" y="4803491"/>
                    </a:lnTo>
                    <a:lnTo>
                      <a:pt x="4900896" y="4812709"/>
                    </a:lnTo>
                    <a:lnTo>
                      <a:pt x="4907246" y="4819066"/>
                    </a:lnTo>
                    <a:lnTo>
                      <a:pt x="4916771" y="4820020"/>
                    </a:lnTo>
                    <a:lnTo>
                      <a:pt x="4929471" y="4827330"/>
                    </a:lnTo>
                    <a:lnTo>
                      <a:pt x="4932646" y="4840044"/>
                    </a:lnTo>
                    <a:lnTo>
                      <a:pt x="4939314" y="4841951"/>
                    </a:lnTo>
                    <a:lnTo>
                      <a:pt x="4937091" y="4826059"/>
                    </a:lnTo>
                    <a:lnTo>
                      <a:pt x="4938679" y="4819702"/>
                    </a:lnTo>
                    <a:lnTo>
                      <a:pt x="4960269" y="4833051"/>
                    </a:lnTo>
                    <a:lnTo>
                      <a:pt x="4969794" y="4836548"/>
                    </a:lnTo>
                    <a:lnTo>
                      <a:pt x="4977414" y="4841633"/>
                    </a:lnTo>
                    <a:lnTo>
                      <a:pt x="4964714" y="4854347"/>
                    </a:lnTo>
                    <a:lnTo>
                      <a:pt x="4963444" y="4857526"/>
                    </a:lnTo>
                    <a:lnTo>
                      <a:pt x="4982811" y="4855301"/>
                    </a:lnTo>
                    <a:lnTo>
                      <a:pt x="4990114" y="4859433"/>
                    </a:lnTo>
                    <a:lnTo>
                      <a:pt x="4983764" y="4865790"/>
                    </a:lnTo>
                    <a:lnTo>
                      <a:pt x="4999639" y="4865790"/>
                    </a:lnTo>
                    <a:lnTo>
                      <a:pt x="5011386" y="4870876"/>
                    </a:lnTo>
                    <a:lnTo>
                      <a:pt x="5021864" y="4883590"/>
                    </a:lnTo>
                    <a:lnTo>
                      <a:pt x="5015831" y="4909653"/>
                    </a:lnTo>
                    <a:lnTo>
                      <a:pt x="5036151" y="4910607"/>
                    </a:lnTo>
                    <a:lnTo>
                      <a:pt x="5076474" y="4925228"/>
                    </a:lnTo>
                    <a:lnTo>
                      <a:pt x="5079649" y="4917917"/>
                    </a:lnTo>
                    <a:lnTo>
                      <a:pt x="5052979" y="4901071"/>
                    </a:lnTo>
                    <a:lnTo>
                      <a:pt x="5031389" y="4869604"/>
                    </a:lnTo>
                    <a:lnTo>
                      <a:pt x="5012974" y="4834005"/>
                    </a:lnTo>
                    <a:lnTo>
                      <a:pt x="5004719" y="4842269"/>
                    </a:lnTo>
                    <a:lnTo>
                      <a:pt x="4999321" y="4834005"/>
                    </a:lnTo>
                    <a:lnTo>
                      <a:pt x="4995194" y="4819384"/>
                    </a:lnTo>
                    <a:lnTo>
                      <a:pt x="5002496" y="4816205"/>
                    </a:lnTo>
                    <a:lnTo>
                      <a:pt x="5001544" y="4809848"/>
                    </a:lnTo>
                    <a:lnTo>
                      <a:pt x="5004719" y="4807623"/>
                    </a:lnTo>
                    <a:lnTo>
                      <a:pt x="5036786" y="4869604"/>
                    </a:lnTo>
                    <a:lnTo>
                      <a:pt x="5057106" y="4899164"/>
                    </a:lnTo>
                    <a:lnTo>
                      <a:pt x="5078696" y="4909335"/>
                    </a:lnTo>
                    <a:lnTo>
                      <a:pt x="5085999" y="4911560"/>
                    </a:lnTo>
                    <a:lnTo>
                      <a:pt x="5094254" y="4912196"/>
                    </a:lnTo>
                    <a:lnTo>
                      <a:pt x="5098381" y="4905839"/>
                    </a:lnTo>
                    <a:lnTo>
                      <a:pt x="5106954" y="4896304"/>
                    </a:lnTo>
                    <a:lnTo>
                      <a:pt x="5116479" y="4911243"/>
                    </a:lnTo>
                    <a:lnTo>
                      <a:pt x="5126004" y="4904886"/>
                    </a:lnTo>
                    <a:lnTo>
                      <a:pt x="5130131" y="4898211"/>
                    </a:lnTo>
                    <a:lnTo>
                      <a:pt x="5148864" y="4893761"/>
                    </a:lnTo>
                    <a:lnTo>
                      <a:pt x="5162834" y="4895986"/>
                    </a:lnTo>
                    <a:lnTo>
                      <a:pt x="5181249" y="4909335"/>
                    </a:lnTo>
                    <a:lnTo>
                      <a:pt x="5175534" y="4914739"/>
                    </a:lnTo>
                    <a:lnTo>
                      <a:pt x="5160929" y="4912832"/>
                    </a:lnTo>
                    <a:lnTo>
                      <a:pt x="5156801" y="4915057"/>
                    </a:lnTo>
                    <a:cubicBezTo>
                      <a:pt x="5156589" y="4921626"/>
                      <a:pt x="5156378" y="4928194"/>
                      <a:pt x="5156166" y="4934763"/>
                    </a:cubicBezTo>
                    <a:lnTo>
                      <a:pt x="5151721" y="4947477"/>
                    </a:lnTo>
                    <a:lnTo>
                      <a:pt x="5144419" y="4948749"/>
                    </a:lnTo>
                    <a:lnTo>
                      <a:pt x="5131719" y="4950974"/>
                    </a:lnTo>
                    <a:lnTo>
                      <a:pt x="5117114" y="4960827"/>
                    </a:lnTo>
                    <a:lnTo>
                      <a:pt x="5094571" y="4943028"/>
                    </a:lnTo>
                    <a:lnTo>
                      <a:pt x="5071076" y="4943981"/>
                    </a:lnTo>
                    <a:lnTo>
                      <a:pt x="5061869" y="4955742"/>
                    </a:lnTo>
                    <a:lnTo>
                      <a:pt x="5055519" y="4969409"/>
                    </a:lnTo>
                    <a:lnTo>
                      <a:pt x="5033611" y="4976402"/>
                    </a:lnTo>
                    <a:lnTo>
                      <a:pt x="5025039" y="4986891"/>
                    </a:lnTo>
                    <a:lnTo>
                      <a:pt x="5012339" y="4987845"/>
                    </a:lnTo>
                    <a:lnTo>
                      <a:pt x="5002814" y="4981488"/>
                    </a:lnTo>
                    <a:lnTo>
                      <a:pt x="4994241" y="4986255"/>
                    </a:lnTo>
                    <a:lnTo>
                      <a:pt x="4972334" y="5008505"/>
                    </a:lnTo>
                    <a:lnTo>
                      <a:pt x="4941854" y="5033933"/>
                    </a:lnTo>
                    <a:lnTo>
                      <a:pt x="4914866" y="5053004"/>
                    </a:lnTo>
                    <a:lnTo>
                      <a:pt x="4887879" y="5037429"/>
                    </a:lnTo>
                    <a:lnTo>
                      <a:pt x="4861526" y="5034568"/>
                    </a:lnTo>
                    <a:lnTo>
                      <a:pt x="4859304" y="5027258"/>
                    </a:lnTo>
                    <a:lnTo>
                      <a:pt x="4877401" y="5013590"/>
                    </a:lnTo>
                    <a:lnTo>
                      <a:pt x="4873909" y="4995473"/>
                    </a:lnTo>
                    <a:lnTo>
                      <a:pt x="4881211" y="4992294"/>
                    </a:lnTo>
                    <a:lnTo>
                      <a:pt x="4885339" y="4962734"/>
                    </a:lnTo>
                    <a:lnTo>
                      <a:pt x="4870099" y="4939849"/>
                    </a:lnTo>
                    <a:lnTo>
                      <a:pt x="4854224" y="4945253"/>
                    </a:lnTo>
                    <a:lnTo>
                      <a:pt x="4851049" y="4936671"/>
                    </a:lnTo>
                    <a:lnTo>
                      <a:pt x="4831046" y="4919825"/>
                    </a:lnTo>
                    <a:lnTo>
                      <a:pt x="4818029" y="4918871"/>
                    </a:lnTo>
                    <a:lnTo>
                      <a:pt x="4810726" y="4929678"/>
                    </a:lnTo>
                    <a:lnTo>
                      <a:pt x="4797074" y="4924592"/>
                    </a:lnTo>
                    <a:lnTo>
                      <a:pt x="4784056" y="4917282"/>
                    </a:lnTo>
                    <a:lnTo>
                      <a:pt x="4780881" y="4909018"/>
                    </a:lnTo>
                    <a:lnTo>
                      <a:pt x="4787549" y="4904250"/>
                    </a:lnTo>
                    <a:lnTo>
                      <a:pt x="4808186" y="4888357"/>
                    </a:lnTo>
                    <a:lnTo>
                      <a:pt x="4836444" y="4865154"/>
                    </a:lnTo>
                    <a:lnTo>
                      <a:pt x="4839619" y="4855619"/>
                    </a:lnTo>
                    <a:lnTo>
                      <a:pt x="4844064" y="4862929"/>
                    </a:lnTo>
                    <a:lnTo>
                      <a:pt x="4866289" y="4854030"/>
                    </a:lnTo>
                    <a:lnTo>
                      <a:pt x="4894546" y="4846719"/>
                    </a:lnTo>
                    <a:lnTo>
                      <a:pt x="4905341" y="4849897"/>
                    </a:lnTo>
                    <a:lnTo>
                      <a:pt x="4899944" y="4839091"/>
                    </a:lnTo>
                    <a:lnTo>
                      <a:pt x="4909469" y="4829555"/>
                    </a:lnTo>
                    <a:lnTo>
                      <a:pt x="4891371" y="4835912"/>
                    </a:lnTo>
                    <a:cubicBezTo>
                      <a:pt x="4891054" y="4832098"/>
                      <a:pt x="4890736" y="4828283"/>
                      <a:pt x="4890419" y="4824469"/>
                    </a:cubicBezTo>
                    <a:lnTo>
                      <a:pt x="4885021" y="4817159"/>
                    </a:lnTo>
                    <a:lnTo>
                      <a:pt x="4882481" y="4795863"/>
                    </a:lnTo>
                    <a:lnTo>
                      <a:pt x="4877719" y="4809848"/>
                    </a:lnTo>
                    <a:lnTo>
                      <a:pt x="4870099" y="4812073"/>
                    </a:lnTo>
                    <a:lnTo>
                      <a:pt x="4875496" y="4825741"/>
                    </a:lnTo>
                    <a:lnTo>
                      <a:pt x="4871369" y="4824787"/>
                    </a:lnTo>
                    <a:lnTo>
                      <a:pt x="4861526" y="4818430"/>
                    </a:lnTo>
                    <a:lnTo>
                      <a:pt x="4855176" y="4819384"/>
                    </a:lnTo>
                    <a:lnTo>
                      <a:pt x="4847874" y="4815570"/>
                    </a:lnTo>
                    <a:cubicBezTo>
                      <a:pt x="4847556" y="4811650"/>
                      <a:pt x="4847239" y="4807729"/>
                      <a:pt x="4846921" y="4803809"/>
                    </a:cubicBezTo>
                    <a:lnTo>
                      <a:pt x="4839301" y="4809213"/>
                    </a:lnTo>
                    <a:lnTo>
                      <a:pt x="4829776" y="4801584"/>
                    </a:lnTo>
                    <a:lnTo>
                      <a:pt x="4826601" y="4807941"/>
                    </a:lnTo>
                    <a:lnTo>
                      <a:pt x="4821204" y="4809213"/>
                    </a:lnTo>
                    <a:lnTo>
                      <a:pt x="4808504" y="4811755"/>
                    </a:lnTo>
                    <a:lnTo>
                      <a:pt x="4795169" y="4816841"/>
                    </a:lnTo>
                    <a:lnTo>
                      <a:pt x="4794216" y="4824469"/>
                    </a:lnTo>
                    <a:lnTo>
                      <a:pt x="4816441" y="4828284"/>
                    </a:lnTo>
                    <a:lnTo>
                      <a:pt x="4808821" y="4830509"/>
                    </a:lnTo>
                    <a:lnTo>
                      <a:pt x="4785644" y="4826377"/>
                    </a:lnTo>
                    <a:lnTo>
                      <a:pt x="4775166" y="4828602"/>
                    </a:lnTo>
                    <a:lnTo>
                      <a:pt x="4701824" y="4809530"/>
                    </a:lnTo>
                    <a:lnTo>
                      <a:pt x="4699601" y="4797770"/>
                    </a:lnTo>
                    <a:lnTo>
                      <a:pt x="4704999" y="4808259"/>
                    </a:lnTo>
                    <a:lnTo>
                      <a:pt x="4765324" y="4822562"/>
                    </a:lnTo>
                    <a:lnTo>
                      <a:pt x="4776119" y="4823198"/>
                    </a:lnTo>
                    <a:lnTo>
                      <a:pt x="4746274" y="4799677"/>
                    </a:lnTo>
                    <a:lnTo>
                      <a:pt x="4729446" y="4799677"/>
                    </a:lnTo>
                    <a:lnTo>
                      <a:pt x="4726271" y="4807941"/>
                    </a:lnTo>
                    <a:lnTo>
                      <a:pt x="4713571" y="4802856"/>
                    </a:lnTo>
                    <a:lnTo>
                      <a:pt x="4712301" y="4792367"/>
                    </a:lnTo>
                    <a:lnTo>
                      <a:pt x="4740559" y="4785692"/>
                    </a:lnTo>
                    <a:lnTo>
                      <a:pt x="4746909" y="4784738"/>
                    </a:lnTo>
                    <a:lnTo>
                      <a:pt x="4737384" y="4768846"/>
                    </a:lnTo>
                    <a:lnTo>
                      <a:pt x="4717381" y="4764714"/>
                    </a:lnTo>
                    <a:lnTo>
                      <a:pt x="4706586" y="4770117"/>
                    </a:lnTo>
                    <a:lnTo>
                      <a:pt x="4689759" y="4756767"/>
                    </a:lnTo>
                    <a:lnTo>
                      <a:pt x="4687536" y="4752317"/>
                    </a:lnTo>
                    <a:lnTo>
                      <a:pt x="4704681" y="4757721"/>
                    </a:lnTo>
                    <a:lnTo>
                      <a:pt x="4709761" y="4754225"/>
                    </a:lnTo>
                    <a:lnTo>
                      <a:pt x="4729129" y="4759628"/>
                    </a:lnTo>
                    <a:lnTo>
                      <a:pt x="4748179" y="4763442"/>
                    </a:lnTo>
                    <a:lnTo>
                      <a:pt x="4764054" y="4769799"/>
                    </a:lnTo>
                    <a:lnTo>
                      <a:pt x="4808821" y="4724982"/>
                    </a:lnTo>
                    <a:lnTo>
                      <a:pt x="4767864" y="4752953"/>
                    </a:lnTo>
                    <a:lnTo>
                      <a:pt x="4745956" y="4759310"/>
                    </a:lnTo>
                    <a:lnTo>
                      <a:pt x="4735161" y="4747868"/>
                    </a:lnTo>
                    <a:lnTo>
                      <a:pt x="4727541" y="4738332"/>
                    </a:lnTo>
                    <a:lnTo>
                      <a:pt x="4725636" y="4731339"/>
                    </a:lnTo>
                    <a:lnTo>
                      <a:pt x="4723414" y="4717354"/>
                    </a:lnTo>
                    <a:lnTo>
                      <a:pt x="4731351" y="4710043"/>
                    </a:lnTo>
                    <a:lnTo>
                      <a:pt x="4726271" y="4699236"/>
                    </a:lnTo>
                    <a:lnTo>
                      <a:pt x="4725001" y="4688747"/>
                    </a:lnTo>
                    <a:lnTo>
                      <a:pt x="4720874" y="4703686"/>
                    </a:lnTo>
                    <a:lnTo>
                      <a:pt x="4725001" y="4708772"/>
                    </a:lnTo>
                    <a:lnTo>
                      <a:pt x="4714841" y="4717354"/>
                    </a:lnTo>
                    <a:lnTo>
                      <a:pt x="4717064" y="4729114"/>
                    </a:lnTo>
                    <a:lnTo>
                      <a:pt x="4722144" y="4737378"/>
                    </a:lnTo>
                    <a:lnTo>
                      <a:pt x="4720239" y="4744689"/>
                    </a:lnTo>
                    <a:lnTo>
                      <a:pt x="4708809" y="4749139"/>
                    </a:lnTo>
                    <a:lnTo>
                      <a:pt x="4701189" y="4742782"/>
                    </a:lnTo>
                    <a:lnTo>
                      <a:pt x="4696109" y="4747232"/>
                    </a:lnTo>
                    <a:lnTo>
                      <a:pt x="4683409" y="4747232"/>
                    </a:lnTo>
                    <a:lnTo>
                      <a:pt x="4695791" y="4725936"/>
                    </a:lnTo>
                    <a:lnTo>
                      <a:pt x="4684044" y="4726254"/>
                    </a:lnTo>
                    <a:lnTo>
                      <a:pt x="4679916" y="4718943"/>
                    </a:lnTo>
                    <a:lnTo>
                      <a:pt x="4682456" y="4738650"/>
                    </a:lnTo>
                    <a:lnTo>
                      <a:pt x="4676106" y="4744371"/>
                    </a:lnTo>
                    <a:lnTo>
                      <a:pt x="4659914" y="4746596"/>
                    </a:lnTo>
                    <a:lnTo>
                      <a:pt x="4649436" y="4751682"/>
                    </a:lnTo>
                    <a:lnTo>
                      <a:pt x="4619591" y="4753271"/>
                    </a:lnTo>
                    <a:lnTo>
                      <a:pt x="4614829" y="4759628"/>
                    </a:lnTo>
                    <a:lnTo>
                      <a:pt x="4618956" y="4769799"/>
                    </a:lnTo>
                    <a:lnTo>
                      <a:pt x="4611654" y="4781560"/>
                    </a:lnTo>
                    <a:lnTo>
                      <a:pt x="4609749" y="4797452"/>
                    </a:lnTo>
                    <a:lnTo>
                      <a:pt x="4597049" y="4809213"/>
                    </a:lnTo>
                    <a:lnTo>
                      <a:pt x="4587524" y="4820655"/>
                    </a:lnTo>
                    <a:lnTo>
                      <a:pt x="4587524" y="4816523"/>
                    </a:lnTo>
                    <a:lnTo>
                      <a:pt x="4592921" y="4807941"/>
                    </a:lnTo>
                    <a:lnTo>
                      <a:pt x="4583396" y="4805081"/>
                    </a:lnTo>
                    <a:lnTo>
                      <a:pt x="4575776" y="4799995"/>
                    </a:lnTo>
                    <a:lnTo>
                      <a:pt x="4572601" y="4788235"/>
                    </a:lnTo>
                    <a:lnTo>
                      <a:pt x="4568474" y="4796816"/>
                    </a:lnTo>
                    <a:lnTo>
                      <a:pt x="4565299" y="4787599"/>
                    </a:lnTo>
                    <a:lnTo>
                      <a:pt x="4556726" y="4784420"/>
                    </a:lnTo>
                    <a:lnTo>
                      <a:pt x="4553551" y="4798088"/>
                    </a:lnTo>
                    <a:lnTo>
                      <a:pt x="4566251" y="4811755"/>
                    </a:lnTo>
                    <a:lnTo>
                      <a:pt x="4574824" y="4815887"/>
                    </a:lnTo>
                    <a:lnTo>
                      <a:pt x="4580539" y="4820020"/>
                    </a:lnTo>
                    <a:cubicBezTo>
                      <a:pt x="4580856" y="4824152"/>
                      <a:pt x="4581174" y="4828284"/>
                      <a:pt x="4581491" y="4832416"/>
                    </a:cubicBezTo>
                    <a:lnTo>
                      <a:pt x="4576094" y="4845130"/>
                    </a:lnTo>
                    <a:lnTo>
                      <a:pt x="4564664" y="4848308"/>
                    </a:lnTo>
                    <a:lnTo>
                      <a:pt x="4557361" y="4856890"/>
                    </a:lnTo>
                    <a:lnTo>
                      <a:pt x="4552281" y="4857844"/>
                    </a:lnTo>
                    <a:lnTo>
                      <a:pt x="4539264" y="4858479"/>
                    </a:lnTo>
                    <a:lnTo>
                      <a:pt x="4523388" y="4862611"/>
                    </a:lnTo>
                    <a:lnTo>
                      <a:pt x="4531961" y="4871193"/>
                    </a:lnTo>
                    <a:lnTo>
                      <a:pt x="4513228" y="4882636"/>
                    </a:lnTo>
                    <a:lnTo>
                      <a:pt x="4507831" y="4875325"/>
                    </a:lnTo>
                    <a:lnTo>
                      <a:pt x="4504338" y="4865154"/>
                    </a:lnTo>
                    <a:lnTo>
                      <a:pt x="4508466" y="4859751"/>
                    </a:lnTo>
                    <a:lnTo>
                      <a:pt x="4508466" y="4849262"/>
                    </a:lnTo>
                    <a:lnTo>
                      <a:pt x="4502116" y="4843858"/>
                    </a:lnTo>
                    <a:lnTo>
                      <a:pt x="4493861" y="4868333"/>
                    </a:lnTo>
                    <a:cubicBezTo>
                      <a:pt x="4493543" y="4873842"/>
                      <a:pt x="4493226" y="4879352"/>
                      <a:pt x="4492908" y="4884861"/>
                    </a:cubicBezTo>
                    <a:lnTo>
                      <a:pt x="4503703" y="4891218"/>
                    </a:lnTo>
                    <a:lnTo>
                      <a:pt x="4505926" y="4905203"/>
                    </a:lnTo>
                    <a:lnTo>
                      <a:pt x="4497671" y="4910289"/>
                    </a:lnTo>
                    <a:lnTo>
                      <a:pt x="4499868" y="4919360"/>
                    </a:lnTo>
                    <a:lnTo>
                      <a:pt x="4500840" y="4920286"/>
                    </a:lnTo>
                    <a:lnTo>
                      <a:pt x="4506875" y="4943464"/>
                    </a:lnTo>
                    <a:cubicBezTo>
                      <a:pt x="4506557" y="4951507"/>
                      <a:pt x="4506240" y="4959551"/>
                      <a:pt x="4505922" y="4967594"/>
                    </a:cubicBezTo>
                    <a:lnTo>
                      <a:pt x="4499570" y="4964736"/>
                    </a:lnTo>
                    <a:lnTo>
                      <a:pt x="4505922" y="4976166"/>
                    </a:lnTo>
                    <a:cubicBezTo>
                      <a:pt x="4505604" y="4979976"/>
                      <a:pt x="4505287" y="4983786"/>
                      <a:pt x="4504969" y="4987596"/>
                    </a:cubicBezTo>
                    <a:lnTo>
                      <a:pt x="4487183" y="4995216"/>
                    </a:lnTo>
                    <a:lnTo>
                      <a:pt x="4475749" y="5001884"/>
                    </a:lnTo>
                    <a:lnTo>
                      <a:pt x="4460821" y="5005059"/>
                    </a:lnTo>
                    <a:lnTo>
                      <a:pt x="4447164" y="5022204"/>
                    </a:lnTo>
                    <a:lnTo>
                      <a:pt x="4430330" y="5038079"/>
                    </a:lnTo>
                    <a:lnTo>
                      <a:pt x="4433506" y="5029506"/>
                    </a:lnTo>
                    <a:lnTo>
                      <a:pt x="4443988" y="5017759"/>
                    </a:lnTo>
                    <a:lnTo>
                      <a:pt x="4443988" y="5008234"/>
                    </a:lnTo>
                    <a:lnTo>
                      <a:pt x="4454469" y="5000931"/>
                    </a:lnTo>
                    <a:lnTo>
                      <a:pt x="4464950" y="4992359"/>
                    </a:lnTo>
                    <a:lnTo>
                      <a:pt x="4463997" y="4986961"/>
                    </a:lnTo>
                    <a:lnTo>
                      <a:pt x="4449069" y="4990136"/>
                    </a:lnTo>
                    <a:lnTo>
                      <a:pt x="4452245" y="4980929"/>
                    </a:lnTo>
                    <a:lnTo>
                      <a:pt x="4449069" y="4971404"/>
                    </a:lnTo>
                    <a:lnTo>
                      <a:pt x="4439223" y="4964101"/>
                    </a:lnTo>
                    <a:lnTo>
                      <a:pt x="4429060" y="4968229"/>
                    </a:lnTo>
                    <a:lnTo>
                      <a:pt x="4424613" y="4976801"/>
                    </a:lnTo>
                    <a:lnTo>
                      <a:pt x="4411909" y="4972991"/>
                    </a:lnTo>
                    <a:lnTo>
                      <a:pt x="4410956" y="4981246"/>
                    </a:lnTo>
                    <a:lnTo>
                      <a:pt x="4432236" y="4983151"/>
                    </a:lnTo>
                    <a:lnTo>
                      <a:pt x="4435412" y="4985374"/>
                    </a:lnTo>
                    <a:lnTo>
                      <a:pt x="4438588" y="4991724"/>
                    </a:lnTo>
                    <a:lnTo>
                      <a:pt x="4428107" y="5004424"/>
                    </a:lnTo>
                    <a:lnTo>
                      <a:pt x="4426201" y="5009821"/>
                    </a:lnTo>
                    <a:lnTo>
                      <a:pt x="4420802" y="5011726"/>
                    </a:lnTo>
                    <a:lnTo>
                      <a:pt x="4417626" y="5007599"/>
                    </a:lnTo>
                    <a:lnTo>
                      <a:pt x="4413497" y="5011726"/>
                    </a:lnTo>
                    <a:lnTo>
                      <a:pt x="4420802" y="5021251"/>
                    </a:lnTo>
                    <a:lnTo>
                      <a:pt x="4420802" y="5028554"/>
                    </a:lnTo>
                    <a:lnTo>
                      <a:pt x="4410638" y="5035221"/>
                    </a:lnTo>
                    <a:cubicBezTo>
                      <a:pt x="4410956" y="5038925"/>
                      <a:pt x="4411273" y="5042630"/>
                      <a:pt x="4411591" y="5046334"/>
                    </a:cubicBezTo>
                    <a:lnTo>
                      <a:pt x="4416673" y="5034904"/>
                    </a:lnTo>
                    <a:lnTo>
                      <a:pt x="4430330" y="5031729"/>
                    </a:lnTo>
                    <a:lnTo>
                      <a:pt x="4430330" y="5038079"/>
                    </a:lnTo>
                    <a:lnTo>
                      <a:pt x="4408415" y="5059351"/>
                    </a:lnTo>
                    <a:lnTo>
                      <a:pt x="4409368" y="5066654"/>
                    </a:lnTo>
                    <a:lnTo>
                      <a:pt x="4410956" y="5082529"/>
                    </a:lnTo>
                    <a:lnTo>
                      <a:pt x="4409050" y="5116184"/>
                    </a:lnTo>
                    <a:lnTo>
                      <a:pt x="4416673" y="5138091"/>
                    </a:lnTo>
                    <a:lnTo>
                      <a:pt x="4416388" y="5137963"/>
                    </a:lnTo>
                    <a:lnTo>
                      <a:pt x="4413532" y="5157060"/>
                    </a:lnTo>
                    <a:lnTo>
                      <a:pt x="4399569" y="5177430"/>
                    </a:lnTo>
                    <a:lnTo>
                      <a:pt x="4398617" y="5183796"/>
                    </a:lnTo>
                    <a:lnTo>
                      <a:pt x="4376721" y="5181886"/>
                    </a:lnTo>
                    <a:lnTo>
                      <a:pt x="4365932" y="5188252"/>
                    </a:lnTo>
                    <a:lnTo>
                      <a:pt x="4345306" y="5219125"/>
                    </a:lnTo>
                    <a:lnTo>
                      <a:pt x="4332930" y="5259229"/>
                    </a:lnTo>
                    <a:lnTo>
                      <a:pt x="4330709" y="5271960"/>
                    </a:lnTo>
                    <a:lnTo>
                      <a:pt x="4323093" y="5274188"/>
                    </a:lnTo>
                    <a:lnTo>
                      <a:pt x="4314207" y="5282782"/>
                    </a:lnTo>
                    <a:lnTo>
                      <a:pt x="4314207" y="5291057"/>
                    </a:lnTo>
                    <a:lnTo>
                      <a:pt x="4306591" y="5287874"/>
                    </a:lnTo>
                    <a:lnTo>
                      <a:pt x="4298024" y="5290102"/>
                    </a:lnTo>
                    <a:cubicBezTo>
                      <a:pt x="4297707" y="5292967"/>
                      <a:pt x="4297389" y="5295831"/>
                      <a:pt x="4297072" y="5298696"/>
                    </a:cubicBezTo>
                    <a:lnTo>
                      <a:pt x="4290725" y="5302834"/>
                    </a:lnTo>
                    <a:lnTo>
                      <a:pt x="4296437" y="5306016"/>
                    </a:lnTo>
                    <a:lnTo>
                      <a:pt x="4304370" y="5300606"/>
                    </a:lnTo>
                    <a:lnTo>
                      <a:pt x="4317381" y="5301879"/>
                    </a:lnTo>
                    <a:lnTo>
                      <a:pt x="4324679" y="5304743"/>
                    </a:lnTo>
                    <a:lnTo>
                      <a:pt x="4327853" y="5312064"/>
                    </a:lnTo>
                    <a:lnTo>
                      <a:pt x="4329122" y="5321612"/>
                    </a:lnTo>
                    <a:lnTo>
                      <a:pt x="4331343" y="5327023"/>
                    </a:lnTo>
                    <a:lnTo>
                      <a:pt x="4343084" y="5338163"/>
                    </a:lnTo>
                    <a:lnTo>
                      <a:pt x="4348479" y="5349939"/>
                    </a:lnTo>
                    <a:lnTo>
                      <a:pt x="4347949" y="5350022"/>
                    </a:lnTo>
                    <a:lnTo>
                      <a:pt x="4354478" y="5386173"/>
                    </a:lnTo>
                    <a:lnTo>
                      <a:pt x="4367495" y="5416728"/>
                    </a:lnTo>
                    <a:lnTo>
                      <a:pt x="4394165" y="5435506"/>
                    </a:lnTo>
                    <a:lnTo>
                      <a:pt x="4426868" y="5452056"/>
                    </a:lnTo>
                    <a:lnTo>
                      <a:pt x="4440838" y="5454920"/>
                    </a:lnTo>
                    <a:lnTo>
                      <a:pt x="4447188" y="5451738"/>
                    </a:lnTo>
                    <a:lnTo>
                      <a:pt x="4452903" y="5461604"/>
                    </a:lnTo>
                    <a:lnTo>
                      <a:pt x="4450680" y="5467969"/>
                    </a:lnTo>
                    <a:lnTo>
                      <a:pt x="4447505" y="5471470"/>
                    </a:lnTo>
                    <a:lnTo>
                      <a:pt x="4449093" y="5473380"/>
                    </a:lnTo>
                    <a:lnTo>
                      <a:pt x="4444330" y="5483883"/>
                    </a:lnTo>
                    <a:lnTo>
                      <a:pt x="4442108" y="5490248"/>
                    </a:lnTo>
                    <a:lnTo>
                      <a:pt x="4426233" y="5488021"/>
                    </a:lnTo>
                    <a:lnTo>
                      <a:pt x="4416708" y="5487066"/>
                    </a:lnTo>
                    <a:lnTo>
                      <a:pt x="4398610" y="5486111"/>
                    </a:lnTo>
                    <a:lnTo>
                      <a:pt x="4374163" y="5482292"/>
                    </a:lnTo>
                    <a:lnTo>
                      <a:pt x="4361463" y="5481337"/>
                    </a:lnTo>
                    <a:lnTo>
                      <a:pt x="4336380" y="5489612"/>
                    </a:lnTo>
                    <a:lnTo>
                      <a:pt x="4311933" y="5483883"/>
                    </a:lnTo>
                    <a:lnTo>
                      <a:pt x="4298280" y="5488021"/>
                    </a:lnTo>
                    <a:lnTo>
                      <a:pt x="4289073" y="5510300"/>
                    </a:lnTo>
                    <a:lnTo>
                      <a:pt x="4278278" y="5522076"/>
                    </a:lnTo>
                    <a:lnTo>
                      <a:pt x="4253195" y="5536080"/>
                    </a:lnTo>
                    <a:lnTo>
                      <a:pt x="4224620" y="5550084"/>
                    </a:lnTo>
                    <a:lnTo>
                      <a:pt x="4209063" y="5568225"/>
                    </a:lnTo>
                    <a:lnTo>
                      <a:pt x="4191283" y="5582866"/>
                    </a:lnTo>
                    <a:lnTo>
                      <a:pt x="4191283" y="5592732"/>
                    </a:lnTo>
                    <a:lnTo>
                      <a:pt x="4172233" y="5602280"/>
                    </a:lnTo>
                    <a:lnTo>
                      <a:pt x="4169058" y="5601007"/>
                    </a:lnTo>
                    <a:lnTo>
                      <a:pt x="4173185" y="5594642"/>
                    </a:lnTo>
                    <a:lnTo>
                      <a:pt x="4175408" y="5585412"/>
                    </a:lnTo>
                    <a:lnTo>
                      <a:pt x="4168105" y="5578092"/>
                    </a:lnTo>
                    <a:lnTo>
                      <a:pt x="4173820" y="5569498"/>
                    </a:lnTo>
                    <a:lnTo>
                      <a:pt x="4185568" y="5564088"/>
                    </a:lnTo>
                    <a:lnTo>
                      <a:pt x="4204618" y="5551357"/>
                    </a:lnTo>
                    <a:lnTo>
                      <a:pt x="4226843" y="5537353"/>
                    </a:lnTo>
                    <a:lnTo>
                      <a:pt x="4235098" y="5534170"/>
                    </a:lnTo>
                    <a:lnTo>
                      <a:pt x="4235098" y="5524622"/>
                    </a:lnTo>
                    <a:lnTo>
                      <a:pt x="4224620" y="5528123"/>
                    </a:lnTo>
                    <a:lnTo>
                      <a:pt x="4202395" y="5533215"/>
                    </a:lnTo>
                    <a:lnTo>
                      <a:pt x="4184615" y="5544036"/>
                    </a:lnTo>
                    <a:lnTo>
                      <a:pt x="4167470" y="5537989"/>
                    </a:lnTo>
                    <a:lnTo>
                      <a:pt x="4163025" y="5522076"/>
                    </a:lnTo>
                    <a:lnTo>
                      <a:pt x="4160928" y="5513064"/>
                    </a:lnTo>
                    <a:lnTo>
                      <a:pt x="4150640" y="5513376"/>
                    </a:lnTo>
                    <a:lnTo>
                      <a:pt x="4135718" y="5512423"/>
                    </a:lnTo>
                    <a:lnTo>
                      <a:pt x="4123970" y="5504168"/>
                    </a:lnTo>
                    <a:lnTo>
                      <a:pt x="4098570" y="5493373"/>
                    </a:lnTo>
                    <a:lnTo>
                      <a:pt x="4080473" y="5491786"/>
                    </a:lnTo>
                    <a:lnTo>
                      <a:pt x="4071900" y="5495913"/>
                    </a:lnTo>
                    <a:lnTo>
                      <a:pt x="4066820" y="5485436"/>
                    </a:lnTo>
                    <a:lnTo>
                      <a:pt x="4073170" y="5474641"/>
                    </a:lnTo>
                    <a:lnTo>
                      <a:pt x="4059200" y="5477181"/>
                    </a:lnTo>
                    <a:lnTo>
                      <a:pt x="4060470" y="5486706"/>
                    </a:lnTo>
                    <a:lnTo>
                      <a:pt x="4055073" y="5494326"/>
                    </a:lnTo>
                    <a:lnTo>
                      <a:pt x="4044913" y="5497501"/>
                    </a:lnTo>
                    <a:lnTo>
                      <a:pt x="4033165" y="5498453"/>
                    </a:lnTo>
                    <a:lnTo>
                      <a:pt x="4027768" y="5493056"/>
                    </a:lnTo>
                    <a:lnTo>
                      <a:pt x="3999193" y="5494643"/>
                    </a:lnTo>
                    <a:lnTo>
                      <a:pt x="3999193" y="5501946"/>
                    </a:lnTo>
                    <a:lnTo>
                      <a:pt x="3989668" y="5512741"/>
                    </a:lnTo>
                    <a:lnTo>
                      <a:pt x="3974110" y="5516868"/>
                    </a:lnTo>
                    <a:lnTo>
                      <a:pt x="3968713" y="5516868"/>
                    </a:lnTo>
                    <a:lnTo>
                      <a:pt x="3951885" y="5506708"/>
                    </a:lnTo>
                    <a:lnTo>
                      <a:pt x="3940138" y="5520361"/>
                    </a:lnTo>
                    <a:cubicBezTo>
                      <a:pt x="3940455" y="5524277"/>
                      <a:pt x="3940773" y="5528192"/>
                      <a:pt x="3941090" y="5532108"/>
                    </a:cubicBezTo>
                    <a:lnTo>
                      <a:pt x="3953790" y="5537188"/>
                    </a:lnTo>
                    <a:lnTo>
                      <a:pt x="3946805" y="5544491"/>
                    </a:lnTo>
                    <a:lnTo>
                      <a:pt x="3950933" y="5551793"/>
                    </a:lnTo>
                    <a:lnTo>
                      <a:pt x="3963950" y="5554016"/>
                    </a:lnTo>
                    <a:lnTo>
                      <a:pt x="3964903" y="5545443"/>
                    </a:lnTo>
                    <a:lnTo>
                      <a:pt x="3976650" y="5562271"/>
                    </a:lnTo>
                    <a:lnTo>
                      <a:pt x="3991255" y="5570526"/>
                    </a:lnTo>
                    <a:lnTo>
                      <a:pt x="4001098" y="5579733"/>
                    </a:lnTo>
                    <a:lnTo>
                      <a:pt x="3989350" y="5589258"/>
                    </a:lnTo>
                    <a:lnTo>
                      <a:pt x="3971253" y="5569573"/>
                    </a:lnTo>
                    <a:lnTo>
                      <a:pt x="3963950" y="5569573"/>
                    </a:lnTo>
                    <a:lnTo>
                      <a:pt x="3955378" y="5561318"/>
                    </a:lnTo>
                    <a:lnTo>
                      <a:pt x="3934105" y="5568938"/>
                    </a:lnTo>
                    <a:lnTo>
                      <a:pt x="3935375" y="5582591"/>
                    </a:lnTo>
                    <a:lnTo>
                      <a:pt x="3962045" y="5598148"/>
                    </a:lnTo>
                    <a:lnTo>
                      <a:pt x="3962045" y="5610848"/>
                    </a:lnTo>
                    <a:lnTo>
                      <a:pt x="3947123" y="5613071"/>
                    </a:lnTo>
                    <a:lnTo>
                      <a:pt x="3932200" y="5599736"/>
                    </a:lnTo>
                    <a:cubicBezTo>
                      <a:pt x="3931883" y="5595503"/>
                      <a:pt x="3931565" y="5591269"/>
                      <a:pt x="3931248" y="5587036"/>
                    </a:cubicBezTo>
                    <a:lnTo>
                      <a:pt x="3920770" y="5580686"/>
                    </a:lnTo>
                    <a:lnTo>
                      <a:pt x="3910928" y="5584813"/>
                    </a:lnTo>
                    <a:lnTo>
                      <a:pt x="3907753" y="5595291"/>
                    </a:lnTo>
                    <a:lnTo>
                      <a:pt x="3939185" y="5620373"/>
                    </a:lnTo>
                    <a:lnTo>
                      <a:pt x="3926168" y="5627041"/>
                    </a:lnTo>
                    <a:lnTo>
                      <a:pt x="3911563" y="5616563"/>
                    </a:lnTo>
                    <a:lnTo>
                      <a:pt x="3908388" y="5621961"/>
                    </a:lnTo>
                    <a:lnTo>
                      <a:pt x="3899815" y="5614658"/>
                    </a:lnTo>
                    <a:lnTo>
                      <a:pt x="3903625" y="5598466"/>
                    </a:lnTo>
                    <a:lnTo>
                      <a:pt x="3899498" y="5587353"/>
                    </a:lnTo>
                    <a:lnTo>
                      <a:pt x="3880448" y="5582908"/>
                    </a:lnTo>
                    <a:lnTo>
                      <a:pt x="3876003" y="5568621"/>
                    </a:lnTo>
                    <a:lnTo>
                      <a:pt x="3863303" y="5570526"/>
                    </a:lnTo>
                    <a:lnTo>
                      <a:pt x="3860128" y="5562271"/>
                    </a:lnTo>
                    <a:lnTo>
                      <a:pt x="3856953" y="5551793"/>
                    </a:lnTo>
                    <a:lnTo>
                      <a:pt x="3862033" y="5543538"/>
                    </a:lnTo>
                    <a:lnTo>
                      <a:pt x="3865208" y="5531791"/>
                    </a:lnTo>
                    <a:lnTo>
                      <a:pt x="3849015" y="5527346"/>
                    </a:lnTo>
                    <a:lnTo>
                      <a:pt x="3847110" y="5539093"/>
                    </a:lnTo>
                    <a:lnTo>
                      <a:pt x="3836633" y="5545443"/>
                    </a:lnTo>
                    <a:lnTo>
                      <a:pt x="3827108" y="5560366"/>
                    </a:lnTo>
                    <a:lnTo>
                      <a:pt x="3832505" y="5577511"/>
                    </a:lnTo>
                    <a:lnTo>
                      <a:pt x="3827743" y="5593068"/>
                    </a:lnTo>
                    <a:lnTo>
                      <a:pt x="3834410" y="5617198"/>
                    </a:lnTo>
                    <a:lnTo>
                      <a:pt x="3857588" y="5639423"/>
                    </a:lnTo>
                    <a:lnTo>
                      <a:pt x="3861080" y="5666411"/>
                    </a:lnTo>
                    <a:lnTo>
                      <a:pt x="3875050" y="5671808"/>
                    </a:lnTo>
                    <a:lnTo>
                      <a:pt x="3903625" y="5700701"/>
                    </a:lnTo>
                    <a:lnTo>
                      <a:pt x="3900768" y="5730546"/>
                    </a:lnTo>
                    <a:lnTo>
                      <a:pt x="3881718" y="5726418"/>
                    </a:lnTo>
                    <a:lnTo>
                      <a:pt x="3881718" y="5719116"/>
                    </a:lnTo>
                    <a:lnTo>
                      <a:pt x="3893465" y="5716893"/>
                    </a:lnTo>
                    <a:lnTo>
                      <a:pt x="3884575" y="5706416"/>
                    </a:lnTo>
                    <a:lnTo>
                      <a:pt x="3868700" y="5688318"/>
                    </a:lnTo>
                    <a:lnTo>
                      <a:pt x="3856953" y="5700383"/>
                    </a:lnTo>
                    <a:lnTo>
                      <a:pt x="3862668" y="5709591"/>
                    </a:lnTo>
                    <a:lnTo>
                      <a:pt x="3858223" y="5714988"/>
                    </a:lnTo>
                    <a:lnTo>
                      <a:pt x="3863620" y="5721338"/>
                    </a:lnTo>
                    <a:lnTo>
                      <a:pt x="3877590" y="5724513"/>
                    </a:lnTo>
                    <a:lnTo>
                      <a:pt x="3866795" y="5742293"/>
                    </a:lnTo>
                    <a:lnTo>
                      <a:pt x="3856635" y="5748008"/>
                    </a:lnTo>
                    <a:lnTo>
                      <a:pt x="3842665" y="5744833"/>
                    </a:lnTo>
                    <a:lnTo>
                      <a:pt x="3826790" y="5741341"/>
                    </a:lnTo>
                    <a:lnTo>
                      <a:pt x="3824885" y="5753088"/>
                    </a:lnTo>
                    <a:lnTo>
                      <a:pt x="3843935" y="5754358"/>
                    </a:lnTo>
                    <a:lnTo>
                      <a:pt x="3859810" y="5761343"/>
                    </a:lnTo>
                    <a:lnTo>
                      <a:pt x="3859810" y="5770868"/>
                    </a:lnTo>
                    <a:lnTo>
                      <a:pt x="3873463" y="5773091"/>
                    </a:lnTo>
                    <a:lnTo>
                      <a:pt x="3873463" y="5765471"/>
                    </a:lnTo>
                    <a:lnTo>
                      <a:pt x="3896958" y="5779123"/>
                    </a:lnTo>
                    <a:lnTo>
                      <a:pt x="3902673" y="5794681"/>
                    </a:lnTo>
                    <a:lnTo>
                      <a:pt x="3910928" y="5801031"/>
                    </a:lnTo>
                    <a:lnTo>
                      <a:pt x="3926803" y="5801983"/>
                    </a:lnTo>
                    <a:lnTo>
                      <a:pt x="3934423" y="5814366"/>
                    </a:lnTo>
                    <a:lnTo>
                      <a:pt x="3958870" y="5825796"/>
                    </a:lnTo>
                    <a:lnTo>
                      <a:pt x="3967443" y="5835321"/>
                    </a:lnTo>
                    <a:lnTo>
                      <a:pt x="3962045" y="5852148"/>
                    </a:lnTo>
                    <a:lnTo>
                      <a:pt x="3965538" y="5857546"/>
                    </a:lnTo>
                    <a:lnTo>
                      <a:pt x="3961410" y="5863896"/>
                    </a:lnTo>
                    <a:lnTo>
                      <a:pt x="3971888" y="5877231"/>
                    </a:lnTo>
                    <a:lnTo>
                      <a:pt x="3979508" y="5891201"/>
                    </a:lnTo>
                    <a:lnTo>
                      <a:pt x="3962680" y="5894376"/>
                    </a:lnTo>
                    <a:lnTo>
                      <a:pt x="3953790" y="5883581"/>
                    </a:lnTo>
                    <a:lnTo>
                      <a:pt x="3943313" y="5883898"/>
                    </a:lnTo>
                    <a:lnTo>
                      <a:pt x="3931565" y="5869293"/>
                    </a:lnTo>
                    <a:lnTo>
                      <a:pt x="3922993" y="5864213"/>
                    </a:lnTo>
                    <a:lnTo>
                      <a:pt x="3926168" y="5853736"/>
                    </a:lnTo>
                    <a:lnTo>
                      <a:pt x="3912515" y="5851513"/>
                    </a:lnTo>
                    <a:lnTo>
                      <a:pt x="3896640" y="5857863"/>
                    </a:lnTo>
                    <a:lnTo>
                      <a:pt x="3902038" y="5864213"/>
                    </a:lnTo>
                    <a:lnTo>
                      <a:pt x="3876638" y="5865801"/>
                    </a:lnTo>
                    <a:lnTo>
                      <a:pt x="3869676" y="5859999"/>
                    </a:lnTo>
                    <a:lnTo>
                      <a:pt x="3872889" y="5872612"/>
                    </a:lnTo>
                    <a:lnTo>
                      <a:pt x="3882402" y="5876432"/>
                    </a:lnTo>
                    <a:lnTo>
                      <a:pt x="3876060" y="5884073"/>
                    </a:lnTo>
                    <a:lnTo>
                      <a:pt x="3885572" y="5885983"/>
                    </a:lnTo>
                    <a:lnTo>
                      <a:pt x="3890012" y="5900946"/>
                    </a:lnTo>
                    <a:lnTo>
                      <a:pt x="3899524" y="5904766"/>
                    </a:lnTo>
                    <a:lnTo>
                      <a:pt x="3904597" y="5906039"/>
                    </a:lnTo>
                    <a:lnTo>
                      <a:pt x="3900475" y="5893623"/>
                    </a:lnTo>
                    <a:lnTo>
                      <a:pt x="3905865" y="5891076"/>
                    </a:lnTo>
                    <a:lnTo>
                      <a:pt x="3914109" y="5897444"/>
                    </a:lnTo>
                    <a:lnTo>
                      <a:pt x="3915378" y="5910178"/>
                    </a:lnTo>
                    <a:lnTo>
                      <a:pt x="3919500" y="5911133"/>
                    </a:lnTo>
                    <a:lnTo>
                      <a:pt x="3917914" y="5917500"/>
                    </a:lnTo>
                    <a:lnTo>
                      <a:pt x="3909353" y="5928325"/>
                    </a:lnTo>
                    <a:lnTo>
                      <a:pt x="3900792" y="5927370"/>
                    </a:lnTo>
                    <a:lnTo>
                      <a:pt x="3896670" y="5934692"/>
                    </a:lnTo>
                    <a:lnTo>
                      <a:pt x="3888109" y="5943288"/>
                    </a:lnTo>
                    <a:lnTo>
                      <a:pt x="3885255" y="5943288"/>
                    </a:lnTo>
                    <a:lnTo>
                      <a:pt x="3877646" y="5931508"/>
                    </a:lnTo>
                    <a:lnTo>
                      <a:pt x="3885890" y="5928325"/>
                    </a:lnTo>
                    <a:lnTo>
                      <a:pt x="3869084" y="5922276"/>
                    </a:lnTo>
                    <a:lnTo>
                      <a:pt x="3867816" y="5915909"/>
                    </a:lnTo>
                    <a:lnTo>
                      <a:pt x="3855133" y="5918137"/>
                    </a:lnTo>
                    <a:lnTo>
                      <a:pt x="3854182" y="5924504"/>
                    </a:lnTo>
                    <a:lnTo>
                      <a:pt x="3863060" y="5935010"/>
                    </a:lnTo>
                    <a:lnTo>
                      <a:pt x="3860840" y="5953794"/>
                    </a:lnTo>
                    <a:lnTo>
                      <a:pt x="3870353" y="5967801"/>
                    </a:lnTo>
                    <a:lnTo>
                      <a:pt x="3875109" y="5982128"/>
                    </a:lnTo>
                    <a:lnTo>
                      <a:pt x="3877011" y="6000274"/>
                    </a:lnTo>
                    <a:lnTo>
                      <a:pt x="3872255" y="6015237"/>
                    </a:lnTo>
                    <a:lnTo>
                      <a:pt x="3882719" y="6024470"/>
                    </a:lnTo>
                    <a:lnTo>
                      <a:pt x="3879548" y="6031792"/>
                    </a:lnTo>
                    <a:lnTo>
                      <a:pt x="3895402" y="6043571"/>
                    </a:lnTo>
                    <a:lnTo>
                      <a:pt x="3883987" y="6049938"/>
                    </a:lnTo>
                    <a:lnTo>
                      <a:pt x="3876377" y="6034975"/>
                    </a:lnTo>
                    <a:lnTo>
                      <a:pt x="3869084" y="6033384"/>
                    </a:lnTo>
                    <a:lnTo>
                      <a:pt x="3870987" y="6043571"/>
                    </a:lnTo>
                    <a:lnTo>
                      <a:pt x="3861475" y="6043890"/>
                    </a:lnTo>
                    <a:lnTo>
                      <a:pt x="3862743" y="6038477"/>
                    </a:lnTo>
                    <a:lnTo>
                      <a:pt x="3855133" y="6021604"/>
                    </a:lnTo>
                    <a:lnTo>
                      <a:pt x="3844352" y="6001866"/>
                    </a:lnTo>
                    <a:lnTo>
                      <a:pt x="3829767" y="6006960"/>
                    </a:lnTo>
                    <a:lnTo>
                      <a:pt x="3819303" y="6033702"/>
                    </a:lnTo>
                    <a:lnTo>
                      <a:pt x="3822791" y="6054714"/>
                    </a:lnTo>
                    <a:lnTo>
                      <a:pt x="3818352" y="6048665"/>
                    </a:lnTo>
                    <a:lnTo>
                      <a:pt x="3813279" y="6051849"/>
                    </a:lnTo>
                    <a:lnTo>
                      <a:pt x="3807889" y="6038796"/>
                    </a:lnTo>
                    <a:lnTo>
                      <a:pt x="3800279" y="5999956"/>
                    </a:lnTo>
                    <a:lnTo>
                      <a:pt x="3792669" y="5995817"/>
                    </a:lnTo>
                    <a:lnTo>
                      <a:pt x="3790132" y="5987540"/>
                    </a:lnTo>
                    <a:lnTo>
                      <a:pt x="3779986" y="5986585"/>
                    </a:lnTo>
                    <a:lnTo>
                      <a:pt x="3777449" y="5971622"/>
                    </a:lnTo>
                    <a:lnTo>
                      <a:pt x="3764132" y="5978944"/>
                    </a:lnTo>
                    <a:lnTo>
                      <a:pt x="3758742" y="6006641"/>
                    </a:lnTo>
                    <a:lnTo>
                      <a:pt x="3753351" y="5998046"/>
                    </a:lnTo>
                    <a:lnTo>
                      <a:pt x="3745107" y="6002503"/>
                    </a:lnTo>
                    <a:lnTo>
                      <a:pt x="3734327" y="5982446"/>
                    </a:lnTo>
                    <a:lnTo>
                      <a:pt x="3733058" y="5960479"/>
                    </a:lnTo>
                    <a:lnTo>
                      <a:pt x="3742571" y="5949973"/>
                    </a:lnTo>
                    <a:lnTo>
                      <a:pt x="3737814" y="5927688"/>
                    </a:lnTo>
                    <a:lnTo>
                      <a:pt x="3721961" y="5903493"/>
                    </a:lnTo>
                    <a:lnTo>
                      <a:pt x="3708326" y="5898080"/>
                    </a:lnTo>
                    <a:lnTo>
                      <a:pt x="3701985" y="5903493"/>
                    </a:lnTo>
                    <a:lnTo>
                      <a:pt x="3694375" y="5879297"/>
                    </a:lnTo>
                    <a:lnTo>
                      <a:pt x="3681692" y="5876432"/>
                    </a:lnTo>
                    <a:cubicBezTo>
                      <a:pt x="3681586" y="5871869"/>
                      <a:pt x="3681481" y="5867305"/>
                      <a:pt x="3681375" y="5862742"/>
                    </a:cubicBezTo>
                    <a:lnTo>
                      <a:pt x="3690887" y="5862742"/>
                    </a:lnTo>
                    <a:lnTo>
                      <a:pt x="3711814" y="5839820"/>
                    </a:lnTo>
                    <a:lnTo>
                      <a:pt x="3709595" y="5824221"/>
                    </a:lnTo>
                    <a:lnTo>
                      <a:pt x="3710863" y="5820082"/>
                    </a:lnTo>
                    <a:lnTo>
                      <a:pt x="3725448" y="5835682"/>
                    </a:lnTo>
                    <a:lnTo>
                      <a:pt x="3740351" y="5836637"/>
                    </a:lnTo>
                    <a:lnTo>
                      <a:pt x="3746693" y="5826131"/>
                    </a:lnTo>
                    <a:lnTo>
                      <a:pt x="3762547" y="5819764"/>
                    </a:lnTo>
                    <a:lnTo>
                      <a:pt x="3788230" y="5838547"/>
                    </a:lnTo>
                    <a:lnTo>
                      <a:pt x="3812328" y="5846824"/>
                    </a:lnTo>
                    <a:lnTo>
                      <a:pt x="3836426" y="5846506"/>
                    </a:lnTo>
                    <a:lnTo>
                      <a:pt x="3849426" y="5860196"/>
                    </a:lnTo>
                    <a:lnTo>
                      <a:pt x="3857036" y="5860832"/>
                    </a:lnTo>
                    <a:lnTo>
                      <a:pt x="3868367" y="5859082"/>
                    </a:lnTo>
                    <a:lnTo>
                      <a:pt x="3859493" y="5854053"/>
                    </a:lnTo>
                    <a:lnTo>
                      <a:pt x="3872193" y="5847703"/>
                    </a:lnTo>
                    <a:lnTo>
                      <a:pt x="3883940" y="5850878"/>
                    </a:lnTo>
                    <a:lnTo>
                      <a:pt x="3893465" y="5849608"/>
                    </a:lnTo>
                    <a:lnTo>
                      <a:pt x="3889020" y="5840083"/>
                    </a:lnTo>
                    <a:lnTo>
                      <a:pt x="3876320" y="5835003"/>
                    </a:lnTo>
                    <a:lnTo>
                      <a:pt x="3868065" y="5837226"/>
                    </a:lnTo>
                    <a:lnTo>
                      <a:pt x="3859493" y="5833098"/>
                    </a:lnTo>
                    <a:lnTo>
                      <a:pt x="3843618" y="5815318"/>
                    </a:lnTo>
                    <a:lnTo>
                      <a:pt x="3845523" y="5828971"/>
                    </a:lnTo>
                    <a:lnTo>
                      <a:pt x="3830918" y="5828018"/>
                    </a:lnTo>
                    <a:lnTo>
                      <a:pt x="3827743" y="5814366"/>
                    </a:lnTo>
                    <a:lnTo>
                      <a:pt x="3823298" y="5817541"/>
                    </a:lnTo>
                    <a:lnTo>
                      <a:pt x="3811550" y="5810556"/>
                    </a:lnTo>
                    <a:lnTo>
                      <a:pt x="3797898" y="5817858"/>
                    </a:lnTo>
                    <a:lnTo>
                      <a:pt x="3787420" y="5809286"/>
                    </a:lnTo>
                    <a:lnTo>
                      <a:pt x="3761703" y="5813096"/>
                    </a:lnTo>
                    <a:lnTo>
                      <a:pt x="3753765" y="5811826"/>
                    </a:lnTo>
                    <a:lnTo>
                      <a:pt x="3747415" y="5811191"/>
                    </a:lnTo>
                    <a:lnTo>
                      <a:pt x="3742653" y="5810873"/>
                    </a:lnTo>
                    <a:lnTo>
                      <a:pt x="3741383" y="5811191"/>
                    </a:lnTo>
                    <a:lnTo>
                      <a:pt x="3739478" y="5812461"/>
                    </a:lnTo>
                    <a:lnTo>
                      <a:pt x="3735985" y="5815636"/>
                    </a:lnTo>
                    <a:lnTo>
                      <a:pt x="3732810" y="5818811"/>
                    </a:lnTo>
                    <a:lnTo>
                      <a:pt x="3731223" y="5820398"/>
                    </a:lnTo>
                    <a:lnTo>
                      <a:pt x="3715348" y="5816588"/>
                    </a:lnTo>
                    <a:lnTo>
                      <a:pt x="3704553" y="5800713"/>
                    </a:lnTo>
                    <a:lnTo>
                      <a:pt x="3697250" y="5808968"/>
                    </a:lnTo>
                    <a:lnTo>
                      <a:pt x="3695345" y="5816588"/>
                    </a:lnTo>
                    <a:lnTo>
                      <a:pt x="3687725" y="5812461"/>
                    </a:lnTo>
                    <a:lnTo>
                      <a:pt x="3684550" y="5801031"/>
                    </a:lnTo>
                    <a:lnTo>
                      <a:pt x="3675978" y="5789283"/>
                    </a:lnTo>
                    <a:cubicBezTo>
                      <a:pt x="3676295" y="5785896"/>
                      <a:pt x="3676613" y="5782510"/>
                      <a:pt x="3676930" y="5779123"/>
                    </a:cubicBezTo>
                    <a:lnTo>
                      <a:pt x="3668358" y="5781028"/>
                    </a:lnTo>
                    <a:lnTo>
                      <a:pt x="3665183" y="5764201"/>
                    </a:lnTo>
                    <a:lnTo>
                      <a:pt x="3650260" y="5761343"/>
                    </a:lnTo>
                    <a:lnTo>
                      <a:pt x="3646133" y="5750548"/>
                    </a:lnTo>
                    <a:lnTo>
                      <a:pt x="3652165" y="5740071"/>
                    </a:lnTo>
                    <a:lnTo>
                      <a:pt x="3667088" y="5735943"/>
                    </a:lnTo>
                    <a:lnTo>
                      <a:pt x="3675343" y="5743881"/>
                    </a:lnTo>
                    <a:lnTo>
                      <a:pt x="3683915" y="5747056"/>
                    </a:lnTo>
                    <a:lnTo>
                      <a:pt x="3681693" y="5733403"/>
                    </a:lnTo>
                    <a:lnTo>
                      <a:pt x="3676613" y="5727371"/>
                    </a:lnTo>
                    <a:lnTo>
                      <a:pt x="3660738" y="5728323"/>
                    </a:lnTo>
                    <a:lnTo>
                      <a:pt x="3654388" y="5720068"/>
                    </a:lnTo>
                    <a:lnTo>
                      <a:pt x="3648990" y="5730546"/>
                    </a:lnTo>
                    <a:lnTo>
                      <a:pt x="3645815" y="5739118"/>
                    </a:lnTo>
                    <a:lnTo>
                      <a:pt x="3641370" y="5733721"/>
                    </a:lnTo>
                    <a:lnTo>
                      <a:pt x="3639465" y="5722291"/>
                    </a:lnTo>
                    <a:lnTo>
                      <a:pt x="3631845" y="5709591"/>
                    </a:lnTo>
                    <a:lnTo>
                      <a:pt x="3615018" y="5708956"/>
                    </a:lnTo>
                    <a:lnTo>
                      <a:pt x="3602000" y="5689906"/>
                    </a:lnTo>
                    <a:lnTo>
                      <a:pt x="3606128" y="5683556"/>
                    </a:lnTo>
                    <a:lnTo>
                      <a:pt x="3595968" y="5682286"/>
                    </a:lnTo>
                    <a:cubicBezTo>
                      <a:pt x="3595650" y="5676888"/>
                      <a:pt x="3595333" y="5671491"/>
                      <a:pt x="3595015" y="5666093"/>
                    </a:cubicBezTo>
                    <a:lnTo>
                      <a:pt x="3588665" y="5656886"/>
                    </a:lnTo>
                    <a:lnTo>
                      <a:pt x="3589618" y="5650536"/>
                    </a:lnTo>
                    <a:lnTo>
                      <a:pt x="3582315" y="5649583"/>
                    </a:lnTo>
                    <a:lnTo>
                      <a:pt x="3578188" y="5641963"/>
                    </a:lnTo>
                    <a:lnTo>
                      <a:pt x="3578378" y="5641929"/>
                    </a:lnTo>
                    <a:lnTo>
                      <a:pt x="3574656" y="5639745"/>
                    </a:lnTo>
                    <a:lnTo>
                      <a:pt x="3577496" y="5632442"/>
                    </a:lnTo>
                    <a:lnTo>
                      <a:pt x="3571816" y="5618155"/>
                    </a:lnTo>
                    <a:lnTo>
                      <a:pt x="3557613" y="5606090"/>
                    </a:lnTo>
                    <a:lnTo>
                      <a:pt x="3537414" y="5597200"/>
                    </a:lnTo>
                    <a:lnTo>
                      <a:pt x="3526999" y="5579420"/>
                    </a:lnTo>
                    <a:lnTo>
                      <a:pt x="3525737" y="5573387"/>
                    </a:lnTo>
                    <a:lnTo>
                      <a:pt x="3515006" y="5557830"/>
                    </a:lnTo>
                    <a:lnTo>
                      <a:pt x="3517847" y="5553067"/>
                    </a:lnTo>
                    <a:lnTo>
                      <a:pt x="3527946" y="5560052"/>
                    </a:lnTo>
                    <a:lnTo>
                      <a:pt x="3526684" y="5550845"/>
                    </a:lnTo>
                    <a:cubicBezTo>
                      <a:pt x="3526894" y="5549469"/>
                      <a:pt x="3527105" y="5548093"/>
                      <a:pt x="3527315" y="5546717"/>
                    </a:cubicBezTo>
                    <a:lnTo>
                      <a:pt x="3520372" y="5543860"/>
                    </a:lnTo>
                    <a:lnTo>
                      <a:pt x="3514691" y="5534970"/>
                    </a:lnTo>
                    <a:lnTo>
                      <a:pt x="3514691" y="5523540"/>
                    </a:lnTo>
                    <a:lnTo>
                      <a:pt x="3522581" y="5513062"/>
                    </a:lnTo>
                    <a:lnTo>
                      <a:pt x="3527946" y="5504490"/>
                    </a:lnTo>
                    <a:lnTo>
                      <a:pt x="3529840" y="5490202"/>
                    </a:lnTo>
                    <a:lnTo>
                      <a:pt x="3531418" y="5480995"/>
                    </a:lnTo>
                    <a:lnTo>
                      <a:pt x="3523843" y="5473057"/>
                    </a:lnTo>
                    <a:lnTo>
                      <a:pt x="3532365" y="5464485"/>
                    </a:lnTo>
                    <a:lnTo>
                      <a:pt x="3526053" y="5451784"/>
                    </a:lnTo>
                    <a:lnTo>
                      <a:pt x="3523212" y="5445434"/>
                    </a:lnTo>
                    <a:lnTo>
                      <a:pt x="3529524" y="5441307"/>
                    </a:lnTo>
                    <a:lnTo>
                      <a:pt x="3524159" y="5427337"/>
                    </a:lnTo>
                    <a:lnTo>
                      <a:pt x="3527946" y="5420352"/>
                    </a:lnTo>
                    <a:lnTo>
                      <a:pt x="3540570" y="5404794"/>
                    </a:lnTo>
                    <a:lnTo>
                      <a:pt x="3535836" y="5397809"/>
                    </a:lnTo>
                    <a:lnTo>
                      <a:pt x="3526053" y="5394952"/>
                    </a:lnTo>
                    <a:lnTo>
                      <a:pt x="3525643" y="5394317"/>
                    </a:lnTo>
                    <a:lnTo>
                      <a:pt x="3516101" y="5394317"/>
                    </a:lnTo>
                    <a:lnTo>
                      <a:pt x="3512284" y="5386716"/>
                    </a:lnTo>
                    <a:lnTo>
                      <a:pt x="3510694" y="5374048"/>
                    </a:lnTo>
                    <a:lnTo>
                      <a:pt x="3492882" y="5352511"/>
                    </a:lnTo>
                    <a:lnTo>
                      <a:pt x="3469663" y="5340159"/>
                    </a:lnTo>
                    <a:lnTo>
                      <a:pt x="3460121" y="5329707"/>
                    </a:lnTo>
                    <a:lnTo>
                      <a:pt x="3445809" y="5327807"/>
                    </a:lnTo>
                    <a:lnTo>
                      <a:pt x="3441674" y="5318622"/>
                    </a:lnTo>
                    <a:lnTo>
                      <a:pt x="3448671" y="5320839"/>
                    </a:lnTo>
                    <a:lnTo>
                      <a:pt x="3454396" y="5318939"/>
                    </a:lnTo>
                    <a:lnTo>
                      <a:pt x="3455032" y="5310071"/>
                    </a:lnTo>
                    <a:lnTo>
                      <a:pt x="3445596" y="5305079"/>
                    </a:lnTo>
                    <a:lnTo>
                      <a:pt x="3448013" y="5314939"/>
                    </a:lnTo>
                    <a:lnTo>
                      <a:pt x="3441636" y="5312732"/>
                    </a:lnTo>
                    <a:lnTo>
                      <a:pt x="3436217" y="5308949"/>
                    </a:lnTo>
                    <a:lnTo>
                      <a:pt x="3431434" y="5305166"/>
                    </a:lnTo>
                    <a:lnTo>
                      <a:pt x="3427927" y="5302014"/>
                    </a:lnTo>
                    <a:lnTo>
                      <a:pt x="3425696" y="5298861"/>
                    </a:lnTo>
                    <a:lnTo>
                      <a:pt x="3423145" y="5296654"/>
                    </a:lnTo>
                    <a:lnTo>
                      <a:pt x="3420913" y="5295078"/>
                    </a:lnTo>
                    <a:lnTo>
                      <a:pt x="3393814" y="5279000"/>
                    </a:lnTo>
                    <a:lnTo>
                      <a:pt x="3380105" y="5263238"/>
                    </a:lnTo>
                    <a:lnTo>
                      <a:pt x="3365758" y="5256303"/>
                    </a:lnTo>
                    <a:lnTo>
                      <a:pt x="3371178" y="5268913"/>
                    </a:lnTo>
                    <a:lnTo>
                      <a:pt x="3355875" y="5258509"/>
                    </a:lnTo>
                    <a:lnTo>
                      <a:pt x="3332601" y="5247476"/>
                    </a:lnTo>
                    <a:lnTo>
                      <a:pt x="3320486" y="5245269"/>
                    </a:lnTo>
                    <a:lnTo>
                      <a:pt x="3301995" y="5240855"/>
                    </a:lnTo>
                    <a:lnTo>
                      <a:pt x="3294025" y="5229506"/>
                    </a:lnTo>
                    <a:lnTo>
                      <a:pt x="3321124" y="5232974"/>
                    </a:lnTo>
                    <a:lnTo>
                      <a:pt x="3333877" y="5237072"/>
                    </a:lnTo>
                    <a:lnTo>
                      <a:pt x="3352368" y="5241171"/>
                    </a:lnTo>
                    <a:lnTo>
                      <a:pt x="3357469" y="5244954"/>
                    </a:lnTo>
                    <a:lnTo>
                      <a:pt x="3355237" y="5235496"/>
                    </a:lnTo>
                    <a:lnTo>
                      <a:pt x="3357761" y="5233854"/>
                    </a:lnTo>
                    <a:lnTo>
                      <a:pt x="3374251" y="5226890"/>
                    </a:lnTo>
                    <a:lnTo>
                      <a:pt x="3376538" y="5226649"/>
                    </a:lnTo>
                    <a:cubicBezTo>
                      <a:pt x="3376489" y="5226428"/>
                      <a:pt x="3376439" y="5226207"/>
                      <a:pt x="3376390" y="5225986"/>
                    </a:cubicBezTo>
                    <a:lnTo>
                      <a:pt x="3374251" y="5226890"/>
                    </a:lnTo>
                    <a:lnTo>
                      <a:pt x="3367352" y="5227615"/>
                    </a:lnTo>
                    <a:lnTo>
                      <a:pt x="3357761" y="5233854"/>
                    </a:lnTo>
                    <a:lnTo>
                      <a:pt x="3355306" y="5234891"/>
                    </a:lnTo>
                    <a:lnTo>
                      <a:pt x="3346733" y="5230124"/>
                    </a:lnTo>
                    <a:lnTo>
                      <a:pt x="3354671" y="5222815"/>
                    </a:lnTo>
                    <a:lnTo>
                      <a:pt x="3358798" y="5218366"/>
                    </a:lnTo>
                    <a:cubicBezTo>
                      <a:pt x="3359425" y="5217528"/>
                      <a:pt x="3359183" y="5217140"/>
                      <a:pt x="3358436" y="5217784"/>
                    </a:cubicBezTo>
                    <a:lnTo>
                      <a:pt x="3354315" y="5222229"/>
                    </a:lnTo>
                    <a:lnTo>
                      <a:pt x="3340052" y="5224452"/>
                    </a:lnTo>
                    <a:lnTo>
                      <a:pt x="3327374" y="5222547"/>
                    </a:lnTo>
                    <a:lnTo>
                      <a:pt x="3291558" y="5197464"/>
                    </a:lnTo>
                    <a:lnTo>
                      <a:pt x="3284585" y="5183177"/>
                    </a:lnTo>
                    <a:lnTo>
                      <a:pt x="3262715" y="5167619"/>
                    </a:lnTo>
                    <a:lnTo>
                      <a:pt x="3236724" y="5163492"/>
                    </a:lnTo>
                    <a:lnTo>
                      <a:pt x="3223095" y="5169842"/>
                    </a:lnTo>
                    <a:lnTo>
                      <a:pt x="3197105" y="5168889"/>
                    </a:lnTo>
                    <a:lnTo>
                      <a:pt x="3185694" y="5151744"/>
                    </a:lnTo>
                    <a:lnTo>
                      <a:pt x="3187913" y="5144442"/>
                    </a:lnTo>
                    <a:lnTo>
                      <a:pt x="3160338" y="5123804"/>
                    </a:lnTo>
                    <a:lnTo>
                      <a:pt x="3116598" y="5068242"/>
                    </a:lnTo>
                    <a:cubicBezTo>
                      <a:pt x="3116492" y="5066760"/>
                      <a:pt x="3116387" y="5065279"/>
                      <a:pt x="3116281" y="5063797"/>
                    </a:cubicBezTo>
                    <a:lnTo>
                      <a:pt x="3125790" y="5065067"/>
                    </a:lnTo>
                    <a:lnTo>
                      <a:pt x="3132129" y="5063797"/>
                    </a:lnTo>
                    <a:lnTo>
                      <a:pt x="3125790" y="5056494"/>
                    </a:lnTo>
                    <a:lnTo>
                      <a:pt x="3125790" y="5052049"/>
                    </a:lnTo>
                    <a:lnTo>
                      <a:pt x="3141637" y="5060622"/>
                    </a:lnTo>
                    <a:lnTo>
                      <a:pt x="3152097" y="5071099"/>
                    </a:lnTo>
                    <a:lnTo>
                      <a:pt x="3154316" y="5061257"/>
                    </a:lnTo>
                    <a:lnTo>
                      <a:pt x="3144807" y="5059669"/>
                    </a:lnTo>
                    <a:lnTo>
                      <a:pt x="3123571" y="5040937"/>
                    </a:lnTo>
                    <a:lnTo>
                      <a:pt x="3111844" y="5026014"/>
                    </a:lnTo>
                    <a:lnTo>
                      <a:pt x="3105187" y="5012679"/>
                    </a:lnTo>
                    <a:lnTo>
                      <a:pt x="3100750" y="4980612"/>
                    </a:lnTo>
                    <a:lnTo>
                      <a:pt x="3093143" y="4963149"/>
                    </a:lnTo>
                    <a:lnTo>
                      <a:pt x="3070005" y="4933621"/>
                    </a:lnTo>
                    <a:lnTo>
                      <a:pt x="3053524" y="4927589"/>
                    </a:lnTo>
                    <a:lnTo>
                      <a:pt x="3045283" y="4918064"/>
                    </a:lnTo>
                    <a:lnTo>
                      <a:pt x="3030703" y="4921239"/>
                    </a:lnTo>
                    <a:lnTo>
                      <a:pt x="3025314" y="4945686"/>
                    </a:lnTo>
                    <a:lnTo>
                      <a:pt x="3027850" y="4958386"/>
                    </a:lnTo>
                    <a:lnTo>
                      <a:pt x="3018341" y="4971086"/>
                    </a:lnTo>
                    <a:lnTo>
                      <a:pt x="3016123" y="4966006"/>
                    </a:lnTo>
                    <a:lnTo>
                      <a:pt x="3012953" y="4975531"/>
                    </a:lnTo>
                    <a:lnTo>
                      <a:pt x="3006931" y="4990137"/>
                    </a:lnTo>
                    <a:lnTo>
                      <a:pt x="3005980" y="4995217"/>
                    </a:lnTo>
                    <a:lnTo>
                      <a:pt x="2992351" y="4986962"/>
                    </a:lnTo>
                    <a:lnTo>
                      <a:pt x="2988547" y="4967276"/>
                    </a:lnTo>
                    <a:lnTo>
                      <a:pt x="2977137" y="4958704"/>
                    </a:lnTo>
                    <a:lnTo>
                      <a:pt x="2971749" y="4946004"/>
                    </a:lnTo>
                    <a:lnTo>
                      <a:pt x="2974601" y="4927271"/>
                    </a:lnTo>
                    <a:lnTo>
                      <a:pt x="2963825" y="4910444"/>
                    </a:lnTo>
                    <a:lnTo>
                      <a:pt x="2963825" y="4899649"/>
                    </a:lnTo>
                    <a:lnTo>
                      <a:pt x="2976186" y="4893299"/>
                    </a:lnTo>
                    <a:lnTo>
                      <a:pt x="2976672" y="4893377"/>
                    </a:lnTo>
                    <a:lnTo>
                      <a:pt x="2981824" y="4881196"/>
                    </a:lnTo>
                    <a:lnTo>
                      <a:pt x="2977710" y="4874199"/>
                    </a:lnTo>
                    <a:lnTo>
                      <a:pt x="2986888" y="4875471"/>
                    </a:lnTo>
                    <a:lnTo>
                      <a:pt x="2990656" y="4865568"/>
                    </a:lnTo>
                    <a:lnTo>
                      <a:pt x="2977241" y="4873821"/>
                    </a:lnTo>
                    <a:lnTo>
                      <a:pt x="2960110" y="4867464"/>
                    </a:lnTo>
                    <a:lnTo>
                      <a:pt x="2943297" y="4876364"/>
                    </a:lnTo>
                    <a:lnTo>
                      <a:pt x="2927436" y="4870960"/>
                    </a:lnTo>
                    <a:lnTo>
                      <a:pt x="2894761" y="4889077"/>
                    </a:lnTo>
                    <a:lnTo>
                      <a:pt x="2863038" y="4899884"/>
                    </a:lnTo>
                    <a:lnTo>
                      <a:pt x="2852887" y="4901155"/>
                    </a:lnTo>
                    <a:lnTo>
                      <a:pt x="2843053" y="4922132"/>
                    </a:lnTo>
                    <a:lnTo>
                      <a:pt x="2844639" y="4939296"/>
                    </a:lnTo>
                    <a:lnTo>
                      <a:pt x="2862721" y="4962180"/>
                    </a:lnTo>
                    <a:lnTo>
                      <a:pt x="2862721" y="4977118"/>
                    </a:lnTo>
                    <a:lnTo>
                      <a:pt x="2850349" y="4994282"/>
                    </a:lnTo>
                    <a:cubicBezTo>
                      <a:pt x="2850032" y="5004029"/>
                      <a:pt x="2849714" y="5013776"/>
                      <a:pt x="2849397" y="5023523"/>
                    </a:cubicBezTo>
                    <a:lnTo>
                      <a:pt x="2857011" y="5056260"/>
                    </a:lnTo>
                    <a:lnTo>
                      <a:pt x="2892223" y="5094718"/>
                    </a:lnTo>
                    <a:lnTo>
                      <a:pt x="2944566" y="5138580"/>
                    </a:lnTo>
                    <a:lnTo>
                      <a:pt x="2977558" y="5157332"/>
                    </a:lnTo>
                    <a:lnTo>
                      <a:pt x="3003571" y="5234249"/>
                    </a:lnTo>
                    <a:lnTo>
                      <a:pt x="3036880" y="5295274"/>
                    </a:lnTo>
                    <a:lnTo>
                      <a:pt x="3070189" y="5330554"/>
                    </a:lnTo>
                    <a:lnTo>
                      <a:pt x="3108256" y="5352485"/>
                    </a:lnTo>
                    <a:lnTo>
                      <a:pt x="3135855" y="5374416"/>
                    </a:lnTo>
                    <a:lnTo>
                      <a:pt x="3163454" y="5357252"/>
                    </a:lnTo>
                    <a:lnTo>
                      <a:pt x="3164406" y="5364563"/>
                    </a:lnTo>
                    <a:lnTo>
                      <a:pt x="3172019" y="5366787"/>
                    </a:lnTo>
                    <a:lnTo>
                      <a:pt x="3176778" y="5355981"/>
                    </a:lnTo>
                    <a:lnTo>
                      <a:pt x="3188515" y="5351849"/>
                    </a:lnTo>
                    <a:lnTo>
                      <a:pt x="3200252" y="5351531"/>
                    </a:lnTo>
                    <a:lnTo>
                      <a:pt x="3213259" y="5373780"/>
                    </a:lnTo>
                    <a:lnTo>
                      <a:pt x="3204694" y="5384269"/>
                    </a:lnTo>
                    <a:lnTo>
                      <a:pt x="3194225" y="5398253"/>
                    </a:lnTo>
                    <a:lnTo>
                      <a:pt x="3192322" y="5409696"/>
                    </a:lnTo>
                    <a:lnTo>
                      <a:pt x="3203108" y="5431944"/>
                    </a:lnTo>
                    <a:lnTo>
                      <a:pt x="3222141" y="5436712"/>
                    </a:lnTo>
                    <a:lnTo>
                      <a:pt x="3271946" y="5456418"/>
                    </a:lnTo>
                    <a:lnTo>
                      <a:pt x="3322703" y="5478349"/>
                    </a:lnTo>
                    <a:lnTo>
                      <a:pt x="3357281" y="5513629"/>
                    </a:lnTo>
                    <a:lnTo>
                      <a:pt x="3391224" y="5526024"/>
                    </a:lnTo>
                    <a:lnTo>
                      <a:pt x="3404865" y="5541598"/>
                    </a:lnTo>
                    <a:lnTo>
                      <a:pt x="3429609" y="5562576"/>
                    </a:lnTo>
                    <a:lnTo>
                      <a:pt x="3443250" y="5581646"/>
                    </a:lnTo>
                    <a:lnTo>
                      <a:pt x="3435319" y="5601352"/>
                    </a:lnTo>
                    <a:lnTo>
                      <a:pt x="3429926" y="5619469"/>
                    </a:lnTo>
                    <a:lnTo>
                      <a:pt x="3396934" y="5603894"/>
                    </a:lnTo>
                    <a:lnTo>
                      <a:pt x="3382976" y="5572429"/>
                    </a:lnTo>
                    <a:lnTo>
                      <a:pt x="3329999" y="5563529"/>
                    </a:lnTo>
                    <a:lnTo>
                      <a:pt x="3328730" y="5550816"/>
                    </a:lnTo>
                    <a:lnTo>
                      <a:pt x="3336344" y="5546684"/>
                    </a:lnTo>
                    <a:lnTo>
                      <a:pt x="3325558" y="5541280"/>
                    </a:lnTo>
                    <a:lnTo>
                      <a:pt x="3285270" y="5547955"/>
                    </a:lnTo>
                    <a:lnTo>
                      <a:pt x="3262429" y="5574653"/>
                    </a:lnTo>
                    <a:lnTo>
                      <a:pt x="3270043" y="5591499"/>
                    </a:lnTo>
                    <a:lnTo>
                      <a:pt x="3249423" y="5626779"/>
                    </a:lnTo>
                    <a:lnTo>
                      <a:pt x="3268457" y="5643306"/>
                    </a:lnTo>
                    <a:lnTo>
                      <a:pt x="3299228" y="5662059"/>
                    </a:lnTo>
                    <a:lnTo>
                      <a:pt x="3308110" y="5681765"/>
                    </a:lnTo>
                    <a:lnTo>
                      <a:pt x="3314455" y="5708145"/>
                    </a:lnTo>
                    <a:cubicBezTo>
                      <a:pt x="3314243" y="5713760"/>
                      <a:pt x="3314032" y="5719376"/>
                      <a:pt x="3313820" y="5724991"/>
                    </a:cubicBezTo>
                    <a:lnTo>
                      <a:pt x="3292566" y="5728487"/>
                    </a:lnTo>
                    <a:lnTo>
                      <a:pt x="3262112" y="5744697"/>
                    </a:lnTo>
                    <a:cubicBezTo>
                      <a:pt x="3262429" y="5752643"/>
                      <a:pt x="3262747" y="5760588"/>
                      <a:pt x="3263064" y="5768534"/>
                    </a:cubicBezTo>
                    <a:cubicBezTo>
                      <a:pt x="3262852" y="5778811"/>
                      <a:pt x="3262641" y="5789088"/>
                      <a:pt x="3262429" y="5799365"/>
                    </a:cubicBezTo>
                    <a:lnTo>
                      <a:pt x="3221824" y="5842909"/>
                    </a:lnTo>
                    <a:lnTo>
                      <a:pt x="3205963" y="5867382"/>
                    </a:lnTo>
                    <a:lnTo>
                      <a:pt x="3189149" y="5873739"/>
                    </a:lnTo>
                    <a:lnTo>
                      <a:pt x="3175509" y="5861343"/>
                    </a:lnTo>
                    <a:lnTo>
                      <a:pt x="3164406" y="5830831"/>
                    </a:lnTo>
                    <a:lnTo>
                      <a:pt x="3164406" y="5821296"/>
                    </a:lnTo>
                    <a:lnTo>
                      <a:pt x="3185343" y="5813985"/>
                    </a:lnTo>
                    <a:lnTo>
                      <a:pt x="3192639" y="5799047"/>
                    </a:lnTo>
                    <a:lnTo>
                      <a:pt x="3182805" y="5784109"/>
                    </a:lnTo>
                    <a:lnTo>
                      <a:pt x="3187246" y="5774573"/>
                    </a:lnTo>
                    <a:lnTo>
                      <a:pt x="3204059" y="5767263"/>
                    </a:lnTo>
                    <a:lnTo>
                      <a:pt x="3218017" y="5761860"/>
                    </a:lnTo>
                    <a:lnTo>
                      <a:pt x="3220555" y="5742790"/>
                    </a:lnTo>
                    <a:cubicBezTo>
                      <a:pt x="3220238" y="5738128"/>
                      <a:pt x="3219920" y="5733467"/>
                      <a:pt x="3219603" y="5728805"/>
                    </a:cubicBezTo>
                    <a:lnTo>
                      <a:pt x="3207549" y="5710052"/>
                    </a:lnTo>
                    <a:lnTo>
                      <a:pt x="3188198" y="5667144"/>
                    </a:lnTo>
                    <a:lnTo>
                      <a:pt x="3177095" y="5628050"/>
                    </a:lnTo>
                    <a:lnTo>
                      <a:pt x="3159330" y="5606119"/>
                    </a:lnTo>
                    <a:lnTo>
                      <a:pt x="3131731" y="5611840"/>
                    </a:lnTo>
                    <a:lnTo>
                      <a:pt x="3108256" y="5600398"/>
                    </a:lnTo>
                    <a:lnTo>
                      <a:pt x="3096519" y="5576243"/>
                    </a:lnTo>
                    <a:lnTo>
                      <a:pt x="3097788" y="5564800"/>
                    </a:lnTo>
                    <a:lnTo>
                      <a:pt x="3079388" y="5534288"/>
                    </a:lnTo>
                    <a:lnTo>
                      <a:pt x="3052741" y="5543823"/>
                    </a:lnTo>
                    <a:lnTo>
                      <a:pt x="3044176" y="5537784"/>
                    </a:lnTo>
                    <a:lnTo>
                      <a:pt x="3052741" y="5519667"/>
                    </a:lnTo>
                    <a:lnTo>
                      <a:pt x="3034659" y="5516489"/>
                    </a:lnTo>
                    <a:lnTo>
                      <a:pt x="3010232" y="5496783"/>
                    </a:lnTo>
                    <a:lnTo>
                      <a:pt x="2983585" y="5462457"/>
                    </a:lnTo>
                    <a:lnTo>
                      <a:pt x="2953766" y="5469767"/>
                    </a:lnTo>
                    <a:lnTo>
                      <a:pt x="2933780" y="5458325"/>
                    </a:lnTo>
                    <a:lnTo>
                      <a:pt x="2913478" y="5460867"/>
                    </a:lnTo>
                    <a:lnTo>
                      <a:pt x="2861452" y="5422409"/>
                    </a:lnTo>
                    <a:lnTo>
                      <a:pt x="2823067" y="5379501"/>
                    </a:lnTo>
                    <a:lnTo>
                      <a:pt x="2802765" y="5362338"/>
                    </a:lnTo>
                    <a:lnTo>
                      <a:pt x="2789758" y="5336275"/>
                    </a:lnTo>
                    <a:lnTo>
                      <a:pt x="2765332" y="5308941"/>
                    </a:lnTo>
                    <a:lnTo>
                      <a:pt x="2739953" y="5313709"/>
                    </a:lnTo>
                    <a:lnTo>
                      <a:pt x="2730437" y="5321972"/>
                    </a:lnTo>
                    <a:lnTo>
                      <a:pt x="2725044" y="5309259"/>
                    </a:lnTo>
                    <a:lnTo>
                      <a:pt x="2736781" y="5299724"/>
                    </a:lnTo>
                    <a:lnTo>
                      <a:pt x="2719968" y="5285103"/>
                    </a:lnTo>
                    <a:lnTo>
                      <a:pt x="2702838" y="5280336"/>
                    </a:lnTo>
                    <a:lnTo>
                      <a:pt x="2707913" y="5265397"/>
                    </a:lnTo>
                    <a:lnTo>
                      <a:pt x="2688880" y="5254909"/>
                    </a:lnTo>
                    <a:lnTo>
                      <a:pt x="2675873" y="5257133"/>
                    </a:lnTo>
                    <a:lnTo>
                      <a:pt x="2673970" y="5252048"/>
                    </a:lnTo>
                    <a:lnTo>
                      <a:pt x="2681266" y="5238063"/>
                    </a:lnTo>
                    <a:lnTo>
                      <a:pt x="2675556" y="5215179"/>
                    </a:lnTo>
                    <a:lnTo>
                      <a:pt x="2658426" y="5162418"/>
                    </a:lnTo>
                    <a:lnTo>
                      <a:pt x="2652716" y="5132859"/>
                    </a:lnTo>
                    <a:lnTo>
                      <a:pt x="2649543" y="5105207"/>
                    </a:lnTo>
                    <a:lnTo>
                      <a:pt x="2626068" y="5097261"/>
                    </a:lnTo>
                    <a:lnTo>
                      <a:pt x="2593394" y="5088997"/>
                    </a:lnTo>
                    <a:lnTo>
                      <a:pt x="2560085" y="5061027"/>
                    </a:lnTo>
                    <a:lnTo>
                      <a:pt x="2538830" y="5057849"/>
                    </a:lnTo>
                    <a:lnTo>
                      <a:pt x="2522017" y="5051810"/>
                    </a:lnTo>
                    <a:lnTo>
                      <a:pt x="2489343" y="5055306"/>
                    </a:lnTo>
                    <a:lnTo>
                      <a:pt x="2475702" y="5070245"/>
                    </a:lnTo>
                    <a:lnTo>
                      <a:pt x="2452544" y="5107432"/>
                    </a:lnTo>
                    <a:lnTo>
                      <a:pt x="2438269" y="5122370"/>
                    </a:lnTo>
                    <a:lnTo>
                      <a:pt x="2419235" y="5126502"/>
                    </a:lnTo>
                    <a:cubicBezTo>
                      <a:pt x="2419208" y="5126448"/>
                      <a:pt x="2419182" y="5126393"/>
                      <a:pt x="2419155" y="5126339"/>
                    </a:cubicBezTo>
                    <a:lnTo>
                      <a:pt x="2414212" y="5127883"/>
                    </a:lnTo>
                    <a:lnTo>
                      <a:pt x="2409765" y="5122167"/>
                    </a:lnTo>
                    <a:lnTo>
                      <a:pt x="2400235" y="5125343"/>
                    </a:lnTo>
                    <a:cubicBezTo>
                      <a:pt x="2400231" y="5125352"/>
                      <a:pt x="2400227" y="5125360"/>
                      <a:pt x="2400223" y="5125369"/>
                    </a:cubicBezTo>
                    <a:lnTo>
                      <a:pt x="2408524" y="5122854"/>
                    </a:lnTo>
                    <a:lnTo>
                      <a:pt x="2412969" y="5128049"/>
                    </a:lnTo>
                    <a:lnTo>
                      <a:pt x="2397053" y="5131996"/>
                    </a:lnTo>
                    <a:lnTo>
                      <a:pt x="2396741" y="5132647"/>
                    </a:lnTo>
                    <a:lnTo>
                      <a:pt x="2385305" y="5136458"/>
                    </a:lnTo>
                    <a:lnTo>
                      <a:pt x="2383717" y="5137411"/>
                    </a:lnTo>
                    <a:lnTo>
                      <a:pt x="2384034" y="5136458"/>
                    </a:lnTo>
                    <a:lnTo>
                      <a:pt x="2380858" y="5135823"/>
                    </a:lnTo>
                    <a:lnTo>
                      <a:pt x="2379587" y="5136458"/>
                    </a:lnTo>
                    <a:lnTo>
                      <a:pt x="2377999" y="5136458"/>
                    </a:lnTo>
                    <a:lnTo>
                      <a:pt x="2377046" y="5136776"/>
                    </a:lnTo>
                    <a:lnTo>
                      <a:pt x="2375775" y="5137411"/>
                    </a:lnTo>
                    <a:lnTo>
                      <a:pt x="2375140" y="5138046"/>
                    </a:lnTo>
                    <a:lnTo>
                      <a:pt x="2374822" y="5138999"/>
                    </a:lnTo>
                    <a:lnTo>
                      <a:pt x="2374187" y="5141857"/>
                    </a:lnTo>
                    <a:lnTo>
                      <a:pt x="2374504" y="5141857"/>
                    </a:lnTo>
                    <a:lnTo>
                      <a:pt x="2375140" y="5142175"/>
                    </a:lnTo>
                    <a:lnTo>
                      <a:pt x="2377363" y="5141540"/>
                    </a:lnTo>
                    <a:lnTo>
                      <a:pt x="2351950" y="5159642"/>
                    </a:lnTo>
                    <a:lnTo>
                      <a:pt x="2327490" y="5172345"/>
                    </a:lnTo>
                    <a:lnTo>
                      <a:pt x="2305572" y="5206327"/>
                    </a:lnTo>
                    <a:lnTo>
                      <a:pt x="2275076" y="5219348"/>
                    </a:lnTo>
                    <a:lnTo>
                      <a:pt x="2232509" y="5220936"/>
                    </a:lnTo>
                    <a:lnTo>
                      <a:pt x="2188037" y="5202198"/>
                    </a:lnTo>
                    <a:lnTo>
                      <a:pt x="2180413" y="5189812"/>
                    </a:lnTo>
                    <a:lnTo>
                      <a:pt x="2143246" y="5174251"/>
                    </a:lnTo>
                    <a:lnTo>
                      <a:pt x="2120057" y="5189177"/>
                    </a:lnTo>
                    <a:lnTo>
                      <a:pt x="2104174" y="5175521"/>
                    </a:lnTo>
                    <a:lnTo>
                      <a:pt x="2082891" y="5171710"/>
                    </a:lnTo>
                    <a:lnTo>
                      <a:pt x="2058431" y="5159324"/>
                    </a:lnTo>
                    <a:lnTo>
                      <a:pt x="2040324" y="5164723"/>
                    </a:lnTo>
                    <a:lnTo>
                      <a:pt x="2022535" y="5181555"/>
                    </a:lnTo>
                    <a:lnTo>
                      <a:pt x="2004746" y="5192353"/>
                    </a:lnTo>
                    <a:lnTo>
                      <a:pt x="1967897" y="5205374"/>
                    </a:lnTo>
                    <a:lnTo>
                      <a:pt x="1959638" y="5239356"/>
                    </a:lnTo>
                    <a:lnTo>
                      <a:pt x="1951061" y="5251106"/>
                    </a:lnTo>
                    <a:lnTo>
                      <a:pt x="1959638" y="5255870"/>
                    </a:lnTo>
                    <a:cubicBezTo>
                      <a:pt x="1959956" y="5252377"/>
                      <a:pt x="1960273" y="5248883"/>
                      <a:pt x="1960591" y="5245390"/>
                    </a:cubicBezTo>
                    <a:lnTo>
                      <a:pt x="1963767" y="5259046"/>
                    </a:lnTo>
                    <a:lnTo>
                      <a:pt x="1959955" y="5274925"/>
                    </a:lnTo>
                    <a:lnTo>
                      <a:pt x="1964720" y="5288899"/>
                    </a:lnTo>
                    <a:lnTo>
                      <a:pt x="1963974" y="5289811"/>
                    </a:lnTo>
                    <a:lnTo>
                      <a:pt x="1973866" y="5295679"/>
                    </a:lnTo>
                    <a:lnTo>
                      <a:pt x="1970058" y="5311533"/>
                    </a:lnTo>
                    <a:lnTo>
                      <a:pt x="1985925" y="5317557"/>
                    </a:lnTo>
                    <a:lnTo>
                      <a:pt x="1980530" y="5325801"/>
                    </a:lnTo>
                    <a:lnTo>
                      <a:pt x="1973232" y="5324216"/>
                    </a:lnTo>
                    <a:lnTo>
                      <a:pt x="1965616" y="5329606"/>
                    </a:lnTo>
                    <a:lnTo>
                      <a:pt x="1962760" y="5341972"/>
                    </a:lnTo>
                    <a:lnTo>
                      <a:pt x="1975770" y="5354655"/>
                    </a:lnTo>
                    <a:lnTo>
                      <a:pt x="1971328" y="5366070"/>
                    </a:lnTo>
                    <a:lnTo>
                      <a:pt x="1965298" y="5380022"/>
                    </a:lnTo>
                    <a:lnTo>
                      <a:pt x="1926267" y="5399046"/>
                    </a:lnTo>
                    <a:lnTo>
                      <a:pt x="1896755" y="5413315"/>
                    </a:lnTo>
                    <a:lnTo>
                      <a:pt x="1868513" y="5449144"/>
                    </a:lnTo>
                    <a:lnTo>
                      <a:pt x="1823135" y="5464364"/>
                    </a:lnTo>
                    <a:lnTo>
                      <a:pt x="1755543" y="5485925"/>
                    </a:lnTo>
                    <a:lnTo>
                      <a:pt x="1738090" y="5508121"/>
                    </a:lnTo>
                    <a:lnTo>
                      <a:pt x="1753957" y="5520487"/>
                    </a:lnTo>
                    <a:lnTo>
                      <a:pt x="1746341" y="5534438"/>
                    </a:lnTo>
                    <a:lnTo>
                      <a:pt x="1742215" y="5529048"/>
                    </a:lnTo>
                    <a:lnTo>
                      <a:pt x="1744437" y="5522706"/>
                    </a:lnTo>
                    <a:lnTo>
                      <a:pt x="1726666" y="5536975"/>
                    </a:lnTo>
                    <a:lnTo>
                      <a:pt x="1643844" y="5654293"/>
                    </a:lnTo>
                    <a:cubicBezTo>
                      <a:pt x="1643950" y="5664440"/>
                      <a:pt x="1644055" y="5674586"/>
                      <a:pt x="1644161" y="5684733"/>
                    </a:cubicBezTo>
                    <a:lnTo>
                      <a:pt x="1633689" y="5691391"/>
                    </a:lnTo>
                    <a:lnTo>
                      <a:pt x="1645748" y="5699318"/>
                    </a:lnTo>
                    <a:lnTo>
                      <a:pt x="1664787" y="5741490"/>
                    </a:lnTo>
                    <a:lnTo>
                      <a:pt x="1679702" y="5743392"/>
                    </a:lnTo>
                    <a:lnTo>
                      <a:pt x="1685413" y="5754807"/>
                    </a:lnTo>
                    <a:lnTo>
                      <a:pt x="1692712" y="5763368"/>
                    </a:lnTo>
                    <a:lnTo>
                      <a:pt x="1677798" y="5769709"/>
                    </a:lnTo>
                    <a:lnTo>
                      <a:pt x="1658124" y="5794124"/>
                    </a:lnTo>
                    <a:lnTo>
                      <a:pt x="1636862" y="5800783"/>
                    </a:lnTo>
                    <a:lnTo>
                      <a:pt x="1631785" y="5814100"/>
                    </a:lnTo>
                    <a:lnTo>
                      <a:pt x="1617188" y="5833125"/>
                    </a:lnTo>
                    <a:lnTo>
                      <a:pt x="1613063" y="5852467"/>
                    </a:lnTo>
                    <a:lnTo>
                      <a:pt x="1596562" y="5884174"/>
                    </a:lnTo>
                    <a:lnTo>
                      <a:pt x="1605130" y="5897809"/>
                    </a:lnTo>
                    <a:lnTo>
                      <a:pt x="1600687" y="5905101"/>
                    </a:lnTo>
                    <a:lnTo>
                      <a:pt x="1584820" y="5900979"/>
                    </a:lnTo>
                    <a:lnTo>
                      <a:pt x="1557530" y="5907638"/>
                    </a:lnTo>
                    <a:lnTo>
                      <a:pt x="1535317" y="5905736"/>
                    </a:lnTo>
                    <a:lnTo>
                      <a:pt x="1530239" y="5923809"/>
                    </a:lnTo>
                    <a:lnTo>
                      <a:pt x="1507072" y="5931102"/>
                    </a:lnTo>
                    <a:cubicBezTo>
                      <a:pt x="1506755" y="5939980"/>
                      <a:pt x="1506437" y="5948858"/>
                      <a:pt x="1506120" y="5957736"/>
                    </a:cubicBezTo>
                    <a:lnTo>
                      <a:pt x="1494697" y="5973590"/>
                    </a:lnTo>
                    <a:lnTo>
                      <a:pt x="1485495" y="5998956"/>
                    </a:lnTo>
                    <a:lnTo>
                      <a:pt x="1475974" y="6005298"/>
                    </a:lnTo>
                    <a:lnTo>
                      <a:pt x="1453762" y="5996737"/>
                    </a:lnTo>
                    <a:lnTo>
                      <a:pt x="1414731" y="6016396"/>
                    </a:lnTo>
                    <a:lnTo>
                      <a:pt x="1392517" y="6005932"/>
                    </a:lnTo>
                    <a:lnTo>
                      <a:pt x="1351261" y="6013859"/>
                    </a:lnTo>
                    <a:lnTo>
                      <a:pt x="1318258" y="6008786"/>
                    </a:lnTo>
                    <a:lnTo>
                      <a:pt x="1261457" y="6005932"/>
                    </a:lnTo>
                    <a:lnTo>
                      <a:pt x="1248764" y="6019883"/>
                    </a:lnTo>
                    <a:lnTo>
                      <a:pt x="1228772" y="6032884"/>
                    </a:lnTo>
                    <a:lnTo>
                      <a:pt x="1189741" y="6033835"/>
                    </a:lnTo>
                    <a:lnTo>
                      <a:pt x="1159276" y="6073152"/>
                    </a:lnTo>
                    <a:lnTo>
                      <a:pt x="1151026" y="6091226"/>
                    </a:lnTo>
                    <a:lnTo>
                      <a:pt x="1140553" y="6083933"/>
                    </a:lnTo>
                    <a:lnTo>
                      <a:pt x="1124369" y="6080762"/>
                    </a:lnTo>
                    <a:lnTo>
                      <a:pt x="1118023" y="6075689"/>
                    </a:lnTo>
                    <a:lnTo>
                      <a:pt x="1104377" y="6071567"/>
                    </a:lnTo>
                    <a:lnTo>
                      <a:pt x="1095809" y="6070616"/>
                    </a:lnTo>
                    <a:lnTo>
                      <a:pt x="1074230" y="6036054"/>
                    </a:lnTo>
                    <a:lnTo>
                      <a:pt x="1076453" y="6024640"/>
                    </a:lnTo>
                    <a:lnTo>
                      <a:pt x="1067884" y="6017347"/>
                    </a:lnTo>
                    <a:lnTo>
                      <a:pt x="1072961" y="5991981"/>
                    </a:lnTo>
                    <a:lnTo>
                      <a:pt x="1032343" y="5954565"/>
                    </a:lnTo>
                    <a:lnTo>
                      <a:pt x="1005051" y="5952663"/>
                    </a:lnTo>
                    <a:lnTo>
                      <a:pt x="995213" y="5944102"/>
                    </a:lnTo>
                    <a:lnTo>
                      <a:pt x="987921" y="5953614"/>
                    </a:lnTo>
                    <a:lnTo>
                      <a:pt x="984747" y="5946639"/>
                    </a:lnTo>
                    <a:lnTo>
                      <a:pt x="967371" y="5951909"/>
                    </a:lnTo>
                    <a:lnTo>
                      <a:pt x="967494" y="5953094"/>
                    </a:lnTo>
                    <a:lnTo>
                      <a:pt x="945223" y="5968032"/>
                    </a:lnTo>
                    <a:lnTo>
                      <a:pt x="924225" y="5969303"/>
                    </a:lnTo>
                    <a:lnTo>
                      <a:pt x="909272" y="5963900"/>
                    </a:lnTo>
                    <a:lnTo>
                      <a:pt x="887955" y="5962311"/>
                    </a:lnTo>
                    <a:lnTo>
                      <a:pt x="866639" y="5955955"/>
                    </a:lnTo>
                    <a:lnTo>
                      <a:pt x="841188" y="5968032"/>
                    </a:lnTo>
                    <a:lnTo>
                      <a:pt x="822417" y="5972164"/>
                    </a:lnTo>
                    <a:lnTo>
                      <a:pt x="813826" y="5968986"/>
                    </a:lnTo>
                    <a:lnTo>
                      <a:pt x="822099" y="5960404"/>
                    </a:lnTo>
                    <a:lnTo>
                      <a:pt x="832598" y="5933071"/>
                    </a:lnTo>
                    <a:lnTo>
                      <a:pt x="836416" y="5909870"/>
                    </a:lnTo>
                    <a:lnTo>
                      <a:pt x="829735" y="5863468"/>
                    </a:lnTo>
                    <a:lnTo>
                      <a:pt x="838007" y="5825647"/>
                    </a:lnTo>
                    <a:lnTo>
                      <a:pt x="826871" y="5806260"/>
                    </a:lnTo>
                    <a:lnTo>
                      <a:pt x="839598" y="5797996"/>
                    </a:lnTo>
                    <a:lnTo>
                      <a:pt x="847232" y="5804353"/>
                    </a:lnTo>
                    <a:lnTo>
                      <a:pt x="840870" y="5790369"/>
                    </a:lnTo>
                    <a:lnTo>
                      <a:pt x="822735" y="5790686"/>
                    </a:lnTo>
                    <a:lnTo>
                      <a:pt x="806827" y="5803717"/>
                    </a:lnTo>
                    <a:lnTo>
                      <a:pt x="795372" y="5810074"/>
                    </a:lnTo>
                    <a:lnTo>
                      <a:pt x="797281" y="5786873"/>
                    </a:lnTo>
                    <a:lnTo>
                      <a:pt x="790918" y="5777338"/>
                    </a:lnTo>
                    <a:lnTo>
                      <a:pt x="800463" y="5776384"/>
                    </a:lnTo>
                    <a:lnTo>
                      <a:pt x="817326" y="5773842"/>
                    </a:lnTo>
                    <a:lnTo>
                      <a:pt x="826553" y="5752548"/>
                    </a:lnTo>
                    <a:lnTo>
                      <a:pt x="839280" y="5740788"/>
                    </a:lnTo>
                    <a:lnTo>
                      <a:pt x="840234" y="5734432"/>
                    </a:lnTo>
                    <a:lnTo>
                      <a:pt x="820189" y="5748734"/>
                    </a:lnTo>
                    <a:lnTo>
                      <a:pt x="807462" y="5754137"/>
                    </a:lnTo>
                    <a:lnTo>
                      <a:pt x="799190" y="5764625"/>
                    </a:lnTo>
                    <a:lnTo>
                      <a:pt x="801418" y="5771935"/>
                    </a:lnTo>
                    <a:lnTo>
                      <a:pt x="783283" y="5770028"/>
                    </a:lnTo>
                    <a:lnTo>
                      <a:pt x="776921" y="5773206"/>
                    </a:lnTo>
                    <a:lnTo>
                      <a:pt x="768331" y="5770346"/>
                    </a:lnTo>
                    <a:lnTo>
                      <a:pt x="765150" y="5765896"/>
                    </a:lnTo>
                    <a:lnTo>
                      <a:pt x="782010" y="5735385"/>
                    </a:lnTo>
                    <a:lnTo>
                      <a:pt x="781692" y="5699471"/>
                    </a:lnTo>
                    <a:lnTo>
                      <a:pt x="807781" y="5671820"/>
                    </a:lnTo>
                    <a:lnTo>
                      <a:pt x="810008" y="5656883"/>
                    </a:lnTo>
                    <a:lnTo>
                      <a:pt x="820189" y="5642263"/>
                    </a:lnTo>
                    <a:lnTo>
                      <a:pt x="838643" y="5544691"/>
                    </a:lnTo>
                    <a:lnTo>
                      <a:pt x="846597" y="5489707"/>
                    </a:lnTo>
                    <a:lnTo>
                      <a:pt x="828780" y="5408662"/>
                    </a:lnTo>
                    <a:lnTo>
                      <a:pt x="828147" y="5385266"/>
                    </a:lnTo>
                    <a:cubicBezTo>
                      <a:pt x="828093" y="5385315"/>
                      <a:pt x="828038" y="5385363"/>
                      <a:pt x="827984" y="5385412"/>
                    </a:cubicBezTo>
                    <a:cubicBezTo>
                      <a:pt x="827667" y="5378859"/>
                      <a:pt x="827349" y="5372306"/>
                      <a:pt x="827032" y="5365753"/>
                    </a:cubicBezTo>
                    <a:lnTo>
                      <a:pt x="829888" y="5330240"/>
                    </a:lnTo>
                    <a:lnTo>
                      <a:pt x="841630" y="5324850"/>
                    </a:lnTo>
                    <a:lnTo>
                      <a:pt x="831157" y="5309947"/>
                    </a:lnTo>
                    <a:lnTo>
                      <a:pt x="820051" y="5303923"/>
                    </a:lnTo>
                    <a:lnTo>
                      <a:pt x="826397" y="5284898"/>
                    </a:lnTo>
                    <a:lnTo>
                      <a:pt x="807357" y="5286167"/>
                    </a:lnTo>
                    <a:lnTo>
                      <a:pt x="812434" y="5264288"/>
                    </a:lnTo>
                    <a:lnTo>
                      <a:pt x="795615" y="5265240"/>
                    </a:lnTo>
                    <a:cubicBezTo>
                      <a:pt x="795827" y="5261646"/>
                      <a:pt x="796038" y="5258053"/>
                      <a:pt x="796250" y="5254459"/>
                    </a:cubicBezTo>
                    <a:lnTo>
                      <a:pt x="789903" y="5247166"/>
                    </a:lnTo>
                    <a:lnTo>
                      <a:pt x="782604" y="5251922"/>
                    </a:lnTo>
                    <a:cubicBezTo>
                      <a:pt x="782921" y="5247272"/>
                      <a:pt x="783239" y="5242621"/>
                      <a:pt x="783556" y="5237971"/>
                    </a:cubicBezTo>
                    <a:lnTo>
                      <a:pt x="800375" y="5212605"/>
                    </a:lnTo>
                    <a:lnTo>
                      <a:pt x="813069" y="5212605"/>
                    </a:lnTo>
                    <a:lnTo>
                      <a:pt x="815290" y="5206263"/>
                    </a:lnTo>
                    <a:lnTo>
                      <a:pt x="825763" y="5193580"/>
                    </a:lnTo>
                    <a:lnTo>
                      <a:pt x="843851" y="5199605"/>
                    </a:lnTo>
                    <a:lnTo>
                      <a:pt x="862573" y="5188824"/>
                    </a:lnTo>
                    <a:lnTo>
                      <a:pt x="876218" y="5185653"/>
                    </a:lnTo>
                    <a:lnTo>
                      <a:pt x="877488" y="5192629"/>
                    </a:lnTo>
                    <a:lnTo>
                      <a:pt x="891133" y="5191678"/>
                    </a:lnTo>
                    <a:lnTo>
                      <a:pt x="884786" y="5183117"/>
                    </a:lnTo>
                    <a:lnTo>
                      <a:pt x="891133" y="5176775"/>
                    </a:lnTo>
                    <a:lnTo>
                      <a:pt x="881613" y="5179946"/>
                    </a:lnTo>
                    <a:lnTo>
                      <a:pt x="878122" y="5168848"/>
                    </a:lnTo>
                    <a:lnTo>
                      <a:pt x="890816" y="5159336"/>
                    </a:lnTo>
                    <a:lnTo>
                      <a:pt x="910808" y="5144116"/>
                    </a:lnTo>
                    <a:lnTo>
                      <a:pt x="926675" y="5140945"/>
                    </a:lnTo>
                    <a:lnTo>
                      <a:pt x="933974" y="5145067"/>
                    </a:lnTo>
                    <a:lnTo>
                      <a:pt x="936195" y="5138726"/>
                    </a:lnTo>
                    <a:lnTo>
                      <a:pt x="949841" y="5139677"/>
                    </a:lnTo>
                    <a:lnTo>
                      <a:pt x="959361" y="5151092"/>
                    </a:lnTo>
                    <a:lnTo>
                      <a:pt x="989190" y="5165677"/>
                    </a:lnTo>
                    <a:lnTo>
                      <a:pt x="1095809" y="5163458"/>
                    </a:lnTo>
                    <a:lnTo>
                      <a:pt x="1111676" y="5152994"/>
                    </a:lnTo>
                    <a:lnTo>
                      <a:pt x="1121196" y="5154897"/>
                    </a:lnTo>
                    <a:lnTo>
                      <a:pt x="1124369" y="5158067"/>
                    </a:lnTo>
                    <a:lnTo>
                      <a:pt x="1140553" y="5165360"/>
                    </a:lnTo>
                    <a:lnTo>
                      <a:pt x="1168162" y="5169165"/>
                    </a:lnTo>
                    <a:lnTo>
                      <a:pt x="1217983" y="5179312"/>
                    </a:lnTo>
                    <a:lnTo>
                      <a:pt x="1264313" y="5181214"/>
                    </a:lnTo>
                    <a:lnTo>
                      <a:pt x="1293825" y="5175507"/>
                    </a:lnTo>
                    <a:lnTo>
                      <a:pt x="1307788" y="5178677"/>
                    </a:lnTo>
                    <a:lnTo>
                      <a:pt x="1323653" y="5168848"/>
                    </a:lnTo>
                    <a:lnTo>
                      <a:pt x="1329999" y="5169799"/>
                    </a:lnTo>
                    <a:lnTo>
                      <a:pt x="1339519" y="5182482"/>
                    </a:lnTo>
                    <a:lnTo>
                      <a:pt x="1351261" y="5183117"/>
                    </a:lnTo>
                    <a:lnTo>
                      <a:pt x="1367129" y="5187556"/>
                    </a:lnTo>
                    <a:lnTo>
                      <a:pt x="1385853" y="5184068"/>
                    </a:lnTo>
                    <a:lnTo>
                      <a:pt x="1405846" y="5182799"/>
                    </a:lnTo>
                    <a:lnTo>
                      <a:pt x="1422030" y="5187873"/>
                    </a:lnTo>
                    <a:lnTo>
                      <a:pt x="1439800" y="5194214"/>
                    </a:lnTo>
                    <a:lnTo>
                      <a:pt x="1449320" y="5199288"/>
                    </a:lnTo>
                    <a:lnTo>
                      <a:pt x="1476608" y="5198336"/>
                    </a:lnTo>
                    <a:lnTo>
                      <a:pt x="1488033" y="5187873"/>
                    </a:lnTo>
                    <a:lnTo>
                      <a:pt x="1493746" y="5184702"/>
                    </a:lnTo>
                    <a:lnTo>
                      <a:pt x="1492160" y="5187556"/>
                    </a:lnTo>
                    <a:lnTo>
                      <a:pt x="1498188" y="5189141"/>
                    </a:lnTo>
                    <a:lnTo>
                      <a:pt x="1499774" y="5188190"/>
                    </a:lnTo>
                    <a:lnTo>
                      <a:pt x="1505485" y="5182165"/>
                    </a:lnTo>
                    <a:lnTo>
                      <a:pt x="1506437" y="5185019"/>
                    </a:lnTo>
                    <a:lnTo>
                      <a:pt x="1509292" y="5185336"/>
                    </a:lnTo>
                    <a:lnTo>
                      <a:pt x="1509613" y="5182165"/>
                    </a:lnTo>
                    <a:lnTo>
                      <a:pt x="1513104" y="5183117"/>
                    </a:lnTo>
                    <a:lnTo>
                      <a:pt x="1513644" y="5182190"/>
                    </a:lnTo>
                    <a:lnTo>
                      <a:pt x="1521585" y="5173933"/>
                    </a:lnTo>
                    <a:lnTo>
                      <a:pt x="1536516" y="5137729"/>
                    </a:lnTo>
                    <a:lnTo>
                      <a:pt x="1551446" y="5066590"/>
                    </a:lnTo>
                    <a:lnTo>
                      <a:pt x="1559070" y="5017364"/>
                    </a:lnTo>
                    <a:lnTo>
                      <a:pt x="1564788" y="5032291"/>
                    </a:lnTo>
                    <a:lnTo>
                      <a:pt x="1571141" y="5024351"/>
                    </a:lnTo>
                    <a:lnTo>
                      <a:pt x="1567011" y="5014506"/>
                    </a:lnTo>
                    <a:lnTo>
                      <a:pt x="1560022" y="5012600"/>
                    </a:lnTo>
                    <a:lnTo>
                      <a:pt x="1570506" y="4932569"/>
                    </a:lnTo>
                    <a:lnTo>
                      <a:pt x="1570188" y="4911609"/>
                    </a:lnTo>
                    <a:lnTo>
                      <a:pt x="1572094" y="4904939"/>
                    </a:lnTo>
                    <a:lnTo>
                      <a:pt x="1577177" y="4904939"/>
                    </a:lnTo>
                    <a:lnTo>
                      <a:pt x="1579082" y="4921136"/>
                    </a:lnTo>
                    <a:lnTo>
                      <a:pt x="1600683" y="4948448"/>
                    </a:lnTo>
                    <a:lnTo>
                      <a:pt x="1607672" y="4967186"/>
                    </a:lnTo>
                    <a:lnTo>
                      <a:pt x="1616884" y="4974173"/>
                    </a:lnTo>
                    <a:lnTo>
                      <a:pt x="1609895" y="4964963"/>
                    </a:lnTo>
                    <a:lnTo>
                      <a:pt x="1606719" y="4945908"/>
                    </a:lnTo>
                    <a:lnTo>
                      <a:pt x="1598142" y="4918595"/>
                    </a:lnTo>
                    <a:lnTo>
                      <a:pt x="1586706" y="4902081"/>
                    </a:lnTo>
                    <a:lnTo>
                      <a:pt x="1583847" y="4888425"/>
                    </a:lnTo>
                    <a:lnTo>
                      <a:pt x="1561293" y="4874769"/>
                    </a:lnTo>
                    <a:cubicBezTo>
                      <a:pt x="1560975" y="4871275"/>
                      <a:pt x="1560658" y="4867782"/>
                      <a:pt x="1560340" y="4864288"/>
                    </a:cubicBezTo>
                    <a:lnTo>
                      <a:pt x="1569552" y="4855714"/>
                    </a:lnTo>
                    <a:lnTo>
                      <a:pt x="1574953" y="4843963"/>
                    </a:lnTo>
                    <a:lnTo>
                      <a:pt x="1584483" y="4838882"/>
                    </a:lnTo>
                    <a:lnTo>
                      <a:pt x="1568282" y="4816651"/>
                    </a:lnTo>
                    <a:lnTo>
                      <a:pt x="1556528" y="4810299"/>
                    </a:lnTo>
                    <a:lnTo>
                      <a:pt x="1561929" y="4800136"/>
                    </a:lnTo>
                    <a:lnTo>
                      <a:pt x="1546999" y="4799184"/>
                    </a:lnTo>
                    <a:lnTo>
                      <a:pt x="1503477" y="4766790"/>
                    </a:lnTo>
                    <a:lnTo>
                      <a:pt x="1501253" y="4758533"/>
                    </a:lnTo>
                    <a:lnTo>
                      <a:pt x="1482828" y="4728998"/>
                    </a:lnTo>
                    <a:lnTo>
                      <a:pt x="1470123" y="4717565"/>
                    </a:lnTo>
                    <a:lnTo>
                      <a:pt x="1482512" y="4692158"/>
                    </a:lnTo>
                    <a:lnTo>
                      <a:pt x="1466629" y="4685806"/>
                    </a:lnTo>
                    <a:lnTo>
                      <a:pt x="1479018" y="4672150"/>
                    </a:lnTo>
                    <a:lnTo>
                      <a:pt x="1491724" y="4676279"/>
                    </a:lnTo>
                    <a:lnTo>
                      <a:pt x="1500301" y="4678502"/>
                    </a:lnTo>
                    <a:lnTo>
                      <a:pt x="1494902" y="4667704"/>
                    </a:lnTo>
                    <a:lnTo>
                      <a:pt x="1478064" y="4658494"/>
                    </a:lnTo>
                    <a:lnTo>
                      <a:pt x="1458688" y="4663893"/>
                    </a:lnTo>
                    <a:lnTo>
                      <a:pt x="1434865" y="4663258"/>
                    </a:lnTo>
                    <a:lnTo>
                      <a:pt x="1431053" y="4648331"/>
                    </a:lnTo>
                    <a:lnTo>
                      <a:pt x="1447253" y="4637851"/>
                    </a:lnTo>
                    <a:lnTo>
                      <a:pt x="1430100" y="4631499"/>
                    </a:lnTo>
                    <a:lnTo>
                      <a:pt x="1413264" y="4620066"/>
                    </a:lnTo>
                    <a:lnTo>
                      <a:pt x="1405640" y="4628641"/>
                    </a:lnTo>
                    <a:lnTo>
                      <a:pt x="1402464" y="4629594"/>
                    </a:lnTo>
                    <a:lnTo>
                      <a:pt x="1396110" y="4616890"/>
                    </a:lnTo>
                    <a:lnTo>
                      <a:pt x="1387533" y="4626735"/>
                    </a:lnTo>
                    <a:lnTo>
                      <a:pt x="1376095" y="4627688"/>
                    </a:lnTo>
                    <a:lnTo>
                      <a:pt x="1354811" y="4600694"/>
                    </a:lnTo>
                    <a:lnTo>
                      <a:pt x="1342103" y="4601646"/>
                    </a:lnTo>
                    <a:lnTo>
                      <a:pt x="1327174" y="4594659"/>
                    </a:lnTo>
                    <a:lnTo>
                      <a:pt x="1309068" y="4591484"/>
                    </a:lnTo>
                    <a:lnTo>
                      <a:pt x="1300491" y="4580051"/>
                    </a:lnTo>
                    <a:lnTo>
                      <a:pt x="1287785" y="4575922"/>
                    </a:lnTo>
                    <a:lnTo>
                      <a:pt x="1268726" y="4589578"/>
                    </a:lnTo>
                    <a:lnTo>
                      <a:pt x="1251889" y="4592119"/>
                    </a:lnTo>
                    <a:lnTo>
                      <a:pt x="1247443" y="4573064"/>
                    </a:lnTo>
                    <a:lnTo>
                      <a:pt x="1240136" y="4568618"/>
                    </a:lnTo>
                    <a:lnTo>
                      <a:pt x="1221077" y="4564807"/>
                    </a:lnTo>
                    <a:lnTo>
                      <a:pt x="1217899" y="4559408"/>
                    </a:lnTo>
                    <a:lnTo>
                      <a:pt x="1233465" y="4552103"/>
                    </a:lnTo>
                    <a:lnTo>
                      <a:pt x="1251254" y="4552103"/>
                    </a:lnTo>
                    <a:lnTo>
                      <a:pt x="1257608" y="4544481"/>
                    </a:lnTo>
                    <a:lnTo>
                      <a:pt x="1242994" y="4534001"/>
                    </a:lnTo>
                    <a:lnTo>
                      <a:pt x="1232194" y="4537177"/>
                    </a:lnTo>
                    <a:lnTo>
                      <a:pt x="1225841" y="4545751"/>
                    </a:lnTo>
                    <a:lnTo>
                      <a:pt x="1223618" y="4521615"/>
                    </a:lnTo>
                    <a:lnTo>
                      <a:pt x="1230288" y="4516534"/>
                    </a:lnTo>
                    <a:lnTo>
                      <a:pt x="1236642" y="4520345"/>
                    </a:lnTo>
                    <a:lnTo>
                      <a:pt x="1251254" y="4524473"/>
                    </a:lnTo>
                    <a:lnTo>
                      <a:pt x="1260784" y="4524473"/>
                    </a:lnTo>
                    <a:lnTo>
                      <a:pt x="1246807" y="4509547"/>
                    </a:lnTo>
                    <a:lnTo>
                      <a:pt x="1235053" y="4512088"/>
                    </a:lnTo>
                    <a:lnTo>
                      <a:pt x="1228700" y="4506689"/>
                    </a:lnTo>
                    <a:lnTo>
                      <a:pt x="1219488" y="4515263"/>
                    </a:lnTo>
                    <a:lnTo>
                      <a:pt x="1210911" y="4511135"/>
                    </a:lnTo>
                    <a:lnTo>
                      <a:pt x="1209640" y="4500972"/>
                    </a:lnTo>
                    <a:lnTo>
                      <a:pt x="1215040" y="4495573"/>
                    </a:lnTo>
                    <a:lnTo>
                      <a:pt x="1224570" y="4486681"/>
                    </a:lnTo>
                    <a:lnTo>
                      <a:pt x="1245219" y="4468578"/>
                    </a:lnTo>
                    <a:lnTo>
                      <a:pt x="1268726" y="4469531"/>
                    </a:lnTo>
                    <a:lnTo>
                      <a:pt x="1283656" y="4465085"/>
                    </a:lnTo>
                    <a:lnTo>
                      <a:pt x="1299538" y="4471437"/>
                    </a:lnTo>
                    <a:lnTo>
                      <a:pt x="1299538" y="4464132"/>
                    </a:lnTo>
                    <a:lnTo>
                      <a:pt x="1310974" y="4460956"/>
                    </a:lnTo>
                    <a:lnTo>
                      <a:pt x="1324633" y="4463815"/>
                    </a:lnTo>
                    <a:lnTo>
                      <a:pt x="1327809" y="4450159"/>
                    </a:lnTo>
                    <a:lnTo>
                      <a:pt x="1331938" y="4442854"/>
                    </a:lnTo>
                    <a:lnTo>
                      <a:pt x="1346869" y="4448888"/>
                    </a:lnTo>
                    <a:lnTo>
                      <a:pt x="1379908" y="4448571"/>
                    </a:lnTo>
                    <a:lnTo>
                      <a:pt x="1388485" y="4460004"/>
                    </a:lnTo>
                    <a:lnTo>
                      <a:pt x="1411675" y="4485093"/>
                    </a:lnTo>
                    <a:lnTo>
                      <a:pt x="1430735" y="4474295"/>
                    </a:lnTo>
                    <a:lnTo>
                      <a:pt x="1447570" y="4466991"/>
                    </a:lnTo>
                    <a:lnTo>
                      <a:pt x="1462817" y="4477471"/>
                    </a:lnTo>
                    <a:lnTo>
                      <a:pt x="1481559" y="4465403"/>
                    </a:lnTo>
                    <a:lnTo>
                      <a:pt x="1497442" y="4462227"/>
                    </a:lnTo>
                    <a:lnTo>
                      <a:pt x="1506018" y="4476836"/>
                    </a:lnTo>
                    <a:lnTo>
                      <a:pt x="1522855" y="4478741"/>
                    </a:lnTo>
                    <a:lnTo>
                      <a:pt x="1532386" y="4480964"/>
                    </a:lnTo>
                    <a:lnTo>
                      <a:pt x="1536516" y="4472389"/>
                    </a:lnTo>
                    <a:lnTo>
                      <a:pt x="1529209" y="4466038"/>
                    </a:lnTo>
                    <a:lnTo>
                      <a:pt x="1519361" y="4448571"/>
                    </a:lnTo>
                    <a:lnTo>
                      <a:pt x="1512690" y="4384101"/>
                    </a:lnTo>
                    <a:lnTo>
                      <a:pt x="1511104" y="4368222"/>
                    </a:lnTo>
                    <a:lnTo>
                      <a:pt x="1498395" y="4357742"/>
                    </a:lnTo>
                    <a:lnTo>
                      <a:pt x="1492996" y="4334875"/>
                    </a:lnTo>
                    <a:lnTo>
                      <a:pt x="1478064" y="4314550"/>
                    </a:lnTo>
                    <a:lnTo>
                      <a:pt x="1478064" y="4307563"/>
                    </a:lnTo>
                    <a:lnTo>
                      <a:pt x="1484418" y="4310422"/>
                    </a:lnTo>
                    <a:lnTo>
                      <a:pt x="1497125" y="4312645"/>
                    </a:lnTo>
                    <a:lnTo>
                      <a:pt x="1513961" y="4325030"/>
                    </a:lnTo>
                    <a:lnTo>
                      <a:pt x="1526668" y="4319631"/>
                    </a:lnTo>
                    <a:lnTo>
                      <a:pt x="1545728" y="4317408"/>
                    </a:lnTo>
                    <a:lnTo>
                      <a:pt x="1550175" y="4328841"/>
                    </a:lnTo>
                    <a:lnTo>
                      <a:pt x="1542551" y="4339322"/>
                    </a:lnTo>
                    <a:lnTo>
                      <a:pt x="1555893" y="4358694"/>
                    </a:lnTo>
                    <a:lnTo>
                      <a:pt x="1569552" y="4364728"/>
                    </a:lnTo>
                    <a:lnTo>
                      <a:pt x="1589565" y="4358377"/>
                    </a:lnTo>
                    <a:lnTo>
                      <a:pt x="1610531" y="4367269"/>
                    </a:lnTo>
                    <a:lnTo>
                      <a:pt x="1625460" y="4369492"/>
                    </a:lnTo>
                    <a:lnTo>
                      <a:pt x="1659450" y="4368222"/>
                    </a:lnTo>
                    <a:lnTo>
                      <a:pt x="1677556" y="4356154"/>
                    </a:lnTo>
                    <a:lnTo>
                      <a:pt x="1690898" y="4346626"/>
                    </a:lnTo>
                    <a:lnTo>
                      <a:pt x="1720758" y="4349484"/>
                    </a:lnTo>
                    <a:lnTo>
                      <a:pt x="1694075" y="4341227"/>
                    </a:lnTo>
                    <a:lnTo>
                      <a:pt x="1679463" y="4339322"/>
                    </a:lnTo>
                    <a:cubicBezTo>
                      <a:pt x="1679781" y="4335828"/>
                      <a:pt x="1680098" y="4332335"/>
                      <a:pt x="1680416" y="4328841"/>
                    </a:cubicBezTo>
                    <a:lnTo>
                      <a:pt x="1688675" y="4312009"/>
                    </a:lnTo>
                    <a:lnTo>
                      <a:pt x="1722347" y="4291684"/>
                    </a:lnTo>
                    <a:lnTo>
                      <a:pt x="1748712" y="4285015"/>
                    </a:lnTo>
                    <a:lnTo>
                      <a:pt x="1771901" y="4278663"/>
                    </a:lnTo>
                    <a:lnTo>
                      <a:pt x="1801444" y="4257067"/>
                    </a:lnTo>
                    <a:lnTo>
                      <a:pt x="1820186" y="4234836"/>
                    </a:lnTo>
                    <a:lnTo>
                      <a:pt x="1828762" y="4230390"/>
                    </a:lnTo>
                    <a:lnTo>
                      <a:pt x="1817962" y="4222451"/>
                    </a:lnTo>
                    <a:lnTo>
                      <a:pt x="1816056" y="4208477"/>
                    </a:lnTo>
                    <a:lnTo>
                      <a:pt x="1820821" y="4198949"/>
                    </a:lnTo>
                    <a:lnTo>
                      <a:pt x="1818280" y="4157981"/>
                    </a:lnTo>
                    <a:lnTo>
                      <a:pt x="1815103" y="4152582"/>
                    </a:lnTo>
                    <a:lnTo>
                      <a:pt x="1832892" y="4132574"/>
                    </a:lnTo>
                    <a:lnTo>
                      <a:pt x="1847822" y="4124952"/>
                    </a:lnTo>
                    <a:lnTo>
                      <a:pt x="1866881" y="4121459"/>
                    </a:lnTo>
                    <a:lnTo>
                      <a:pt x="1901506" y="4114790"/>
                    </a:lnTo>
                    <a:lnTo>
                      <a:pt x="1920566" y="4111614"/>
                    </a:lnTo>
                    <a:lnTo>
                      <a:pt x="1920836" y="4111854"/>
                    </a:lnTo>
                    <a:lnTo>
                      <a:pt x="1949386" y="4094630"/>
                    </a:lnTo>
                    <a:lnTo>
                      <a:pt x="1978517" y="4070064"/>
                    </a:lnTo>
                    <a:lnTo>
                      <a:pt x="1977988" y="4069704"/>
                    </a:lnTo>
                    <a:lnTo>
                      <a:pt x="1995753" y="4059226"/>
                    </a:lnTo>
                    <a:lnTo>
                      <a:pt x="2007174" y="4057321"/>
                    </a:lnTo>
                    <a:lnTo>
                      <a:pt x="2015422" y="4063036"/>
                    </a:lnTo>
                    <a:lnTo>
                      <a:pt x="2018911" y="4062084"/>
                    </a:lnTo>
                    <a:lnTo>
                      <a:pt x="2024622" y="4061449"/>
                    </a:lnTo>
                    <a:lnTo>
                      <a:pt x="2022084" y="4070339"/>
                    </a:lnTo>
                    <a:lnTo>
                      <a:pt x="2031283" y="4070339"/>
                    </a:lnTo>
                    <a:lnTo>
                      <a:pt x="2036676" y="4065894"/>
                    </a:lnTo>
                    <a:lnTo>
                      <a:pt x="2025890" y="4052876"/>
                    </a:lnTo>
                    <a:lnTo>
                      <a:pt x="2022084" y="4052876"/>
                    </a:lnTo>
                    <a:lnTo>
                      <a:pt x="2012567" y="4055099"/>
                    </a:lnTo>
                    <a:lnTo>
                      <a:pt x="2003049" y="4043351"/>
                    </a:lnTo>
                    <a:lnTo>
                      <a:pt x="2004318" y="4036049"/>
                    </a:lnTo>
                    <a:lnTo>
                      <a:pt x="2013518" y="4031604"/>
                    </a:lnTo>
                    <a:lnTo>
                      <a:pt x="2023035" y="4026206"/>
                    </a:lnTo>
                    <a:lnTo>
                      <a:pt x="2023987" y="4018904"/>
                    </a:lnTo>
                    <a:cubicBezTo>
                      <a:pt x="2023670" y="4015729"/>
                      <a:pt x="2023352" y="4012554"/>
                      <a:pt x="2023035" y="4009379"/>
                    </a:cubicBezTo>
                    <a:lnTo>
                      <a:pt x="2032235" y="4000806"/>
                    </a:lnTo>
                    <a:lnTo>
                      <a:pt x="2048097" y="3994456"/>
                    </a:lnTo>
                    <a:lnTo>
                      <a:pt x="2058566" y="4003029"/>
                    </a:lnTo>
                    <a:lnTo>
                      <a:pt x="2064910" y="3996679"/>
                    </a:lnTo>
                    <a:lnTo>
                      <a:pt x="2067131" y="3998266"/>
                    </a:lnTo>
                    <a:lnTo>
                      <a:pt x="2061421" y="4005569"/>
                    </a:lnTo>
                    <a:lnTo>
                      <a:pt x="2062690" y="4012554"/>
                    </a:lnTo>
                    <a:lnTo>
                      <a:pt x="2060469" y="4021761"/>
                    </a:lnTo>
                    <a:lnTo>
                      <a:pt x="2056028" y="4024619"/>
                    </a:lnTo>
                    <a:lnTo>
                      <a:pt x="2053807" y="4024619"/>
                    </a:lnTo>
                    <a:lnTo>
                      <a:pt x="2046511" y="4018269"/>
                    </a:lnTo>
                    <a:lnTo>
                      <a:pt x="2041752" y="4003346"/>
                    </a:lnTo>
                    <a:lnTo>
                      <a:pt x="2029697" y="4007474"/>
                    </a:lnTo>
                    <a:lnTo>
                      <a:pt x="2026842" y="4014776"/>
                    </a:lnTo>
                    <a:lnTo>
                      <a:pt x="2040166" y="4024619"/>
                    </a:lnTo>
                    <a:lnTo>
                      <a:pt x="2046511" y="4020491"/>
                    </a:lnTo>
                    <a:lnTo>
                      <a:pt x="2041118" y="4028111"/>
                    </a:lnTo>
                    <a:cubicBezTo>
                      <a:pt x="2040906" y="4030545"/>
                      <a:pt x="2040695" y="4032980"/>
                      <a:pt x="2040483" y="4035414"/>
                    </a:cubicBezTo>
                    <a:lnTo>
                      <a:pt x="2036042" y="4039859"/>
                    </a:lnTo>
                    <a:lnTo>
                      <a:pt x="2037311" y="4034144"/>
                    </a:lnTo>
                    <a:lnTo>
                      <a:pt x="2024939" y="4027159"/>
                    </a:lnTo>
                    <a:lnTo>
                      <a:pt x="2017325" y="4035414"/>
                    </a:lnTo>
                    <a:lnTo>
                      <a:pt x="2033187" y="4041764"/>
                    </a:lnTo>
                    <a:lnTo>
                      <a:pt x="2034139" y="4049066"/>
                    </a:lnTo>
                    <a:lnTo>
                      <a:pt x="2039214" y="4062084"/>
                    </a:lnTo>
                    <a:lnTo>
                      <a:pt x="2042387" y="4058909"/>
                    </a:lnTo>
                    <a:lnTo>
                      <a:pt x="2047780" y="4059861"/>
                    </a:lnTo>
                    <a:lnTo>
                      <a:pt x="2064593" y="4064941"/>
                    </a:lnTo>
                    <a:lnTo>
                      <a:pt x="2067766" y="4065894"/>
                    </a:lnTo>
                    <a:lnTo>
                      <a:pt x="2066497" y="4055416"/>
                    </a:lnTo>
                    <a:lnTo>
                      <a:pt x="2038263" y="4049384"/>
                    </a:lnTo>
                    <a:lnTo>
                      <a:pt x="2042069" y="4043034"/>
                    </a:lnTo>
                    <a:lnTo>
                      <a:pt x="2052538" y="4043034"/>
                    </a:lnTo>
                    <a:lnTo>
                      <a:pt x="2062055" y="4044939"/>
                    </a:lnTo>
                    <a:lnTo>
                      <a:pt x="2063324" y="4040811"/>
                    </a:lnTo>
                    <a:lnTo>
                      <a:pt x="2047462" y="4038589"/>
                    </a:lnTo>
                    <a:lnTo>
                      <a:pt x="2043021" y="4032239"/>
                    </a:lnTo>
                    <a:lnTo>
                      <a:pt x="2050635" y="4028111"/>
                    </a:lnTo>
                    <a:lnTo>
                      <a:pt x="2062055" y="4031286"/>
                    </a:lnTo>
                    <a:lnTo>
                      <a:pt x="2066497" y="4023984"/>
                    </a:lnTo>
                    <a:lnTo>
                      <a:pt x="2076648" y="4016364"/>
                    </a:lnTo>
                    <a:lnTo>
                      <a:pt x="2083945" y="4016364"/>
                    </a:lnTo>
                    <a:lnTo>
                      <a:pt x="2102027" y="4010649"/>
                    </a:lnTo>
                    <a:lnTo>
                      <a:pt x="2114716" y="4016999"/>
                    </a:lnTo>
                    <a:lnTo>
                      <a:pt x="2129627" y="4011919"/>
                    </a:lnTo>
                    <a:lnTo>
                      <a:pt x="2117889" y="4011919"/>
                    </a:lnTo>
                    <a:lnTo>
                      <a:pt x="2126454" y="4004299"/>
                    </a:lnTo>
                    <a:lnTo>
                      <a:pt x="2108372" y="4009696"/>
                    </a:lnTo>
                    <a:lnTo>
                      <a:pt x="2113765" y="3997949"/>
                    </a:lnTo>
                    <a:lnTo>
                      <a:pt x="2103296" y="4007474"/>
                    </a:lnTo>
                    <a:lnTo>
                      <a:pt x="2096951" y="4010014"/>
                    </a:lnTo>
                    <a:lnTo>
                      <a:pt x="2087434" y="4010014"/>
                    </a:lnTo>
                    <a:lnTo>
                      <a:pt x="2076648" y="4004616"/>
                    </a:lnTo>
                    <a:lnTo>
                      <a:pt x="2064910" y="3996679"/>
                    </a:lnTo>
                    <a:lnTo>
                      <a:pt x="2050318" y="3984931"/>
                    </a:lnTo>
                    <a:lnTo>
                      <a:pt x="2061421" y="3974454"/>
                    </a:lnTo>
                    <a:lnTo>
                      <a:pt x="2077600" y="3987154"/>
                    </a:lnTo>
                    <a:lnTo>
                      <a:pt x="2099806" y="3980486"/>
                    </a:lnTo>
                    <a:lnTo>
                      <a:pt x="2076648" y="3982709"/>
                    </a:lnTo>
                    <a:lnTo>
                      <a:pt x="2062690" y="3969056"/>
                    </a:lnTo>
                    <a:lnTo>
                      <a:pt x="2073159" y="3946831"/>
                    </a:lnTo>
                    <a:lnTo>
                      <a:pt x="2103296" y="3908414"/>
                    </a:lnTo>
                    <a:lnTo>
                      <a:pt x="2110275" y="3875076"/>
                    </a:lnTo>
                    <a:lnTo>
                      <a:pt x="2107103" y="3848406"/>
                    </a:lnTo>
                    <a:lnTo>
                      <a:pt x="2114082" y="3831896"/>
                    </a:lnTo>
                    <a:lnTo>
                      <a:pt x="2119475" y="3819196"/>
                    </a:lnTo>
                    <a:lnTo>
                      <a:pt x="2129944" y="3819196"/>
                    </a:lnTo>
                    <a:lnTo>
                      <a:pt x="2131213" y="3826181"/>
                    </a:lnTo>
                    <a:lnTo>
                      <a:pt x="2138509" y="3828403"/>
                    </a:lnTo>
                    <a:lnTo>
                      <a:pt x="2151199" y="3823958"/>
                    </a:lnTo>
                    <a:lnTo>
                      <a:pt x="2153419" y="3831578"/>
                    </a:lnTo>
                    <a:lnTo>
                      <a:pt x="2155640" y="3837293"/>
                    </a:lnTo>
                    <a:lnTo>
                      <a:pt x="2171502" y="3844913"/>
                    </a:lnTo>
                    <a:lnTo>
                      <a:pt x="2166426" y="3860789"/>
                    </a:lnTo>
                    <a:lnTo>
                      <a:pt x="2156909" y="3861741"/>
                    </a:lnTo>
                    <a:lnTo>
                      <a:pt x="2146440" y="3874441"/>
                    </a:lnTo>
                    <a:lnTo>
                      <a:pt x="2156909" y="3884284"/>
                    </a:lnTo>
                    <a:lnTo>
                      <a:pt x="2154688" y="3892221"/>
                    </a:lnTo>
                    <a:lnTo>
                      <a:pt x="2159447" y="3901746"/>
                    </a:lnTo>
                    <a:lnTo>
                      <a:pt x="2178481" y="3913176"/>
                    </a:lnTo>
                    <a:lnTo>
                      <a:pt x="2196563" y="3910954"/>
                    </a:lnTo>
                    <a:lnTo>
                      <a:pt x="2208935" y="3887776"/>
                    </a:lnTo>
                    <a:lnTo>
                      <a:pt x="2194343" y="3907779"/>
                    </a:lnTo>
                    <a:lnTo>
                      <a:pt x="2185777" y="3910954"/>
                    </a:lnTo>
                    <a:lnTo>
                      <a:pt x="2174357" y="3909366"/>
                    </a:lnTo>
                    <a:lnTo>
                      <a:pt x="2168329" y="3904921"/>
                    </a:lnTo>
                    <a:lnTo>
                      <a:pt x="2162302" y="3892221"/>
                    </a:lnTo>
                    <a:lnTo>
                      <a:pt x="2178164" y="3889046"/>
                    </a:lnTo>
                    <a:lnTo>
                      <a:pt x="2184508" y="3884919"/>
                    </a:lnTo>
                    <a:lnTo>
                      <a:pt x="2193074" y="3879521"/>
                    </a:lnTo>
                    <a:lnTo>
                      <a:pt x="2208935" y="3885871"/>
                    </a:lnTo>
                    <a:lnTo>
                      <a:pt x="2205763" y="3876981"/>
                    </a:lnTo>
                    <a:lnTo>
                      <a:pt x="2213694" y="3872854"/>
                    </a:lnTo>
                    <a:lnTo>
                      <a:pt x="2202591" y="3875394"/>
                    </a:lnTo>
                    <a:lnTo>
                      <a:pt x="2194025" y="3875394"/>
                    </a:lnTo>
                    <a:lnTo>
                      <a:pt x="2187681" y="3869044"/>
                    </a:lnTo>
                    <a:lnTo>
                      <a:pt x="2189584" y="3859519"/>
                    </a:lnTo>
                    <a:lnTo>
                      <a:pt x="2196880" y="3840151"/>
                    </a:lnTo>
                    <a:lnTo>
                      <a:pt x="2209570" y="3839198"/>
                    </a:lnTo>
                    <a:lnTo>
                      <a:pt x="2202273" y="3836023"/>
                    </a:lnTo>
                    <a:lnTo>
                      <a:pt x="2181970" y="3834118"/>
                    </a:lnTo>
                    <a:lnTo>
                      <a:pt x="2175626" y="3829038"/>
                    </a:lnTo>
                    <a:lnTo>
                      <a:pt x="2178798" y="3825863"/>
                    </a:lnTo>
                    <a:lnTo>
                      <a:pt x="2182605" y="3803638"/>
                    </a:lnTo>
                    <a:lnTo>
                      <a:pt x="2194977" y="3774111"/>
                    </a:lnTo>
                    <a:lnTo>
                      <a:pt x="2216866" y="3757918"/>
                    </a:lnTo>
                    <a:lnTo>
                      <a:pt x="2247638" y="3753473"/>
                    </a:lnTo>
                    <a:lnTo>
                      <a:pt x="2265721" y="3754426"/>
                    </a:lnTo>
                    <a:lnTo>
                      <a:pt x="2278410" y="3745853"/>
                    </a:lnTo>
                    <a:lnTo>
                      <a:pt x="2300299" y="3741726"/>
                    </a:lnTo>
                    <a:lnTo>
                      <a:pt x="2314258" y="3744266"/>
                    </a:lnTo>
                    <a:lnTo>
                      <a:pt x="2323775" y="3755061"/>
                    </a:lnTo>
                    <a:lnTo>
                      <a:pt x="2335830" y="3763316"/>
                    </a:lnTo>
                    <a:lnTo>
                      <a:pt x="2350422" y="3764268"/>
                    </a:lnTo>
                    <a:lnTo>
                      <a:pt x="2346298" y="3768396"/>
                    </a:lnTo>
                    <a:lnTo>
                      <a:pt x="2350740" y="3776016"/>
                    </a:lnTo>
                    <a:lnTo>
                      <a:pt x="2358988" y="3777603"/>
                    </a:lnTo>
                    <a:lnTo>
                      <a:pt x="2356026" y="3787144"/>
                    </a:lnTo>
                    <a:lnTo>
                      <a:pt x="2357058" y="3787213"/>
                    </a:lnTo>
                    <a:lnTo>
                      <a:pt x="2359897" y="3778078"/>
                    </a:lnTo>
                    <a:lnTo>
                      <a:pt x="2359579" y="3767923"/>
                    </a:lnTo>
                    <a:lnTo>
                      <a:pt x="2364975" y="3761577"/>
                    </a:lnTo>
                    <a:lnTo>
                      <a:pt x="2373544" y="3762211"/>
                    </a:lnTo>
                    <a:lnTo>
                      <a:pt x="2381796" y="3769510"/>
                    </a:lnTo>
                    <a:lnTo>
                      <a:pt x="2390683" y="3780299"/>
                    </a:lnTo>
                    <a:lnTo>
                      <a:pt x="2383066" y="3765384"/>
                    </a:lnTo>
                    <a:lnTo>
                      <a:pt x="2374496" y="3750787"/>
                    </a:lnTo>
                    <a:lnTo>
                      <a:pt x="2361801" y="3752057"/>
                    </a:lnTo>
                    <a:lnTo>
                      <a:pt x="2347836" y="3753961"/>
                    </a:lnTo>
                    <a:lnTo>
                      <a:pt x="2338315" y="3752374"/>
                    </a:lnTo>
                    <a:cubicBezTo>
                      <a:pt x="2337998" y="3746662"/>
                      <a:pt x="2337680" y="3740951"/>
                      <a:pt x="2337363" y="3735239"/>
                    </a:cubicBezTo>
                    <a:lnTo>
                      <a:pt x="2344662" y="3727940"/>
                    </a:lnTo>
                    <a:lnTo>
                      <a:pt x="2352279" y="3730161"/>
                    </a:lnTo>
                    <a:lnTo>
                      <a:pt x="2349740" y="3721593"/>
                    </a:lnTo>
                    <a:lnTo>
                      <a:pt x="2365610" y="3702554"/>
                    </a:lnTo>
                    <a:lnTo>
                      <a:pt x="2440512" y="3699698"/>
                    </a:lnTo>
                    <a:lnTo>
                      <a:pt x="2436386" y="3709218"/>
                    </a:lnTo>
                    <a:lnTo>
                      <a:pt x="2444321" y="3743806"/>
                    </a:lnTo>
                    <a:lnTo>
                      <a:pt x="2460190" y="3745710"/>
                    </a:lnTo>
                    <a:lnTo>
                      <a:pt x="2466537" y="3736508"/>
                    </a:lnTo>
                    <a:lnTo>
                      <a:pt x="2452572" y="3724767"/>
                    </a:lnTo>
                    <a:lnTo>
                      <a:pt x="2453525" y="3717468"/>
                    </a:lnTo>
                    <a:lnTo>
                      <a:pt x="2470346" y="3721593"/>
                    </a:lnTo>
                    <a:lnTo>
                      <a:pt x="2480185" y="3738094"/>
                    </a:lnTo>
                    <a:lnTo>
                      <a:pt x="2479233" y="3745710"/>
                    </a:lnTo>
                    <a:lnTo>
                      <a:pt x="2487802" y="3738094"/>
                    </a:lnTo>
                    <a:lnTo>
                      <a:pt x="2478915" y="3729844"/>
                    </a:lnTo>
                    <a:lnTo>
                      <a:pt x="2472568" y="3708900"/>
                    </a:lnTo>
                    <a:lnTo>
                      <a:pt x="2476376" y="3689861"/>
                    </a:lnTo>
                    <a:lnTo>
                      <a:pt x="2492245" y="3674947"/>
                    </a:lnTo>
                    <a:lnTo>
                      <a:pt x="2527157" y="3678754"/>
                    </a:lnTo>
                    <a:lnTo>
                      <a:pt x="2553818" y="3681610"/>
                    </a:lnTo>
                    <a:lnTo>
                      <a:pt x="2572861" y="3699698"/>
                    </a:lnTo>
                    <a:lnTo>
                      <a:pt x="2597299" y="3730161"/>
                    </a:lnTo>
                    <a:lnTo>
                      <a:pt x="2620785" y="3733017"/>
                    </a:lnTo>
                    <a:lnTo>
                      <a:pt x="2598251" y="3722228"/>
                    </a:lnTo>
                    <a:lnTo>
                      <a:pt x="2585873" y="3712391"/>
                    </a:lnTo>
                    <a:cubicBezTo>
                      <a:pt x="2585767" y="3706996"/>
                      <a:pt x="2585662" y="3701602"/>
                      <a:pt x="2585556" y="3696207"/>
                    </a:cubicBezTo>
                    <a:lnTo>
                      <a:pt x="2573495" y="3681610"/>
                    </a:lnTo>
                    <a:lnTo>
                      <a:pt x="2558896" y="3676216"/>
                    </a:lnTo>
                    <a:lnTo>
                      <a:pt x="2536362" y="3671456"/>
                    </a:lnTo>
                    <a:lnTo>
                      <a:pt x="2510971" y="3660032"/>
                    </a:lnTo>
                    <a:cubicBezTo>
                      <a:pt x="2511288" y="3655484"/>
                      <a:pt x="2511606" y="3650935"/>
                      <a:pt x="2511923" y="3646387"/>
                    </a:cubicBezTo>
                    <a:lnTo>
                      <a:pt x="2514145" y="3643214"/>
                    </a:lnTo>
                    <a:lnTo>
                      <a:pt x="2525888" y="3649560"/>
                    </a:lnTo>
                    <a:lnTo>
                      <a:pt x="2529062" y="3643214"/>
                    </a:lnTo>
                    <a:lnTo>
                      <a:pt x="2531283" y="3637819"/>
                    </a:lnTo>
                    <a:lnTo>
                      <a:pt x="2508749" y="3625444"/>
                    </a:lnTo>
                    <a:lnTo>
                      <a:pt x="2505258" y="3612751"/>
                    </a:lnTo>
                    <a:lnTo>
                      <a:pt x="2520175" y="3598788"/>
                    </a:lnTo>
                    <a:lnTo>
                      <a:pt x="2511606" y="3590538"/>
                    </a:lnTo>
                    <a:lnTo>
                      <a:pt x="2508432" y="3597836"/>
                    </a:lnTo>
                    <a:lnTo>
                      <a:pt x="2497006" y="3601010"/>
                    </a:lnTo>
                    <a:lnTo>
                      <a:pt x="2493832" y="3589586"/>
                    </a:lnTo>
                    <a:lnTo>
                      <a:pt x="2500815" y="3580066"/>
                    </a:lnTo>
                    <a:lnTo>
                      <a:pt x="2511288" y="3576893"/>
                    </a:lnTo>
                    <a:lnTo>
                      <a:pt x="2523031" y="3577527"/>
                    </a:lnTo>
                    <a:lnTo>
                      <a:pt x="2529379" y="3564834"/>
                    </a:lnTo>
                    <a:lnTo>
                      <a:pt x="2518906" y="3556901"/>
                    </a:lnTo>
                    <a:lnTo>
                      <a:pt x="2506845" y="3545160"/>
                    </a:lnTo>
                    <a:lnTo>
                      <a:pt x="2505575" y="3535958"/>
                    </a:lnTo>
                    <a:lnTo>
                      <a:pt x="2500497" y="3524217"/>
                    </a:lnTo>
                    <a:lnTo>
                      <a:pt x="2492880" y="3516918"/>
                    </a:lnTo>
                    <a:lnTo>
                      <a:pt x="2480185" y="3519457"/>
                    </a:lnTo>
                    <a:lnTo>
                      <a:pt x="2466537" y="3513110"/>
                    </a:lnTo>
                    <a:lnTo>
                      <a:pt x="2464316" y="3524534"/>
                    </a:lnTo>
                    <a:lnTo>
                      <a:pt x="2462094" y="3527707"/>
                    </a:lnTo>
                    <a:lnTo>
                      <a:pt x="2458920" y="3516283"/>
                    </a:lnTo>
                    <a:lnTo>
                      <a:pt x="2458920" y="3499148"/>
                    </a:lnTo>
                    <a:lnTo>
                      <a:pt x="2463046" y="3484551"/>
                    </a:lnTo>
                    <a:lnTo>
                      <a:pt x="2469394" y="3486455"/>
                    </a:lnTo>
                    <a:lnTo>
                      <a:pt x="2469394" y="3493753"/>
                    </a:lnTo>
                    <a:lnTo>
                      <a:pt x="2471615" y="3505494"/>
                    </a:lnTo>
                    <a:lnTo>
                      <a:pt x="2482406" y="3516283"/>
                    </a:lnTo>
                    <a:lnTo>
                      <a:pt x="2489706" y="3512476"/>
                    </a:lnTo>
                    <a:lnTo>
                      <a:pt x="2501882" y="3508519"/>
                    </a:lnTo>
                    <a:lnTo>
                      <a:pt x="2502823" y="3499157"/>
                    </a:lnTo>
                    <a:lnTo>
                      <a:pt x="2495167" y="3475027"/>
                    </a:lnTo>
                    <a:lnTo>
                      <a:pt x="2497081" y="3463279"/>
                    </a:lnTo>
                    <a:lnTo>
                      <a:pt x="2493891" y="3442642"/>
                    </a:lnTo>
                    <a:lnTo>
                      <a:pt x="2491339" y="3419147"/>
                    </a:lnTo>
                    <a:lnTo>
                      <a:pt x="2484002" y="3408034"/>
                    </a:lnTo>
                    <a:lnTo>
                      <a:pt x="2470923" y="3409939"/>
                    </a:lnTo>
                    <a:lnTo>
                      <a:pt x="2464543" y="3399462"/>
                    </a:lnTo>
                    <a:lnTo>
                      <a:pt x="2464543" y="3381682"/>
                    </a:lnTo>
                    <a:lnTo>
                      <a:pt x="2453059" y="3384857"/>
                    </a:lnTo>
                    <a:lnTo>
                      <a:pt x="2457206" y="3396604"/>
                    </a:lnTo>
                    <a:lnTo>
                      <a:pt x="2447636" y="3398827"/>
                    </a:lnTo>
                    <a:lnTo>
                      <a:pt x="2433600" y="3383904"/>
                    </a:lnTo>
                    <a:lnTo>
                      <a:pt x="2437109" y="3371523"/>
                    </a:lnTo>
                    <a:cubicBezTo>
                      <a:pt x="2437534" y="3355965"/>
                      <a:pt x="2437960" y="3340408"/>
                      <a:pt x="2438385" y="3324850"/>
                    </a:cubicBezTo>
                    <a:lnTo>
                      <a:pt x="2441575" y="3324850"/>
                    </a:lnTo>
                    <a:lnTo>
                      <a:pt x="2439661" y="3347075"/>
                    </a:lnTo>
                    <a:lnTo>
                      <a:pt x="2450507" y="3352472"/>
                    </a:lnTo>
                    <a:lnTo>
                      <a:pt x="2456887" y="3340725"/>
                    </a:lnTo>
                    <a:lnTo>
                      <a:pt x="2455292" y="3322627"/>
                    </a:lnTo>
                    <a:lnTo>
                      <a:pt x="2450188" y="3306117"/>
                    </a:lnTo>
                    <a:lnTo>
                      <a:pt x="2440618" y="3309292"/>
                    </a:lnTo>
                    <a:cubicBezTo>
                      <a:pt x="2440086" y="3293417"/>
                      <a:pt x="2439555" y="3277542"/>
                      <a:pt x="2439023" y="3261667"/>
                    </a:cubicBezTo>
                    <a:lnTo>
                      <a:pt x="2444446" y="3273097"/>
                    </a:lnTo>
                    <a:lnTo>
                      <a:pt x="2445403" y="3257540"/>
                    </a:lnTo>
                    <a:lnTo>
                      <a:pt x="2440937" y="3252143"/>
                    </a:lnTo>
                    <a:lnTo>
                      <a:pt x="2436471" y="3223884"/>
                    </a:lnTo>
                    <a:lnTo>
                      <a:pt x="2445722" y="3200706"/>
                    </a:lnTo>
                    <a:lnTo>
                      <a:pt x="2451145" y="3205469"/>
                    </a:lnTo>
                    <a:lnTo>
                      <a:pt x="2451145" y="3214042"/>
                    </a:lnTo>
                    <a:lnTo>
                      <a:pt x="2462310" y="3226742"/>
                    </a:lnTo>
                    <a:lnTo>
                      <a:pt x="2471880" y="3225789"/>
                    </a:lnTo>
                    <a:lnTo>
                      <a:pt x="2486235" y="3229599"/>
                    </a:lnTo>
                    <a:lnTo>
                      <a:pt x="2495167" y="3247697"/>
                    </a:lnTo>
                    <a:cubicBezTo>
                      <a:pt x="2495380" y="3241982"/>
                      <a:pt x="2495592" y="3236267"/>
                      <a:pt x="2495805" y="3230552"/>
                    </a:cubicBezTo>
                    <a:lnTo>
                      <a:pt x="2503461" y="3227377"/>
                    </a:lnTo>
                    <a:lnTo>
                      <a:pt x="2498038" y="3224202"/>
                    </a:lnTo>
                    <a:lnTo>
                      <a:pt x="2497081" y="3209597"/>
                    </a:lnTo>
                    <a:lnTo>
                      <a:pt x="2510479" y="3195626"/>
                    </a:lnTo>
                    <a:lnTo>
                      <a:pt x="2524515" y="3189277"/>
                    </a:lnTo>
                    <a:lnTo>
                      <a:pt x="2530895" y="3199754"/>
                    </a:lnTo>
                    <a:cubicBezTo>
                      <a:pt x="2531001" y="3205363"/>
                      <a:pt x="2531108" y="3210973"/>
                      <a:pt x="2531214" y="3216582"/>
                    </a:cubicBezTo>
                    <a:lnTo>
                      <a:pt x="2549397" y="3227059"/>
                    </a:lnTo>
                    <a:lnTo>
                      <a:pt x="2554182" y="3207056"/>
                    </a:lnTo>
                    <a:lnTo>
                      <a:pt x="2545569" y="3199436"/>
                    </a:lnTo>
                    <a:lnTo>
                      <a:pt x="2539189" y="3199436"/>
                    </a:lnTo>
                    <a:lnTo>
                      <a:pt x="2544612" y="3188959"/>
                    </a:lnTo>
                    <a:lnTo>
                      <a:pt x="2540465" y="3176577"/>
                    </a:lnTo>
                    <a:lnTo>
                      <a:pt x="2545250" y="3157527"/>
                    </a:lnTo>
                    <a:lnTo>
                      <a:pt x="2561200" y="3153082"/>
                    </a:lnTo>
                    <a:lnTo>
                      <a:pt x="2580659" y="3158162"/>
                    </a:lnTo>
                    <a:lnTo>
                      <a:pt x="2591824" y="3147684"/>
                    </a:lnTo>
                    <a:lnTo>
                      <a:pt x="2614474" y="3143239"/>
                    </a:lnTo>
                    <a:lnTo>
                      <a:pt x="2634571" y="3153399"/>
                    </a:lnTo>
                    <a:lnTo>
                      <a:pt x="2636804" y="3161972"/>
                    </a:lnTo>
                    <a:cubicBezTo>
                      <a:pt x="2636910" y="3170015"/>
                      <a:pt x="2637017" y="3178059"/>
                      <a:pt x="2637123" y="3186102"/>
                    </a:cubicBezTo>
                    <a:lnTo>
                      <a:pt x="2642546" y="3190229"/>
                    </a:lnTo>
                    <a:lnTo>
                      <a:pt x="2643503" y="3202929"/>
                    </a:lnTo>
                    <a:lnTo>
                      <a:pt x="2633295" y="3206421"/>
                    </a:lnTo>
                    <a:lnTo>
                      <a:pt x="2625639" y="3209597"/>
                    </a:lnTo>
                    <a:lnTo>
                      <a:pt x="2625639" y="3221027"/>
                    </a:lnTo>
                    <a:lnTo>
                      <a:pt x="2643822" y="3208326"/>
                    </a:lnTo>
                    <a:lnTo>
                      <a:pt x="2646055" y="3214359"/>
                    </a:lnTo>
                    <a:lnTo>
                      <a:pt x="2637442" y="3225154"/>
                    </a:lnTo>
                    <a:lnTo>
                      <a:pt x="2633614" y="3228329"/>
                    </a:lnTo>
                    <a:lnTo>
                      <a:pt x="2630424" y="3230870"/>
                    </a:lnTo>
                    <a:lnTo>
                      <a:pt x="2627872" y="3233410"/>
                    </a:lnTo>
                    <a:lnTo>
                      <a:pt x="2626277" y="3236584"/>
                    </a:lnTo>
                    <a:lnTo>
                      <a:pt x="2625001" y="3240712"/>
                    </a:lnTo>
                    <a:lnTo>
                      <a:pt x="2624044" y="3245157"/>
                    </a:lnTo>
                    <a:lnTo>
                      <a:pt x="2634571" y="3241029"/>
                    </a:lnTo>
                    <a:lnTo>
                      <a:pt x="2644779" y="3229282"/>
                    </a:lnTo>
                    <a:lnTo>
                      <a:pt x="2660729" y="3233410"/>
                    </a:lnTo>
                    <a:lnTo>
                      <a:pt x="2673808" y="3229917"/>
                    </a:lnTo>
                    <a:lnTo>
                      <a:pt x="2689758" y="3226742"/>
                    </a:lnTo>
                    <a:lnTo>
                      <a:pt x="2703475" y="3244522"/>
                    </a:lnTo>
                    <a:lnTo>
                      <a:pt x="2699647" y="3276273"/>
                    </a:lnTo>
                    <a:lnTo>
                      <a:pt x="2684654" y="3287068"/>
                    </a:lnTo>
                    <a:lnTo>
                      <a:pt x="2683059" y="3296592"/>
                    </a:lnTo>
                    <a:lnTo>
                      <a:pt x="2678593" y="3295322"/>
                    </a:lnTo>
                    <a:lnTo>
                      <a:pt x="2677317" y="3280400"/>
                    </a:lnTo>
                    <a:lnTo>
                      <a:pt x="2665514" y="3281669"/>
                    </a:lnTo>
                    <a:lnTo>
                      <a:pt x="2650840" y="3297862"/>
                    </a:lnTo>
                    <a:lnTo>
                      <a:pt x="2653711" y="3273415"/>
                    </a:lnTo>
                    <a:lnTo>
                      <a:pt x="2643184" y="3281035"/>
                    </a:lnTo>
                    <a:lnTo>
                      <a:pt x="2637123" y="3292465"/>
                    </a:lnTo>
                    <a:lnTo>
                      <a:pt x="2631700" y="3308340"/>
                    </a:lnTo>
                    <a:lnTo>
                      <a:pt x="2642546" y="3317547"/>
                    </a:lnTo>
                    <a:lnTo>
                      <a:pt x="2641589" y="3329295"/>
                    </a:lnTo>
                    <a:lnTo>
                      <a:pt x="2633295" y="3341995"/>
                    </a:lnTo>
                    <a:lnTo>
                      <a:pt x="2611922" y="3326437"/>
                    </a:lnTo>
                    <a:lnTo>
                      <a:pt x="2610646" y="3332788"/>
                    </a:lnTo>
                    <a:lnTo>
                      <a:pt x="2600118" y="3338185"/>
                    </a:lnTo>
                    <a:lnTo>
                      <a:pt x="2613836" y="3345487"/>
                    </a:lnTo>
                    <a:lnTo>
                      <a:pt x="2623406" y="3351521"/>
                    </a:lnTo>
                    <a:lnTo>
                      <a:pt x="2619578" y="3361362"/>
                    </a:lnTo>
                    <a:lnTo>
                      <a:pt x="2601394" y="3364538"/>
                    </a:lnTo>
                    <a:lnTo>
                      <a:pt x="2589910" y="3350885"/>
                    </a:lnTo>
                    <a:lnTo>
                      <a:pt x="2585444" y="3365808"/>
                    </a:lnTo>
                    <a:lnTo>
                      <a:pt x="2574917" y="3368983"/>
                    </a:lnTo>
                    <a:lnTo>
                      <a:pt x="2595014" y="3377237"/>
                    </a:lnTo>
                    <a:lnTo>
                      <a:pt x="2582573" y="3389937"/>
                    </a:lnTo>
                    <a:lnTo>
                      <a:pt x="2569813" y="3402954"/>
                    </a:lnTo>
                    <a:lnTo>
                      <a:pt x="2585763" y="3402637"/>
                    </a:lnTo>
                    <a:lnTo>
                      <a:pt x="2588953" y="3413114"/>
                    </a:lnTo>
                    <a:lnTo>
                      <a:pt x="2577788" y="3423909"/>
                    </a:lnTo>
                    <a:lnTo>
                      <a:pt x="2575874" y="3453119"/>
                    </a:lnTo>
                    <a:lnTo>
                      <a:pt x="2562157" y="3465819"/>
                    </a:lnTo>
                    <a:lnTo>
                      <a:pt x="2563114" y="3482964"/>
                    </a:lnTo>
                    <a:lnTo>
                      <a:pt x="2585444" y="3482964"/>
                    </a:lnTo>
                    <a:lnTo>
                      <a:pt x="2587996" y="3499474"/>
                    </a:lnTo>
                    <a:lnTo>
                      <a:pt x="2580659" y="3508999"/>
                    </a:lnTo>
                    <a:lnTo>
                      <a:pt x="2566623" y="3502967"/>
                    </a:lnTo>
                    <a:lnTo>
                      <a:pt x="2560243" y="3513762"/>
                    </a:lnTo>
                    <a:lnTo>
                      <a:pt x="2567491" y="3516467"/>
                    </a:lnTo>
                    <a:lnTo>
                      <a:pt x="2568100" y="3516283"/>
                    </a:lnTo>
                    <a:lnTo>
                      <a:pt x="2562070" y="3526755"/>
                    </a:lnTo>
                    <a:lnTo>
                      <a:pt x="2582699" y="3515014"/>
                    </a:lnTo>
                    <a:lnTo>
                      <a:pt x="2599838" y="3521043"/>
                    </a:lnTo>
                    <a:lnTo>
                      <a:pt x="2608407" y="3520091"/>
                    </a:lnTo>
                    <a:lnTo>
                      <a:pt x="2614755" y="3530563"/>
                    </a:lnTo>
                    <a:lnTo>
                      <a:pt x="2615707" y="3540083"/>
                    </a:lnTo>
                    <a:lnTo>
                      <a:pt x="2613803" y="3551507"/>
                    </a:lnTo>
                    <a:lnTo>
                      <a:pt x="2601108" y="3567373"/>
                    </a:lnTo>
                    <a:lnTo>
                      <a:pt x="2625546" y="3572768"/>
                    </a:lnTo>
                    <a:lnTo>
                      <a:pt x="2632211" y="3589268"/>
                    </a:lnTo>
                    <a:lnTo>
                      <a:pt x="2641415" y="3572450"/>
                    </a:lnTo>
                    <a:lnTo>
                      <a:pt x="2656332" y="3581970"/>
                    </a:lnTo>
                    <a:lnTo>
                      <a:pt x="2676645" y="3598471"/>
                    </a:lnTo>
                    <a:lnTo>
                      <a:pt x="2687118" y="3589903"/>
                    </a:lnTo>
                    <a:lnTo>
                      <a:pt x="2716952" y="3583239"/>
                    </a:lnTo>
                    <a:lnTo>
                      <a:pt x="2718857" y="3591807"/>
                    </a:lnTo>
                    <a:lnTo>
                      <a:pt x="2705527" y="3618462"/>
                    </a:lnTo>
                    <a:lnTo>
                      <a:pt x="2698227" y="3624809"/>
                    </a:lnTo>
                    <a:lnTo>
                      <a:pt x="2683310" y="3633059"/>
                    </a:lnTo>
                    <a:lnTo>
                      <a:pt x="2687753" y="3662571"/>
                    </a:lnTo>
                    <a:lnTo>
                      <a:pt x="2695370" y="3664792"/>
                    </a:lnTo>
                    <a:lnTo>
                      <a:pt x="2708066" y="3651782"/>
                    </a:lnTo>
                    <a:lnTo>
                      <a:pt x="2732187" y="3647339"/>
                    </a:lnTo>
                    <a:lnTo>
                      <a:pt x="2758530" y="3660032"/>
                    </a:lnTo>
                    <a:lnTo>
                      <a:pt x="2754404" y="3641945"/>
                    </a:lnTo>
                    <a:lnTo>
                      <a:pt x="2768051" y="3643214"/>
                    </a:lnTo>
                    <a:cubicBezTo>
                      <a:pt x="2768263" y="3639300"/>
                      <a:pt x="2768474" y="3635387"/>
                      <a:pt x="2768686" y="3631473"/>
                    </a:cubicBezTo>
                    <a:lnTo>
                      <a:pt x="2805820" y="3609895"/>
                    </a:lnTo>
                    <a:lnTo>
                      <a:pt x="2817563" y="3614020"/>
                    </a:lnTo>
                    <a:lnTo>
                      <a:pt x="2814389" y="3622588"/>
                    </a:lnTo>
                    <a:lnTo>
                      <a:pt x="2828989" y="3614020"/>
                    </a:lnTo>
                    <a:lnTo>
                      <a:pt x="2832162" y="3598154"/>
                    </a:lnTo>
                    <a:lnTo>
                      <a:pt x="2850888" y="3576893"/>
                    </a:lnTo>
                    <a:lnTo>
                      <a:pt x="2881674" y="3576575"/>
                    </a:lnTo>
                    <a:lnTo>
                      <a:pt x="2881674" y="3581970"/>
                    </a:lnTo>
                    <a:lnTo>
                      <a:pt x="2859457" y="3581335"/>
                    </a:lnTo>
                    <a:lnTo>
                      <a:pt x="2855331" y="3595615"/>
                    </a:lnTo>
                    <a:lnTo>
                      <a:pt x="2845810" y="3601010"/>
                    </a:lnTo>
                    <a:lnTo>
                      <a:pt x="2847079" y="3608308"/>
                    </a:lnTo>
                    <a:lnTo>
                      <a:pt x="2854379" y="3613703"/>
                    </a:lnTo>
                    <a:lnTo>
                      <a:pt x="2871518" y="3593711"/>
                    </a:lnTo>
                    <a:lnTo>
                      <a:pt x="2890243" y="3590538"/>
                    </a:lnTo>
                    <a:lnTo>
                      <a:pt x="2893417" y="3582922"/>
                    </a:lnTo>
                    <a:lnTo>
                      <a:pt x="2899765" y="3580383"/>
                    </a:lnTo>
                    <a:lnTo>
                      <a:pt x="2913412" y="3595298"/>
                    </a:lnTo>
                    <a:lnTo>
                      <a:pt x="2926425" y="3613068"/>
                    </a:lnTo>
                    <a:lnTo>
                      <a:pt x="2931821" y="3619414"/>
                    </a:lnTo>
                    <a:lnTo>
                      <a:pt x="2941342" y="3618462"/>
                    </a:lnTo>
                    <a:lnTo>
                      <a:pt x="2949911" y="3630838"/>
                    </a:lnTo>
                    <a:lnTo>
                      <a:pt x="2953085" y="3623222"/>
                    </a:lnTo>
                    <a:lnTo>
                      <a:pt x="2964828" y="3624492"/>
                    </a:lnTo>
                    <a:lnTo>
                      <a:pt x="2968954" y="3637185"/>
                    </a:lnTo>
                    <a:lnTo>
                      <a:pt x="2976572" y="3640041"/>
                    </a:lnTo>
                    <a:lnTo>
                      <a:pt x="2969907" y="3643214"/>
                    </a:lnTo>
                    <a:lnTo>
                      <a:pt x="2980698" y="3654638"/>
                    </a:lnTo>
                    <a:lnTo>
                      <a:pt x="2976572" y="3663205"/>
                    </a:lnTo>
                    <a:lnTo>
                      <a:pt x="2967368" y="3668600"/>
                    </a:lnTo>
                    <a:lnTo>
                      <a:pt x="2996884" y="3682880"/>
                    </a:lnTo>
                    <a:lnTo>
                      <a:pt x="3010849" y="3681928"/>
                    </a:lnTo>
                    <a:lnTo>
                      <a:pt x="3020370" y="3682562"/>
                    </a:lnTo>
                    <a:lnTo>
                      <a:pt x="3025449" y="3695255"/>
                    </a:lnTo>
                    <a:lnTo>
                      <a:pt x="3034018" y="3687957"/>
                    </a:lnTo>
                    <a:lnTo>
                      <a:pt x="3042587" y="3696525"/>
                    </a:lnTo>
                    <a:lnTo>
                      <a:pt x="3047983" y="3697477"/>
                    </a:lnTo>
                    <a:cubicBezTo>
                      <a:pt x="3048927" y="3697626"/>
                      <a:pt x="3047415" y="3699228"/>
                      <a:pt x="3048253" y="3697418"/>
                    </a:cubicBezTo>
                    <a:lnTo>
                      <a:pt x="3053010" y="3686615"/>
                    </a:lnTo>
                    <a:lnTo>
                      <a:pt x="3058403" y="3678990"/>
                    </a:lnTo>
                    <a:lnTo>
                      <a:pt x="3051107" y="3676130"/>
                    </a:lnTo>
                    <a:lnTo>
                      <a:pt x="3044446" y="3662468"/>
                    </a:lnTo>
                    <a:lnTo>
                      <a:pt x="3053010" y="3651665"/>
                    </a:lnTo>
                    <a:lnTo>
                      <a:pt x="3065698" y="3656113"/>
                    </a:lnTo>
                    <a:lnTo>
                      <a:pt x="3076165" y="3645310"/>
                    </a:lnTo>
                    <a:lnTo>
                      <a:pt x="3086632" y="3630695"/>
                    </a:lnTo>
                    <a:lnTo>
                      <a:pt x="3141504" y="3610996"/>
                    </a:lnTo>
                    <a:lnTo>
                      <a:pt x="3188765" y="3602099"/>
                    </a:lnTo>
                    <a:lnTo>
                      <a:pt x="3213822" y="3577316"/>
                    </a:lnTo>
                    <a:lnTo>
                      <a:pt x="3238880" y="3549991"/>
                    </a:lnTo>
                    <a:lnTo>
                      <a:pt x="3272818" y="3544590"/>
                    </a:lnTo>
                    <a:lnTo>
                      <a:pt x="3302317" y="3522031"/>
                    </a:lnTo>
                    <a:lnTo>
                      <a:pt x="3339110" y="3514088"/>
                    </a:lnTo>
                    <a:lnTo>
                      <a:pt x="3386687" y="3502014"/>
                    </a:lnTo>
                    <a:lnTo>
                      <a:pt x="3430776" y="3504873"/>
                    </a:lnTo>
                    <a:lnTo>
                      <a:pt x="3456785" y="3522666"/>
                    </a:lnTo>
                    <a:lnTo>
                      <a:pt x="3463129" y="3542683"/>
                    </a:lnTo>
                    <a:lnTo>
                      <a:pt x="3461860" y="3548085"/>
                    </a:lnTo>
                    <a:lnTo>
                      <a:pt x="3456785" y="3538553"/>
                    </a:lnTo>
                    <a:lnTo>
                      <a:pt x="3446001" y="3522031"/>
                    </a:lnTo>
                    <a:lnTo>
                      <a:pt x="3437754" y="3516629"/>
                    </a:lnTo>
                    <a:lnTo>
                      <a:pt x="3427921" y="3526161"/>
                    </a:lnTo>
                    <a:lnTo>
                      <a:pt x="3431093" y="3542048"/>
                    </a:lnTo>
                    <a:lnTo>
                      <a:pt x="3434899" y="3563971"/>
                    </a:lnTo>
                    <a:lnTo>
                      <a:pt x="3458054" y="3574139"/>
                    </a:lnTo>
                    <a:lnTo>
                      <a:pt x="3465666" y="3582718"/>
                    </a:lnTo>
                    <a:lnTo>
                      <a:pt x="3486600" y="3581447"/>
                    </a:lnTo>
                    <a:lnTo>
                      <a:pt x="3509120" y="3573821"/>
                    </a:lnTo>
                    <a:lnTo>
                      <a:pt x="3545596" y="3546178"/>
                    </a:lnTo>
                    <a:lnTo>
                      <a:pt x="3551623" y="3527115"/>
                    </a:lnTo>
                    <a:lnTo>
                      <a:pt x="3556063" y="3529339"/>
                    </a:lnTo>
                    <a:lnTo>
                      <a:pt x="3553843" y="3545861"/>
                    </a:lnTo>
                    <a:lnTo>
                      <a:pt x="3537350" y="3563018"/>
                    </a:lnTo>
                    <a:lnTo>
                      <a:pt x="3512292" y="3580176"/>
                    </a:lnTo>
                    <a:lnTo>
                      <a:pt x="3500556" y="3581447"/>
                    </a:lnTo>
                    <a:lnTo>
                      <a:pt x="3506900" y="3602099"/>
                    </a:lnTo>
                    <a:lnTo>
                      <a:pt x="3515464" y="3595744"/>
                    </a:lnTo>
                    <a:lnTo>
                      <a:pt x="3533226" y="3583035"/>
                    </a:lnTo>
                    <a:lnTo>
                      <a:pt x="3547817" y="3570008"/>
                    </a:lnTo>
                    <a:lnTo>
                      <a:pt x="3548486" y="3570035"/>
                    </a:lnTo>
                    <a:lnTo>
                      <a:pt x="3560714" y="3555040"/>
                    </a:lnTo>
                    <a:lnTo>
                      <a:pt x="3566741" y="3539165"/>
                    </a:lnTo>
                    <a:lnTo>
                      <a:pt x="3585771" y="3539165"/>
                    </a:lnTo>
                    <a:lnTo>
                      <a:pt x="3609241" y="3538847"/>
                    </a:lnTo>
                    <a:lnTo>
                      <a:pt x="3606704" y="3518845"/>
                    </a:lnTo>
                    <a:lnTo>
                      <a:pt x="3596555" y="3527417"/>
                    </a:lnTo>
                    <a:lnTo>
                      <a:pt x="3585771" y="3521067"/>
                    </a:lnTo>
                    <a:lnTo>
                      <a:pt x="3578159" y="3514717"/>
                    </a:lnTo>
                    <a:lnTo>
                      <a:pt x="3562617" y="3528370"/>
                    </a:lnTo>
                    <a:lnTo>
                      <a:pt x="3556274" y="3522655"/>
                    </a:lnTo>
                    <a:lnTo>
                      <a:pt x="3566424" y="3510907"/>
                    </a:lnTo>
                    <a:lnTo>
                      <a:pt x="3567375" y="3495032"/>
                    </a:lnTo>
                    <a:lnTo>
                      <a:pt x="3567375" y="3487412"/>
                    </a:lnTo>
                    <a:lnTo>
                      <a:pt x="3575939" y="3481062"/>
                    </a:lnTo>
                    <a:lnTo>
                      <a:pt x="3586722" y="3486460"/>
                    </a:lnTo>
                    <a:lnTo>
                      <a:pt x="3611779" y="3480745"/>
                    </a:lnTo>
                    <a:lnTo>
                      <a:pt x="3634932" y="3463917"/>
                    </a:lnTo>
                    <a:lnTo>
                      <a:pt x="3654914" y="3438200"/>
                    </a:lnTo>
                    <a:lnTo>
                      <a:pt x="3667283" y="3406449"/>
                    </a:lnTo>
                    <a:lnTo>
                      <a:pt x="3670138" y="3375969"/>
                    </a:lnTo>
                    <a:lnTo>
                      <a:pt x="3668869" y="3359142"/>
                    </a:lnTo>
                    <a:lnTo>
                      <a:pt x="3678384" y="3375969"/>
                    </a:lnTo>
                    <a:lnTo>
                      <a:pt x="3674578" y="3399147"/>
                    </a:lnTo>
                    <a:lnTo>
                      <a:pt x="3669186" y="3428675"/>
                    </a:lnTo>
                    <a:lnTo>
                      <a:pt x="3653645" y="3454392"/>
                    </a:lnTo>
                    <a:lnTo>
                      <a:pt x="3630809" y="3477570"/>
                    </a:lnTo>
                    <a:lnTo>
                      <a:pt x="3645716" y="3486777"/>
                    </a:lnTo>
                    <a:lnTo>
                      <a:pt x="3655231" y="3484555"/>
                    </a:lnTo>
                    <a:lnTo>
                      <a:pt x="3666966" y="3492810"/>
                    </a:lnTo>
                    <a:lnTo>
                      <a:pt x="3674261" y="3493762"/>
                    </a:lnTo>
                    <a:lnTo>
                      <a:pt x="3685996" y="3483285"/>
                    </a:lnTo>
                    <a:cubicBezTo>
                      <a:pt x="3685890" y="3468892"/>
                      <a:pt x="3685785" y="3454498"/>
                      <a:pt x="3685679" y="3440105"/>
                    </a:cubicBezTo>
                    <a:lnTo>
                      <a:pt x="3704392" y="3434707"/>
                    </a:lnTo>
                    <a:lnTo>
                      <a:pt x="3704870" y="3434453"/>
                    </a:lnTo>
                    <a:lnTo>
                      <a:pt x="3687725" y="3417674"/>
                    </a:lnTo>
                    <a:lnTo>
                      <a:pt x="3695980" y="3386333"/>
                    </a:lnTo>
                    <a:lnTo>
                      <a:pt x="3693757" y="3363862"/>
                    </a:lnTo>
                    <a:lnTo>
                      <a:pt x="3677565" y="3340116"/>
                    </a:lnTo>
                    <a:lnTo>
                      <a:pt x="3675025" y="3289461"/>
                    </a:lnTo>
                    <a:lnTo>
                      <a:pt x="3674090" y="3289477"/>
                    </a:lnTo>
                    <a:lnTo>
                      <a:pt x="3655659" y="3250015"/>
                    </a:lnTo>
                    <a:cubicBezTo>
                      <a:pt x="3655235" y="3234845"/>
                      <a:pt x="3654812" y="3219675"/>
                      <a:pt x="3654388" y="3204505"/>
                    </a:cubicBezTo>
                    <a:lnTo>
                      <a:pt x="3668688" y="3170454"/>
                    </a:lnTo>
                    <a:lnTo>
                      <a:pt x="3696652" y="3126857"/>
                    </a:lnTo>
                    <a:lnTo>
                      <a:pt x="3697606" y="3085805"/>
                    </a:lnTo>
                    <a:lnTo>
                      <a:pt x="3709046" y="3063529"/>
                    </a:lnTo>
                    <a:lnTo>
                      <a:pt x="3745590" y="3029479"/>
                    </a:lnTo>
                    <a:lnTo>
                      <a:pt x="3771013" y="3028842"/>
                    </a:lnTo>
                    <a:lnTo>
                      <a:pt x="3796753" y="3017386"/>
                    </a:lnTo>
                    <a:lnTo>
                      <a:pt x="3810100" y="3007203"/>
                    </a:lnTo>
                    <a:lnTo>
                      <a:pt x="3815502" y="3012612"/>
                    </a:lnTo>
                    <a:cubicBezTo>
                      <a:pt x="3815926" y="3019401"/>
                      <a:pt x="3816349" y="3026190"/>
                      <a:pt x="3816773" y="3032979"/>
                    </a:cubicBezTo>
                    <a:lnTo>
                      <a:pt x="3826307" y="3045390"/>
                    </a:lnTo>
                    <a:lnTo>
                      <a:pt x="3859673" y="3073712"/>
                    </a:lnTo>
                    <a:lnTo>
                      <a:pt x="3854271" y="3098216"/>
                    </a:lnTo>
                    <a:lnTo>
                      <a:pt x="3863805" y="3104262"/>
                    </a:lnTo>
                    <a:lnTo>
                      <a:pt x="3860627" y="3083260"/>
                    </a:lnTo>
                    <a:lnTo>
                      <a:pt x="3862851" y="3077850"/>
                    </a:lnTo>
                    <a:lnTo>
                      <a:pt x="3872385" y="3090261"/>
                    </a:lnTo>
                    <a:lnTo>
                      <a:pt x="3874609" y="3098853"/>
                    </a:lnTo>
                    <a:lnTo>
                      <a:pt x="3877787" y="3109354"/>
                    </a:lnTo>
                    <a:lnTo>
                      <a:pt x="3882236" y="3117628"/>
                    </a:lnTo>
                    <a:lnTo>
                      <a:pt x="3891769" y="3131312"/>
                    </a:lnTo>
                    <a:lnTo>
                      <a:pt x="3922594" y="3142768"/>
                    </a:lnTo>
                    <a:lnTo>
                      <a:pt x="3948969" y="3135131"/>
                    </a:lnTo>
                    <a:lnTo>
                      <a:pt x="3957232" y="3136085"/>
                    </a:lnTo>
                    <a:lnTo>
                      <a:pt x="3960410" y="3122083"/>
                    </a:lnTo>
                    <a:lnTo>
                      <a:pt x="3982654" y="3104262"/>
                    </a:lnTo>
                    <a:lnTo>
                      <a:pt x="3985832" y="3076895"/>
                    </a:lnTo>
                    <a:lnTo>
                      <a:pt x="3981383" y="2976653"/>
                    </a:lnTo>
                    <a:lnTo>
                      <a:pt x="3982501" y="2975985"/>
                    </a:lnTo>
                    <a:lnTo>
                      <a:pt x="3991573" y="2935037"/>
                    </a:lnTo>
                    <a:lnTo>
                      <a:pt x="3999828" y="2921399"/>
                    </a:lnTo>
                    <a:lnTo>
                      <a:pt x="4005225" y="2901414"/>
                    </a:lnTo>
                    <a:lnTo>
                      <a:pt x="3997605" y="2889994"/>
                    </a:lnTo>
                    <a:lnTo>
                      <a:pt x="3978555" y="2901414"/>
                    </a:lnTo>
                    <a:lnTo>
                      <a:pt x="3973475" y="2914104"/>
                    </a:lnTo>
                    <a:lnTo>
                      <a:pt x="3963950" y="2918545"/>
                    </a:lnTo>
                    <a:lnTo>
                      <a:pt x="3940455" y="2894434"/>
                    </a:lnTo>
                    <a:lnTo>
                      <a:pt x="3928073" y="2902364"/>
                    </a:lnTo>
                    <a:lnTo>
                      <a:pt x="3921723" y="2899193"/>
                    </a:lnTo>
                    <a:lnTo>
                      <a:pt x="3919500" y="2896020"/>
                    </a:lnTo>
                    <a:lnTo>
                      <a:pt x="3916960" y="2868741"/>
                    </a:lnTo>
                    <a:lnTo>
                      <a:pt x="3900133" y="2852882"/>
                    </a:lnTo>
                    <a:lnTo>
                      <a:pt x="3898545" y="2845269"/>
                    </a:lnTo>
                    <a:lnTo>
                      <a:pt x="3912515" y="2834801"/>
                    </a:lnTo>
                    <a:lnTo>
                      <a:pt x="3932518" y="2828459"/>
                    </a:lnTo>
                    <a:lnTo>
                      <a:pt x="3930295" y="2824018"/>
                    </a:lnTo>
                    <a:lnTo>
                      <a:pt x="3908070" y="2817036"/>
                    </a:lnTo>
                    <a:lnTo>
                      <a:pt x="3901403" y="2808469"/>
                    </a:lnTo>
                    <a:cubicBezTo>
                      <a:pt x="3901720" y="2801174"/>
                      <a:pt x="3902038" y="2793878"/>
                      <a:pt x="3902355" y="2786583"/>
                    </a:cubicBezTo>
                    <a:lnTo>
                      <a:pt x="3911880" y="2779921"/>
                    </a:lnTo>
                    <a:lnTo>
                      <a:pt x="3895688" y="2767550"/>
                    </a:lnTo>
                    <a:lnTo>
                      <a:pt x="3898863" y="2748515"/>
                    </a:lnTo>
                    <a:lnTo>
                      <a:pt x="3935693" y="2730435"/>
                    </a:lnTo>
                    <a:lnTo>
                      <a:pt x="3953790" y="2723772"/>
                    </a:lnTo>
                    <a:cubicBezTo>
                      <a:pt x="3954002" y="2718591"/>
                      <a:pt x="3954213" y="2713410"/>
                      <a:pt x="3954425" y="2708229"/>
                    </a:cubicBezTo>
                    <a:lnTo>
                      <a:pt x="3974745" y="2704740"/>
                    </a:lnTo>
                    <a:lnTo>
                      <a:pt x="3988398" y="2696176"/>
                    </a:lnTo>
                    <a:lnTo>
                      <a:pt x="4018878" y="2695858"/>
                    </a:lnTo>
                    <a:lnTo>
                      <a:pt x="4031578" y="2681900"/>
                    </a:lnTo>
                    <a:lnTo>
                      <a:pt x="4043325" y="2689514"/>
                    </a:lnTo>
                    <a:lnTo>
                      <a:pt x="4051898" y="2686343"/>
                    </a:lnTo>
                    <a:lnTo>
                      <a:pt x="4094125" y="2683804"/>
                    </a:lnTo>
                    <a:lnTo>
                      <a:pt x="4084283" y="2673338"/>
                    </a:lnTo>
                    <a:lnTo>
                      <a:pt x="4090633" y="2665722"/>
                    </a:lnTo>
                    <a:lnTo>
                      <a:pt x="4100158" y="2670164"/>
                    </a:lnTo>
                    <a:lnTo>
                      <a:pt x="4106508" y="2664770"/>
                    </a:lnTo>
                    <a:lnTo>
                      <a:pt x="4121431" y="2670800"/>
                    </a:lnTo>
                    <a:lnTo>
                      <a:pt x="4137306" y="2662232"/>
                    </a:lnTo>
                    <a:lnTo>
                      <a:pt x="4172548" y="2675557"/>
                    </a:lnTo>
                    <a:lnTo>
                      <a:pt x="4198583" y="2678411"/>
                    </a:lnTo>
                    <a:lnTo>
                      <a:pt x="4233826" y="2701568"/>
                    </a:lnTo>
                    <a:lnTo>
                      <a:pt x="4281451" y="2699030"/>
                    </a:lnTo>
                    <a:lnTo>
                      <a:pt x="4298278" y="2706010"/>
                    </a:lnTo>
                    <a:lnTo>
                      <a:pt x="4304311" y="2704740"/>
                    </a:lnTo>
                    <a:lnTo>
                      <a:pt x="4319503" y="2701170"/>
                    </a:lnTo>
                    <a:lnTo>
                      <a:pt x="4319241" y="2700844"/>
                    </a:lnTo>
                    <a:lnTo>
                      <a:pt x="4330673" y="2684654"/>
                    </a:lnTo>
                    <a:lnTo>
                      <a:pt x="4340199" y="2673226"/>
                    </a:lnTo>
                    <a:lnTo>
                      <a:pt x="4327179" y="2643387"/>
                    </a:lnTo>
                    <a:lnTo>
                      <a:pt x="4338929" y="2636086"/>
                    </a:lnTo>
                    <a:lnTo>
                      <a:pt x="4358935" y="2655767"/>
                    </a:lnTo>
                    <a:lnTo>
                      <a:pt x="4370684" y="2637673"/>
                    </a:lnTo>
                    <a:lnTo>
                      <a:pt x="4385609" y="2629102"/>
                    </a:lnTo>
                    <a:lnTo>
                      <a:pt x="4403710" y="2637673"/>
                    </a:lnTo>
                    <a:lnTo>
                      <a:pt x="4434830" y="2595137"/>
                    </a:lnTo>
                    <a:lnTo>
                      <a:pt x="4447532" y="2602438"/>
                    </a:lnTo>
                    <a:lnTo>
                      <a:pt x="4488814" y="2603073"/>
                    </a:lnTo>
                    <a:lnTo>
                      <a:pt x="4533589" y="2606882"/>
                    </a:lnTo>
                    <a:lnTo>
                      <a:pt x="4546292" y="2604978"/>
                    </a:lnTo>
                    <a:lnTo>
                      <a:pt x="4545974" y="2601803"/>
                    </a:lnTo>
                    <a:lnTo>
                      <a:pt x="4542799" y="2596406"/>
                    </a:lnTo>
                    <a:lnTo>
                      <a:pt x="4551055" y="2591010"/>
                    </a:lnTo>
                    <a:lnTo>
                      <a:pt x="4552325" y="2587835"/>
                    </a:lnTo>
                    <a:lnTo>
                      <a:pt x="4513901" y="2580852"/>
                    </a:lnTo>
                    <a:lnTo>
                      <a:pt x="4525651" y="2574503"/>
                    </a:lnTo>
                    <a:lnTo>
                      <a:pt x="4517077" y="2563711"/>
                    </a:lnTo>
                    <a:lnTo>
                      <a:pt x="4471666" y="2553870"/>
                    </a:lnTo>
                    <a:lnTo>
                      <a:pt x="4444992" y="2563393"/>
                    </a:lnTo>
                    <a:lnTo>
                      <a:pt x="4436418" y="2563393"/>
                    </a:lnTo>
                    <a:lnTo>
                      <a:pt x="4401487" y="2524983"/>
                    </a:lnTo>
                    <a:lnTo>
                      <a:pt x="4387832" y="2528158"/>
                    </a:lnTo>
                    <a:lnTo>
                      <a:pt x="4373860" y="2514506"/>
                    </a:lnTo>
                    <a:lnTo>
                      <a:pt x="4379893" y="2501808"/>
                    </a:lnTo>
                    <a:lnTo>
                      <a:pt x="4369414" y="2499904"/>
                    </a:lnTo>
                    <a:lnTo>
                      <a:pt x="4375765" y="2491335"/>
                    </a:lnTo>
                    <a:lnTo>
                      <a:pt x="4396724" y="2507842"/>
                    </a:lnTo>
                    <a:lnTo>
                      <a:pt x="4403392" y="2503713"/>
                    </a:lnTo>
                    <a:lnTo>
                      <a:pt x="4391325" y="2471016"/>
                    </a:lnTo>
                    <a:lnTo>
                      <a:pt x="4401805" y="2451021"/>
                    </a:lnTo>
                    <a:lnTo>
                      <a:pt x="4397676" y="2448164"/>
                    </a:lnTo>
                    <a:lnTo>
                      <a:pt x="4380528" y="2468480"/>
                    </a:lnTo>
                    <a:lnTo>
                      <a:pt x="4359570" y="2472606"/>
                    </a:lnTo>
                    <a:lnTo>
                      <a:pt x="4349091" y="2486252"/>
                    </a:lnTo>
                    <a:lnTo>
                      <a:pt x="4327179" y="2492603"/>
                    </a:lnTo>
                    <a:lnTo>
                      <a:pt x="4309714" y="2479268"/>
                    </a:lnTo>
                    <a:lnTo>
                      <a:pt x="4297606" y="2480204"/>
                    </a:lnTo>
                    <a:lnTo>
                      <a:pt x="4286617" y="2491790"/>
                    </a:lnTo>
                    <a:lnTo>
                      <a:pt x="4260884" y="2493060"/>
                    </a:lnTo>
                    <a:lnTo>
                      <a:pt x="4248176" y="2488934"/>
                    </a:lnTo>
                    <a:lnTo>
                      <a:pt x="4217677" y="2493380"/>
                    </a:lnTo>
                    <a:lnTo>
                      <a:pt x="4197662" y="2505443"/>
                    </a:lnTo>
                    <a:lnTo>
                      <a:pt x="4175423" y="2500996"/>
                    </a:lnTo>
                    <a:lnTo>
                      <a:pt x="4168116" y="2513693"/>
                    </a:lnTo>
                    <a:lnTo>
                      <a:pt x="4140793" y="2519406"/>
                    </a:lnTo>
                    <a:lnTo>
                      <a:pt x="4136028" y="2493060"/>
                    </a:lnTo>
                    <a:lnTo>
                      <a:pt x="4129674" y="2500363"/>
                    </a:lnTo>
                    <a:lnTo>
                      <a:pt x="4135393" y="2520675"/>
                    </a:lnTo>
                    <a:lnTo>
                      <a:pt x="4122685" y="2517183"/>
                    </a:lnTo>
                    <a:lnTo>
                      <a:pt x="4110930" y="2528926"/>
                    </a:lnTo>
                    <a:lnTo>
                      <a:pt x="4100446" y="2519722"/>
                    </a:lnTo>
                    <a:lnTo>
                      <a:pt x="4091232" y="2531465"/>
                    </a:lnTo>
                    <a:lnTo>
                      <a:pt x="4071853" y="2540033"/>
                    </a:lnTo>
                    <a:lnTo>
                      <a:pt x="4057556" y="2554947"/>
                    </a:lnTo>
                    <a:lnTo>
                      <a:pt x="4033093" y="2553995"/>
                    </a:lnTo>
                    <a:lnTo>
                      <a:pt x="4005454" y="2564786"/>
                    </a:lnTo>
                    <a:lnTo>
                      <a:pt x="3997193" y="2587000"/>
                    </a:lnTo>
                    <a:lnTo>
                      <a:pt x="3968601" y="2580018"/>
                    </a:lnTo>
                    <a:lnTo>
                      <a:pt x="3940325" y="2599060"/>
                    </a:lnTo>
                    <a:lnTo>
                      <a:pt x="3921263" y="2586682"/>
                    </a:lnTo>
                    <a:lnTo>
                      <a:pt x="3913639" y="2593030"/>
                    </a:lnTo>
                    <a:lnTo>
                      <a:pt x="3908555" y="2611121"/>
                    </a:lnTo>
                    <a:lnTo>
                      <a:pt x="3893624" y="2604774"/>
                    </a:lnTo>
                    <a:lnTo>
                      <a:pt x="3904108" y="2599378"/>
                    </a:lnTo>
                    <a:lnTo>
                      <a:pt x="3907285" y="2589856"/>
                    </a:lnTo>
                    <a:lnTo>
                      <a:pt x="3896801" y="2579699"/>
                    </a:lnTo>
                    <a:lnTo>
                      <a:pt x="3872655" y="2612391"/>
                    </a:lnTo>
                    <a:lnTo>
                      <a:pt x="3866301" y="2624133"/>
                    </a:lnTo>
                    <a:lnTo>
                      <a:pt x="3845016" y="2624133"/>
                    </a:lnTo>
                    <a:lnTo>
                      <a:pt x="3854547" y="2611439"/>
                    </a:lnTo>
                    <a:lnTo>
                      <a:pt x="3867255" y="2610486"/>
                    </a:lnTo>
                    <a:lnTo>
                      <a:pt x="3865984" y="2600647"/>
                    </a:lnTo>
                    <a:lnTo>
                      <a:pt x="3858359" y="2592712"/>
                    </a:lnTo>
                    <a:lnTo>
                      <a:pt x="3845651" y="2599060"/>
                    </a:lnTo>
                    <a:lnTo>
                      <a:pt x="3830084" y="2598109"/>
                    </a:lnTo>
                    <a:lnTo>
                      <a:pt x="3819600" y="2590809"/>
                    </a:lnTo>
                    <a:lnTo>
                      <a:pt x="3814834" y="2580335"/>
                    </a:lnTo>
                    <a:lnTo>
                      <a:pt x="3824365" y="2563198"/>
                    </a:lnTo>
                    <a:lnTo>
                      <a:pt x="3836120" y="2558122"/>
                    </a:lnTo>
                    <a:lnTo>
                      <a:pt x="3845333" y="2543206"/>
                    </a:lnTo>
                    <a:lnTo>
                      <a:pt x="3856135" y="2529243"/>
                    </a:lnTo>
                    <a:lnTo>
                      <a:pt x="3858994" y="2516550"/>
                    </a:lnTo>
                    <a:lnTo>
                      <a:pt x="3840250" y="2527339"/>
                    </a:lnTo>
                    <a:lnTo>
                      <a:pt x="3817694" y="2538129"/>
                    </a:lnTo>
                    <a:lnTo>
                      <a:pt x="3803079" y="2531782"/>
                    </a:lnTo>
                    <a:lnTo>
                      <a:pt x="3806256" y="2518136"/>
                    </a:lnTo>
                    <a:lnTo>
                      <a:pt x="3760508" y="2501630"/>
                    </a:lnTo>
                    <a:lnTo>
                      <a:pt x="3730326" y="2472435"/>
                    </a:lnTo>
                    <a:lnTo>
                      <a:pt x="3696650" y="2474972"/>
                    </a:lnTo>
                    <a:lnTo>
                      <a:pt x="3686802" y="2461331"/>
                    </a:lnTo>
                    <a:lnTo>
                      <a:pt x="3699509" y="2449589"/>
                    </a:lnTo>
                    <a:lnTo>
                      <a:pt x="3689978" y="2434032"/>
                    </a:lnTo>
                    <a:lnTo>
                      <a:pt x="3693791" y="2412762"/>
                    </a:lnTo>
                    <a:lnTo>
                      <a:pt x="3683942" y="2389600"/>
                    </a:lnTo>
                    <a:lnTo>
                      <a:pt x="3698874" y="2372780"/>
                    </a:lnTo>
                    <a:cubicBezTo>
                      <a:pt x="3699509" y="2359450"/>
                      <a:pt x="3700145" y="2346119"/>
                      <a:pt x="3700780" y="2332789"/>
                    </a:cubicBezTo>
                    <a:lnTo>
                      <a:pt x="3695062" y="2303276"/>
                    </a:lnTo>
                    <a:lnTo>
                      <a:pt x="3708723" y="2284230"/>
                    </a:lnTo>
                    <a:lnTo>
                      <a:pt x="3720478" y="2299784"/>
                    </a:lnTo>
                    <a:lnTo>
                      <a:pt x="3723655" y="2295656"/>
                    </a:lnTo>
                    <a:lnTo>
                      <a:pt x="3702051" y="2262014"/>
                    </a:lnTo>
                    <a:cubicBezTo>
                      <a:pt x="3702686" y="2250166"/>
                      <a:pt x="3703322" y="2238319"/>
                      <a:pt x="3703957" y="2226471"/>
                    </a:cubicBezTo>
                    <a:lnTo>
                      <a:pt x="3675047" y="2201079"/>
                    </a:lnTo>
                    <a:lnTo>
                      <a:pt x="3674729" y="2184258"/>
                    </a:lnTo>
                    <a:lnTo>
                      <a:pt x="3688390" y="2153791"/>
                    </a:lnTo>
                    <a:lnTo>
                      <a:pt x="3681718" y="2126176"/>
                    </a:lnTo>
                    <a:lnTo>
                      <a:pt x="3675364" y="2132525"/>
                    </a:lnTo>
                    <a:lnTo>
                      <a:pt x="3665833" y="2128717"/>
                    </a:lnTo>
                    <a:lnTo>
                      <a:pt x="3668693" y="2095708"/>
                    </a:lnTo>
                    <a:lnTo>
                      <a:pt x="3661068" y="2067465"/>
                    </a:lnTo>
                    <a:lnTo>
                      <a:pt x="3670281" y="2027488"/>
                    </a:lnTo>
                    <a:lnTo>
                      <a:pt x="3687119" y="2023045"/>
                    </a:lnTo>
                    <a:lnTo>
                      <a:pt x="3701733" y="1999556"/>
                    </a:lnTo>
                    <a:lnTo>
                      <a:pt x="3716665" y="1992256"/>
                    </a:lnTo>
                    <a:lnTo>
                      <a:pt x="3702686" y="1976706"/>
                    </a:lnTo>
                    <a:lnTo>
                      <a:pt x="3709676" y="1961792"/>
                    </a:lnTo>
                    <a:lnTo>
                      <a:pt x="3723655" y="1952272"/>
                    </a:lnTo>
                    <a:lnTo>
                      <a:pt x="3740493" y="1964647"/>
                    </a:lnTo>
                    <a:lnTo>
                      <a:pt x="3732232" y="1946877"/>
                    </a:lnTo>
                    <a:lnTo>
                      <a:pt x="3752248" y="1956080"/>
                    </a:lnTo>
                    <a:lnTo>
                      <a:pt x="3750341" y="1966869"/>
                    </a:lnTo>
                    <a:lnTo>
                      <a:pt x="3767815" y="1951955"/>
                    </a:lnTo>
                    <a:lnTo>
                      <a:pt x="3779570" y="1938309"/>
                    </a:lnTo>
                    <a:lnTo>
                      <a:pt x="3793231" y="1933549"/>
                    </a:lnTo>
                    <a:lnTo>
                      <a:pt x="3783382" y="1907526"/>
                    </a:lnTo>
                    <a:lnTo>
                      <a:pt x="3783382" y="1889437"/>
                    </a:lnTo>
                    <a:lnTo>
                      <a:pt x="3800538" y="1903083"/>
                    </a:lnTo>
                    <a:lnTo>
                      <a:pt x="3800220" y="1880866"/>
                    </a:lnTo>
                    <a:lnTo>
                      <a:pt x="3824365" y="1856429"/>
                    </a:lnTo>
                    <a:lnTo>
                      <a:pt x="3834849" y="1857380"/>
                    </a:lnTo>
                    <a:lnTo>
                      <a:pt x="3844380" y="1837386"/>
                    </a:lnTo>
                    <a:lnTo>
                      <a:pt x="3852958" y="1834212"/>
                    </a:lnTo>
                    <a:lnTo>
                      <a:pt x="3860901" y="1820246"/>
                    </a:lnTo>
                    <a:lnTo>
                      <a:pt x="3871702" y="1820246"/>
                    </a:lnTo>
                    <a:lnTo>
                      <a:pt x="3885999" y="1799300"/>
                    </a:lnTo>
                    <a:lnTo>
                      <a:pt x="3890447" y="1772641"/>
                    </a:lnTo>
                    <a:lnTo>
                      <a:pt x="3900931" y="1778037"/>
                    </a:lnTo>
                    <a:lnTo>
                      <a:pt x="3911097" y="1757726"/>
                    </a:lnTo>
                    <a:lnTo>
                      <a:pt x="3930477" y="1745031"/>
                    </a:lnTo>
                    <a:lnTo>
                      <a:pt x="3934289" y="1728211"/>
                    </a:lnTo>
                    <a:lnTo>
                      <a:pt x="3947950" y="1720594"/>
                    </a:lnTo>
                    <a:lnTo>
                      <a:pt x="3944773" y="1706947"/>
                    </a:lnTo>
                    <a:lnTo>
                      <a:pt x="3964788" y="1684730"/>
                    </a:lnTo>
                    <a:lnTo>
                      <a:pt x="3993699" y="1633635"/>
                    </a:lnTo>
                    <a:lnTo>
                      <a:pt x="4000688" y="1602214"/>
                    </a:lnTo>
                    <a:lnTo>
                      <a:pt x="4016891" y="1605070"/>
                    </a:lnTo>
                    <a:lnTo>
                      <a:pt x="4030552" y="1589202"/>
                    </a:lnTo>
                    <a:lnTo>
                      <a:pt x="4050885" y="1586029"/>
                    </a:lnTo>
                    <a:lnTo>
                      <a:pt x="4057239" y="1589837"/>
                    </a:lnTo>
                    <a:lnTo>
                      <a:pt x="4067723" y="1608878"/>
                    </a:lnTo>
                    <a:lnTo>
                      <a:pt x="4073124" y="1610149"/>
                    </a:lnTo>
                    <a:lnTo>
                      <a:pt x="4070900" y="1601579"/>
                    </a:lnTo>
                    <a:cubicBezTo>
                      <a:pt x="4071112" y="1594491"/>
                      <a:pt x="4071323" y="1587403"/>
                      <a:pt x="4071535" y="1580315"/>
                    </a:cubicBezTo>
                    <a:lnTo>
                      <a:pt x="4056603" y="1562543"/>
                    </a:lnTo>
                    <a:cubicBezTo>
                      <a:pt x="4056285" y="1558734"/>
                      <a:pt x="4055968" y="1554926"/>
                      <a:pt x="4055650" y="1551117"/>
                    </a:cubicBezTo>
                    <a:lnTo>
                      <a:pt x="4061051" y="1549848"/>
                    </a:lnTo>
                    <a:lnTo>
                      <a:pt x="4071535" y="1563813"/>
                    </a:lnTo>
                    <a:lnTo>
                      <a:pt x="4083290" y="1563495"/>
                    </a:lnTo>
                    <a:lnTo>
                      <a:pt x="4086149" y="1553656"/>
                    </a:lnTo>
                    <a:lnTo>
                      <a:pt x="4071217" y="1530806"/>
                    </a:lnTo>
                    <a:cubicBezTo>
                      <a:pt x="4071111" y="1521708"/>
                      <a:pt x="4071006" y="1512610"/>
                      <a:pt x="4070900" y="1503512"/>
                    </a:cubicBezTo>
                    <a:lnTo>
                      <a:pt x="4082655" y="1489865"/>
                    </a:lnTo>
                    <a:lnTo>
                      <a:pt x="4076936" y="1468601"/>
                    </a:lnTo>
                    <a:lnTo>
                      <a:pt x="4048343" y="1449877"/>
                    </a:lnTo>
                    <a:lnTo>
                      <a:pt x="4045801" y="1420361"/>
                    </a:lnTo>
                    <a:lnTo>
                      <a:pt x="4029916" y="1417505"/>
                    </a:lnTo>
                    <a:lnTo>
                      <a:pt x="4012761" y="1400684"/>
                    </a:lnTo>
                    <a:lnTo>
                      <a:pt x="4003865" y="1361648"/>
                    </a:lnTo>
                    <a:lnTo>
                      <a:pt x="3991157" y="1369582"/>
                    </a:lnTo>
                    <a:lnTo>
                      <a:pt x="3980038" y="1379104"/>
                    </a:lnTo>
                    <a:lnTo>
                      <a:pt x="3962882" y="1368630"/>
                    </a:lnTo>
                    <a:lnTo>
                      <a:pt x="3959387" y="1359427"/>
                    </a:lnTo>
                    <a:lnTo>
                      <a:pt x="3959188" y="1359168"/>
                    </a:lnTo>
                    <a:lnTo>
                      <a:pt x="3952201" y="1362344"/>
                    </a:lnTo>
                    <a:lnTo>
                      <a:pt x="3941403" y="1376002"/>
                    </a:lnTo>
                    <a:lnTo>
                      <a:pt x="3915044" y="1360439"/>
                    </a:lnTo>
                    <a:lnTo>
                      <a:pt x="3881063" y="1366791"/>
                    </a:lnTo>
                    <a:lnTo>
                      <a:pt x="3869312" y="1362979"/>
                    </a:lnTo>
                    <a:lnTo>
                      <a:pt x="3854704" y="1387435"/>
                    </a:lnTo>
                    <a:lnTo>
                      <a:pt x="3828344" y="1376954"/>
                    </a:lnTo>
                    <a:lnTo>
                      <a:pt x="3828344" y="1360121"/>
                    </a:lnTo>
                    <a:lnTo>
                      <a:pt x="3818817" y="1354721"/>
                    </a:lnTo>
                    <a:lnTo>
                      <a:pt x="3804843" y="1381400"/>
                    </a:lnTo>
                    <a:lnTo>
                      <a:pt x="3788964" y="1355040"/>
                    </a:lnTo>
                    <a:lnTo>
                      <a:pt x="3780390" y="1364568"/>
                    </a:lnTo>
                    <a:lnTo>
                      <a:pt x="3782930" y="1385847"/>
                    </a:lnTo>
                    <a:lnTo>
                      <a:pt x="3774356" y="1395375"/>
                    </a:lnTo>
                    <a:lnTo>
                      <a:pt x="3763240" y="1413479"/>
                    </a:lnTo>
                    <a:lnTo>
                      <a:pt x="3727036" y="1400138"/>
                    </a:lnTo>
                    <a:lnTo>
                      <a:pt x="3760064" y="1424912"/>
                    </a:lnTo>
                    <a:lnTo>
                      <a:pt x="3753713" y="1435393"/>
                    </a:lnTo>
                    <a:lnTo>
                      <a:pt x="3735611" y="1437934"/>
                    </a:lnTo>
                    <a:lnTo>
                      <a:pt x="3746408" y="1462072"/>
                    </a:lnTo>
                    <a:lnTo>
                      <a:pt x="3731800" y="1465249"/>
                    </a:lnTo>
                    <a:lnTo>
                      <a:pt x="3714650" y="1451909"/>
                    </a:lnTo>
                    <a:lnTo>
                      <a:pt x="3708616" y="1472871"/>
                    </a:lnTo>
                    <a:lnTo>
                      <a:pt x="3682257" y="1485893"/>
                    </a:lnTo>
                    <a:lnTo>
                      <a:pt x="3708934" y="1518288"/>
                    </a:lnTo>
                    <a:lnTo>
                      <a:pt x="3705123" y="1556084"/>
                    </a:lnTo>
                    <a:lnTo>
                      <a:pt x="3694643" y="1561483"/>
                    </a:lnTo>
                    <a:lnTo>
                      <a:pt x="3684798" y="1576411"/>
                    </a:lnTo>
                    <a:lnTo>
                      <a:pt x="3671459" y="1575775"/>
                    </a:lnTo>
                    <a:lnTo>
                      <a:pt x="3657803" y="1604995"/>
                    </a:lnTo>
                    <a:lnTo>
                      <a:pt x="3676223" y="1623099"/>
                    </a:lnTo>
                    <a:lnTo>
                      <a:pt x="3670824" y="1633580"/>
                    </a:lnTo>
                    <a:lnTo>
                      <a:pt x="3659074" y="1627227"/>
                    </a:lnTo>
                    <a:lnTo>
                      <a:pt x="3678446" y="1657718"/>
                    </a:lnTo>
                    <a:lnTo>
                      <a:pt x="3698771" y="1661529"/>
                    </a:lnTo>
                    <a:lnTo>
                      <a:pt x="3700994" y="1676457"/>
                    </a:lnTo>
                    <a:lnTo>
                      <a:pt x="3693372" y="1683761"/>
                    </a:lnTo>
                    <a:lnTo>
                      <a:pt x="3693372" y="1695513"/>
                    </a:lnTo>
                    <a:lnTo>
                      <a:pt x="3710522" y="1688843"/>
                    </a:lnTo>
                    <a:lnTo>
                      <a:pt x="3714650" y="1694243"/>
                    </a:lnTo>
                    <a:lnTo>
                      <a:pt x="3704488" y="1702501"/>
                    </a:lnTo>
                    <a:lnTo>
                      <a:pt x="3694960" y="1705995"/>
                    </a:lnTo>
                    <a:lnTo>
                      <a:pt x="3682257" y="1708218"/>
                    </a:lnTo>
                    <a:lnTo>
                      <a:pt x="3671777" y="1729497"/>
                    </a:lnTo>
                    <a:lnTo>
                      <a:pt x="3652087" y="1779996"/>
                    </a:lnTo>
                    <a:lnTo>
                      <a:pt x="3576820" y="1860986"/>
                    </a:lnTo>
                    <a:lnTo>
                      <a:pt x="3567928" y="1845105"/>
                    </a:lnTo>
                    <a:lnTo>
                      <a:pt x="3546015" y="1867657"/>
                    </a:lnTo>
                    <a:cubicBezTo>
                      <a:pt x="3545697" y="1874327"/>
                      <a:pt x="3545380" y="1880998"/>
                      <a:pt x="3545062" y="1887668"/>
                    </a:cubicBezTo>
                    <a:lnTo>
                      <a:pt x="3531406" y="1901641"/>
                    </a:lnTo>
                    <a:lnTo>
                      <a:pt x="3510128" y="1879726"/>
                    </a:lnTo>
                    <a:lnTo>
                      <a:pt x="3503776" y="1895608"/>
                    </a:lnTo>
                    <a:lnTo>
                      <a:pt x="3498377" y="1891162"/>
                    </a:lnTo>
                    <a:lnTo>
                      <a:pt x="3488850" y="1898783"/>
                    </a:lnTo>
                    <a:lnTo>
                      <a:pt x="3484086" y="1927049"/>
                    </a:lnTo>
                    <a:lnTo>
                      <a:pt x="3467254" y="1937846"/>
                    </a:lnTo>
                    <a:lnTo>
                      <a:pt x="3438672" y="1937846"/>
                    </a:lnTo>
                    <a:lnTo>
                      <a:pt x="3429462" y="1971827"/>
                    </a:lnTo>
                    <a:lnTo>
                      <a:pt x="3416759" y="1980402"/>
                    </a:lnTo>
                    <a:lnTo>
                      <a:pt x="3401198" y="2000727"/>
                    </a:lnTo>
                    <a:lnTo>
                      <a:pt x="3407549" y="2019785"/>
                    </a:lnTo>
                    <a:lnTo>
                      <a:pt x="3399292" y="2032491"/>
                    </a:lnTo>
                    <a:lnTo>
                      <a:pt x="3382460" y="2026138"/>
                    </a:lnTo>
                    <a:lnTo>
                      <a:pt x="3379284" y="2046137"/>
                    </a:lnTo>
                    <a:lnTo>
                      <a:pt x="3369757" y="2047409"/>
                    </a:lnTo>
                    <a:lnTo>
                      <a:pt x="3368487" y="2035657"/>
                    </a:lnTo>
                    <a:lnTo>
                      <a:pt x="3358959" y="2035031"/>
                    </a:lnTo>
                    <a:lnTo>
                      <a:pt x="3346256" y="2020103"/>
                    </a:lnTo>
                    <a:lnTo>
                      <a:pt x="3350702" y="2042326"/>
                    </a:lnTo>
                    <a:lnTo>
                      <a:pt x="3359277" y="2063286"/>
                    </a:lnTo>
                    <a:lnTo>
                      <a:pt x="3352290" y="2095679"/>
                    </a:lnTo>
                    <a:lnTo>
                      <a:pt x="3334188" y="2104571"/>
                    </a:lnTo>
                    <a:lnTo>
                      <a:pt x="3326248" y="2118549"/>
                    </a:lnTo>
                    <a:lnTo>
                      <a:pt x="3308781" y="2102349"/>
                    </a:lnTo>
                    <a:lnTo>
                      <a:pt x="3299572" y="2113148"/>
                    </a:lnTo>
                    <a:lnTo>
                      <a:pt x="3301795" y="2136336"/>
                    </a:lnTo>
                    <a:lnTo>
                      <a:pt x="3327201" y="2150945"/>
                    </a:lnTo>
                    <a:cubicBezTo>
                      <a:pt x="3326989" y="2156662"/>
                      <a:pt x="3326778" y="2162379"/>
                      <a:pt x="3326566" y="2168096"/>
                    </a:cubicBezTo>
                    <a:lnTo>
                      <a:pt x="3313863" y="2182708"/>
                    </a:lnTo>
                    <a:lnTo>
                      <a:pt x="3304653" y="2213199"/>
                    </a:lnTo>
                    <a:lnTo>
                      <a:pt x="3297349" y="2224950"/>
                    </a:lnTo>
                    <a:lnTo>
                      <a:pt x="3303700" y="2239878"/>
                    </a:lnTo>
                    <a:lnTo>
                      <a:pt x="3303700" y="2260838"/>
                    </a:lnTo>
                    <a:lnTo>
                      <a:pt x="3315768" y="2269099"/>
                    </a:lnTo>
                    <a:lnTo>
                      <a:pt x="3311640" y="2280851"/>
                    </a:lnTo>
                    <a:lnTo>
                      <a:pt x="3304335" y="2265921"/>
                    </a:lnTo>
                    <a:lnTo>
                      <a:pt x="3280834" y="2265288"/>
                    </a:lnTo>
                    <a:cubicBezTo>
                      <a:pt x="3281258" y="2283921"/>
                      <a:pt x="3281681" y="2302554"/>
                      <a:pt x="3282105" y="2321187"/>
                    </a:cubicBezTo>
                    <a:lnTo>
                      <a:pt x="3290044" y="2339928"/>
                    </a:lnTo>
                    <a:lnTo>
                      <a:pt x="3280517" y="2351672"/>
                    </a:lnTo>
                    <a:lnTo>
                      <a:pt x="3293538" y="2394871"/>
                    </a:lnTo>
                    <a:lnTo>
                      <a:pt x="3286233" y="2412969"/>
                    </a:lnTo>
                    <a:lnTo>
                      <a:pt x="3305606" y="2448552"/>
                    </a:lnTo>
                    <a:lnTo>
                      <a:pt x="3306876" y="2458715"/>
                    </a:lnTo>
                    <a:lnTo>
                      <a:pt x="3290044" y="2459350"/>
                    </a:lnTo>
                    <a:lnTo>
                      <a:pt x="3285916" y="2469829"/>
                    </a:lnTo>
                    <a:lnTo>
                      <a:pt x="3305923" y="2474908"/>
                    </a:lnTo>
                    <a:lnTo>
                      <a:pt x="3300524" y="2492694"/>
                    </a:lnTo>
                    <a:lnTo>
                      <a:pt x="3306241" y="2501270"/>
                    </a:lnTo>
                    <a:lnTo>
                      <a:pt x="3317674" y="2484436"/>
                    </a:lnTo>
                    <a:lnTo>
                      <a:pt x="3328154" y="2477450"/>
                    </a:lnTo>
                    <a:lnTo>
                      <a:pt x="3340857" y="2495552"/>
                    </a:lnTo>
                    <a:lnTo>
                      <a:pt x="3355783" y="2490468"/>
                    </a:lnTo>
                    <a:lnTo>
                      <a:pt x="3365311" y="2502854"/>
                    </a:lnTo>
                    <a:lnTo>
                      <a:pt x="3383413" y="2519375"/>
                    </a:lnTo>
                    <a:lnTo>
                      <a:pt x="3390082" y="2533030"/>
                    </a:lnTo>
                    <a:lnTo>
                      <a:pt x="3401833" y="2529855"/>
                    </a:lnTo>
                    <a:lnTo>
                      <a:pt x="3408184" y="2535889"/>
                    </a:lnTo>
                    <a:lnTo>
                      <a:pt x="3414536" y="2547640"/>
                    </a:lnTo>
                    <a:lnTo>
                      <a:pt x="3404056" y="2554944"/>
                    </a:lnTo>
                    <a:lnTo>
                      <a:pt x="3411360" y="2563519"/>
                    </a:lnTo>
                    <a:lnTo>
                      <a:pt x="3432638" y="2574950"/>
                    </a:lnTo>
                    <a:lnTo>
                      <a:pt x="3442483" y="2593690"/>
                    </a:lnTo>
                    <a:lnTo>
                      <a:pt x="3448200" y="2629264"/>
                    </a:lnTo>
                    <a:lnTo>
                      <a:pt x="3440895" y="2640062"/>
                    </a:lnTo>
                    <a:lnTo>
                      <a:pt x="3445024" y="2649591"/>
                    </a:lnTo>
                    <a:lnTo>
                      <a:pt x="3433591" y="2663247"/>
                    </a:lnTo>
                    <a:lnTo>
                      <a:pt x="3429462" y="2674998"/>
                    </a:lnTo>
                    <a:lnTo>
                      <a:pt x="3405326" y="2690880"/>
                    </a:lnTo>
                    <a:lnTo>
                      <a:pt x="3380872" y="2699772"/>
                    </a:lnTo>
                    <a:lnTo>
                      <a:pt x="3372615" y="2697548"/>
                    </a:lnTo>
                    <a:lnTo>
                      <a:pt x="3361182" y="2712475"/>
                    </a:lnTo>
                    <a:lnTo>
                      <a:pt x="3352290" y="2706124"/>
                    </a:lnTo>
                    <a:lnTo>
                      <a:pt x="3351972" y="2658801"/>
                    </a:lnTo>
                    <a:lnTo>
                      <a:pt x="3336093" y="2656896"/>
                    </a:lnTo>
                    <a:lnTo>
                      <a:pt x="3317991" y="2636251"/>
                    </a:lnTo>
                    <a:lnTo>
                      <a:pt x="3311640" y="2649591"/>
                    </a:lnTo>
                    <a:lnTo>
                      <a:pt x="3338634" y="2676905"/>
                    </a:lnTo>
                    <a:lnTo>
                      <a:pt x="3342763" y="2698183"/>
                    </a:lnTo>
                    <a:lnTo>
                      <a:pt x="3334506" y="2708664"/>
                    </a:lnTo>
                    <a:lnTo>
                      <a:pt x="3330377" y="2702315"/>
                    </a:lnTo>
                    <a:lnTo>
                      <a:pt x="3303383" y="2671824"/>
                    </a:lnTo>
                    <a:lnTo>
                      <a:pt x="3311322" y="2696279"/>
                    </a:lnTo>
                    <a:lnTo>
                      <a:pt x="3300524" y="2698501"/>
                    </a:lnTo>
                    <a:lnTo>
                      <a:pt x="3272577" y="2674366"/>
                    </a:lnTo>
                    <a:lnTo>
                      <a:pt x="3251934" y="2684845"/>
                    </a:lnTo>
                    <a:lnTo>
                      <a:pt x="3231609" y="2677858"/>
                    </a:lnTo>
                    <a:lnTo>
                      <a:pt x="3228433" y="2691833"/>
                    </a:lnTo>
                    <a:lnTo>
                      <a:pt x="3195405" y="2684527"/>
                    </a:lnTo>
                    <a:lnTo>
                      <a:pt x="3179843" y="2692150"/>
                    </a:lnTo>
                    <a:lnTo>
                      <a:pt x="3196993" y="2705488"/>
                    </a:lnTo>
                    <a:lnTo>
                      <a:pt x="3237008" y="2701043"/>
                    </a:lnTo>
                    <a:lnTo>
                      <a:pt x="3247488" y="2695643"/>
                    </a:lnTo>
                    <a:lnTo>
                      <a:pt x="3257016" y="2707394"/>
                    </a:lnTo>
                    <a:lnTo>
                      <a:pt x="3280517" y="2717556"/>
                    </a:lnTo>
                    <a:lnTo>
                      <a:pt x="3284645" y="2705806"/>
                    </a:lnTo>
                    <a:lnTo>
                      <a:pt x="3293220" y="2720734"/>
                    </a:lnTo>
                    <a:lnTo>
                      <a:pt x="3289409" y="2735344"/>
                    </a:lnTo>
                    <a:lnTo>
                      <a:pt x="3297666" y="2743602"/>
                    </a:lnTo>
                    <a:lnTo>
                      <a:pt x="3308464" y="2732167"/>
                    </a:lnTo>
                    <a:lnTo>
                      <a:pt x="3338952" y="2737884"/>
                    </a:lnTo>
                    <a:lnTo>
                      <a:pt x="3361182" y="2733755"/>
                    </a:lnTo>
                    <a:lnTo>
                      <a:pt x="3380237" y="2723910"/>
                    </a:lnTo>
                    <a:lnTo>
                      <a:pt x="3392940" y="2732485"/>
                    </a:lnTo>
                    <a:lnTo>
                      <a:pt x="3391035" y="2745190"/>
                    </a:lnTo>
                    <a:lnTo>
                      <a:pt x="3398339" y="2753129"/>
                    </a:lnTo>
                    <a:lnTo>
                      <a:pt x="3411360" y="2767104"/>
                    </a:lnTo>
                    <a:lnTo>
                      <a:pt x="3411360" y="2775043"/>
                    </a:lnTo>
                    <a:lnTo>
                      <a:pt x="3405009" y="2786794"/>
                    </a:lnTo>
                    <a:lnTo>
                      <a:pt x="3396434" y="2782031"/>
                    </a:lnTo>
                    <a:lnTo>
                      <a:pt x="3385954" y="2773455"/>
                    </a:lnTo>
                    <a:lnTo>
                      <a:pt x="3390082" y="2764880"/>
                    </a:lnTo>
                    <a:lnTo>
                      <a:pt x="3384366" y="2753764"/>
                    </a:lnTo>
                    <a:lnTo>
                      <a:pt x="3380555" y="2772502"/>
                    </a:lnTo>
                    <a:lnTo>
                      <a:pt x="3370075" y="2775678"/>
                    </a:lnTo>
                    <a:lnTo>
                      <a:pt x="3363088" y="2799814"/>
                    </a:lnTo>
                    <a:lnTo>
                      <a:pt x="3346891" y="2801402"/>
                    </a:lnTo>
                    <a:lnTo>
                      <a:pt x="3344986" y="2785525"/>
                    </a:lnTo>
                    <a:lnTo>
                      <a:pt x="3337046" y="2777904"/>
                    </a:lnTo>
                    <a:lnTo>
                      <a:pt x="3329107" y="2802355"/>
                    </a:lnTo>
                    <a:lnTo>
                      <a:pt x="3309099" y="2823640"/>
                    </a:lnTo>
                    <a:lnTo>
                      <a:pt x="3280517" y="2828405"/>
                    </a:lnTo>
                    <a:cubicBezTo>
                      <a:pt x="3280305" y="2833909"/>
                      <a:pt x="3280094" y="2839413"/>
                      <a:pt x="3279882" y="2844917"/>
                    </a:cubicBezTo>
                    <a:lnTo>
                      <a:pt x="3262732" y="2853812"/>
                    </a:lnTo>
                    <a:lnTo>
                      <a:pt x="3207473" y="2844601"/>
                    </a:lnTo>
                    <a:lnTo>
                      <a:pt x="3193182" y="2851905"/>
                    </a:lnTo>
                    <a:lnTo>
                      <a:pt x="3204615" y="2865880"/>
                    </a:lnTo>
                    <a:lnTo>
                      <a:pt x="3250029" y="2864292"/>
                    </a:lnTo>
                    <a:lnTo>
                      <a:pt x="3257968" y="2884298"/>
                    </a:lnTo>
                    <a:lnTo>
                      <a:pt x="3247171" y="2891602"/>
                    </a:lnTo>
                    <a:lnTo>
                      <a:pt x="3222717" y="2881440"/>
                    </a:lnTo>
                    <a:lnTo>
                      <a:pt x="3221764" y="2888744"/>
                    </a:lnTo>
                    <a:lnTo>
                      <a:pt x="3210014" y="2894461"/>
                    </a:lnTo>
                    <a:lnTo>
                      <a:pt x="3195087" y="2897319"/>
                    </a:lnTo>
                    <a:lnTo>
                      <a:pt x="3184607" y="2891602"/>
                    </a:lnTo>
                    <a:lnTo>
                      <a:pt x="3176032" y="2895731"/>
                    </a:lnTo>
                    <a:lnTo>
                      <a:pt x="3178891" y="2903354"/>
                    </a:lnTo>
                    <a:lnTo>
                      <a:pt x="3189053" y="2912884"/>
                    </a:lnTo>
                    <a:lnTo>
                      <a:pt x="3200169" y="2910024"/>
                    </a:lnTo>
                    <a:lnTo>
                      <a:pt x="3207155" y="2911295"/>
                    </a:lnTo>
                    <a:lnTo>
                      <a:pt x="3213507" y="2921142"/>
                    </a:lnTo>
                    <a:lnTo>
                      <a:pt x="3219541" y="2924316"/>
                    </a:lnTo>
                    <a:lnTo>
                      <a:pt x="3223034" y="2920189"/>
                    </a:lnTo>
                    <a:lnTo>
                      <a:pt x="3219859" y="2909707"/>
                    </a:lnTo>
                    <a:lnTo>
                      <a:pt x="3216048" y="2903038"/>
                    </a:lnTo>
                    <a:lnTo>
                      <a:pt x="3221447" y="2895731"/>
                    </a:lnTo>
                    <a:cubicBezTo>
                      <a:pt x="3221553" y="2893402"/>
                      <a:pt x="3221658" y="2891073"/>
                      <a:pt x="3221764" y="2888744"/>
                    </a:cubicBezTo>
                    <a:lnTo>
                      <a:pt x="3253840" y="2909707"/>
                    </a:lnTo>
                    <a:lnTo>
                      <a:pt x="3257016" y="2929395"/>
                    </a:lnTo>
                    <a:lnTo>
                      <a:pt x="3243360" y="2931935"/>
                    </a:lnTo>
                    <a:lnTo>
                      <a:pt x="3250982" y="2947504"/>
                    </a:lnTo>
                    <a:lnTo>
                      <a:pt x="3239549" y="2962430"/>
                    </a:lnTo>
                    <a:lnTo>
                      <a:pt x="3252252" y="2975770"/>
                    </a:lnTo>
                    <a:lnTo>
                      <a:pt x="3240819" y="2987839"/>
                    </a:lnTo>
                    <a:lnTo>
                      <a:pt x="3227163" y="2976087"/>
                    </a:lnTo>
                    <a:lnTo>
                      <a:pt x="3220811" y="2995144"/>
                    </a:lnTo>
                    <a:lnTo>
                      <a:pt x="3241772" y="3009753"/>
                    </a:lnTo>
                    <a:lnTo>
                      <a:pt x="3246536" y="3023727"/>
                    </a:lnTo>
                    <a:lnTo>
                      <a:pt x="3232562" y="3038337"/>
                    </a:lnTo>
                    <a:lnTo>
                      <a:pt x="3243360" y="3047547"/>
                    </a:lnTo>
                    <a:cubicBezTo>
                      <a:pt x="3243148" y="3054322"/>
                      <a:pt x="3242937" y="3061098"/>
                      <a:pt x="3242725" y="3067873"/>
                    </a:cubicBezTo>
                    <a:lnTo>
                      <a:pt x="3223352" y="3086930"/>
                    </a:lnTo>
                    <a:cubicBezTo>
                      <a:pt x="3223140" y="3091906"/>
                      <a:pt x="3222929" y="3096881"/>
                      <a:pt x="3222717" y="3101857"/>
                    </a:cubicBezTo>
                    <a:lnTo>
                      <a:pt x="3229069" y="3125994"/>
                    </a:lnTo>
                    <a:lnTo>
                      <a:pt x="3217953" y="3149179"/>
                    </a:lnTo>
                    <a:lnTo>
                      <a:pt x="3218271" y="3179668"/>
                    </a:lnTo>
                    <a:lnTo>
                      <a:pt x="3203662" y="3231756"/>
                    </a:lnTo>
                    <a:lnTo>
                      <a:pt x="3173492" y="3297185"/>
                    </a:lnTo>
                    <a:lnTo>
                      <a:pt x="3148085" y="3285752"/>
                    </a:lnTo>
                    <a:lnTo>
                      <a:pt x="3114422" y="3290515"/>
                    </a:lnTo>
                    <a:lnTo>
                      <a:pt x="3104577" y="3278763"/>
                    </a:lnTo>
                    <a:lnTo>
                      <a:pt x="3065832" y="3286386"/>
                    </a:lnTo>
                    <a:lnTo>
                      <a:pt x="3055352" y="3310842"/>
                    </a:lnTo>
                    <a:lnTo>
                      <a:pt x="3036297" y="3305761"/>
                    </a:lnTo>
                    <a:lnTo>
                      <a:pt x="3032168" y="3332122"/>
                    </a:lnTo>
                    <a:lnTo>
                      <a:pt x="3008985" y="3359754"/>
                    </a:lnTo>
                    <a:lnTo>
                      <a:pt x="3025499" y="3391193"/>
                    </a:lnTo>
                    <a:lnTo>
                      <a:pt x="3022641" y="3416601"/>
                    </a:lnTo>
                    <a:lnTo>
                      <a:pt x="3009620" y="3418824"/>
                    </a:lnTo>
                    <a:lnTo>
                      <a:pt x="2977862" y="3411837"/>
                    </a:lnTo>
                    <a:lnTo>
                      <a:pt x="2930542" y="3432164"/>
                    </a:lnTo>
                    <a:lnTo>
                      <a:pt x="2918792" y="3423906"/>
                    </a:lnTo>
                    <a:lnTo>
                      <a:pt x="2882588" y="3426447"/>
                    </a:lnTo>
                    <a:cubicBezTo>
                      <a:pt x="2883011" y="3420413"/>
                      <a:pt x="2883435" y="3414378"/>
                      <a:pt x="2883858" y="3408344"/>
                    </a:cubicBezTo>
                    <a:lnTo>
                      <a:pt x="2899419" y="3403897"/>
                    </a:lnTo>
                    <a:lnTo>
                      <a:pt x="2893068" y="3392463"/>
                    </a:lnTo>
                    <a:lnTo>
                      <a:pt x="2903230" y="3368330"/>
                    </a:lnTo>
                    <a:lnTo>
                      <a:pt x="2852100" y="3293691"/>
                    </a:lnTo>
                    <a:lnTo>
                      <a:pt x="2857181" y="3281306"/>
                    </a:lnTo>
                    <a:lnTo>
                      <a:pt x="2867979" y="3290515"/>
                    </a:lnTo>
                    <a:lnTo>
                      <a:pt x="2875283" y="3289244"/>
                    </a:lnTo>
                    <a:lnTo>
                      <a:pt x="2882270" y="3276541"/>
                    </a:lnTo>
                    <a:lnTo>
                      <a:pt x="2867661" y="3252402"/>
                    </a:lnTo>
                    <a:lnTo>
                      <a:pt x="2867661" y="3241921"/>
                    </a:lnTo>
                    <a:lnTo>
                      <a:pt x="2890527" y="3243826"/>
                    </a:lnTo>
                    <a:lnTo>
                      <a:pt x="2892750" y="3222863"/>
                    </a:lnTo>
                    <a:lnTo>
                      <a:pt x="2821930" y="3147590"/>
                    </a:lnTo>
                    <a:lnTo>
                      <a:pt x="2812084" y="3089788"/>
                    </a:lnTo>
                    <a:lnTo>
                      <a:pt x="2795888" y="3080260"/>
                    </a:lnTo>
                    <a:lnTo>
                      <a:pt x="2787313" y="3042465"/>
                    </a:lnTo>
                    <a:lnTo>
                      <a:pt x="2772387" y="3022457"/>
                    </a:lnTo>
                    <a:lnTo>
                      <a:pt x="2790171" y="3018328"/>
                    </a:lnTo>
                    <a:lnTo>
                      <a:pt x="2793347" y="3008801"/>
                    </a:lnTo>
                    <a:lnTo>
                      <a:pt x="2779374" y="2996097"/>
                    </a:lnTo>
                    <a:lnTo>
                      <a:pt x="2775245" y="2979263"/>
                    </a:lnTo>
                    <a:lnTo>
                      <a:pt x="2779056" y="2969736"/>
                    </a:lnTo>
                    <a:lnTo>
                      <a:pt x="2779056" y="2956077"/>
                    </a:lnTo>
                    <a:lnTo>
                      <a:pt x="2768576" y="2951632"/>
                    </a:lnTo>
                    <a:lnTo>
                      <a:pt x="2756825" y="2957348"/>
                    </a:lnTo>
                    <a:lnTo>
                      <a:pt x="2739676" y="2952267"/>
                    </a:lnTo>
                    <a:lnTo>
                      <a:pt x="2741899" y="2941467"/>
                    </a:lnTo>
                    <a:lnTo>
                      <a:pt x="2779691" y="2919236"/>
                    </a:lnTo>
                    <a:lnTo>
                      <a:pt x="2763812" y="2902720"/>
                    </a:lnTo>
                    <a:lnTo>
                      <a:pt x="2759684" y="2902720"/>
                    </a:lnTo>
                    <a:lnTo>
                      <a:pt x="2756190" y="2903038"/>
                    </a:lnTo>
                    <a:lnTo>
                      <a:pt x="2753332" y="2903672"/>
                    </a:lnTo>
                    <a:lnTo>
                      <a:pt x="2752379" y="2903989"/>
                    </a:lnTo>
                    <a:lnTo>
                      <a:pt x="2752062" y="2904623"/>
                    </a:lnTo>
                    <a:lnTo>
                      <a:pt x="2751426" y="2906529"/>
                    </a:lnTo>
                    <a:cubicBezTo>
                      <a:pt x="2751320" y="2907377"/>
                      <a:pt x="2751215" y="2908224"/>
                      <a:pt x="2751109" y="2909072"/>
                    </a:cubicBezTo>
                    <a:lnTo>
                      <a:pt x="2751109" y="2911930"/>
                    </a:lnTo>
                    <a:lnTo>
                      <a:pt x="2751109" y="2917011"/>
                    </a:lnTo>
                    <a:lnTo>
                      <a:pt x="2751109" y="2919236"/>
                    </a:lnTo>
                    <a:lnTo>
                      <a:pt x="2745710" y="2915423"/>
                    </a:lnTo>
                    <a:cubicBezTo>
                      <a:pt x="2746133" y="2909706"/>
                      <a:pt x="2746557" y="2903989"/>
                      <a:pt x="2746980" y="2898272"/>
                    </a:cubicBezTo>
                    <a:lnTo>
                      <a:pt x="2733642" y="2887156"/>
                    </a:lnTo>
                    <a:lnTo>
                      <a:pt x="2729513" y="2872231"/>
                    </a:lnTo>
                    <a:lnTo>
                      <a:pt x="2720621" y="2826815"/>
                    </a:lnTo>
                    <a:lnTo>
                      <a:pt x="2717763" y="2769962"/>
                    </a:lnTo>
                    <a:lnTo>
                      <a:pt x="2718432" y="2770111"/>
                    </a:lnTo>
                    <a:lnTo>
                      <a:pt x="2705803" y="2755583"/>
                    </a:lnTo>
                    <a:lnTo>
                      <a:pt x="2681365" y="2751773"/>
                    </a:lnTo>
                    <a:lnTo>
                      <a:pt x="2680413" y="2744153"/>
                    </a:lnTo>
                    <a:lnTo>
                      <a:pt x="2666449" y="2735898"/>
                    </a:lnTo>
                    <a:lnTo>
                      <a:pt x="2677874" y="2696847"/>
                    </a:lnTo>
                    <a:lnTo>
                      <a:pt x="2668353" y="2675893"/>
                    </a:lnTo>
                    <a:cubicBezTo>
                      <a:pt x="2668565" y="2666050"/>
                      <a:pt x="2668776" y="2656208"/>
                      <a:pt x="2668988" y="2646365"/>
                    </a:cubicBezTo>
                    <a:lnTo>
                      <a:pt x="2675335" y="2662240"/>
                    </a:lnTo>
                    <a:lnTo>
                      <a:pt x="2678509" y="2640968"/>
                    </a:lnTo>
                    <a:lnTo>
                      <a:pt x="2676288" y="2617791"/>
                    </a:lnTo>
                    <a:lnTo>
                      <a:pt x="2655976" y="2621282"/>
                    </a:lnTo>
                    <a:lnTo>
                      <a:pt x="2646771" y="2635889"/>
                    </a:lnTo>
                    <a:lnTo>
                      <a:pt x="2659784" y="2674939"/>
                    </a:lnTo>
                    <a:lnTo>
                      <a:pt x="2657879" y="2686687"/>
                    </a:lnTo>
                    <a:lnTo>
                      <a:pt x="2649310" y="2693036"/>
                    </a:lnTo>
                    <a:lnTo>
                      <a:pt x="2646136" y="2672717"/>
                    </a:lnTo>
                    <a:lnTo>
                      <a:pt x="2642962" y="2665414"/>
                    </a:lnTo>
                    <a:cubicBezTo>
                      <a:pt x="2643174" y="2662662"/>
                      <a:pt x="2643385" y="2659911"/>
                      <a:pt x="2643597" y="2657159"/>
                    </a:cubicBezTo>
                    <a:lnTo>
                      <a:pt x="2631854" y="2658430"/>
                    </a:lnTo>
                    <a:lnTo>
                      <a:pt x="2637567" y="2679067"/>
                    </a:lnTo>
                    <a:lnTo>
                      <a:pt x="2632489" y="2705737"/>
                    </a:lnTo>
                    <a:lnTo>
                      <a:pt x="2650579" y="2720341"/>
                    </a:lnTo>
                    <a:lnTo>
                      <a:pt x="2647722" y="2746693"/>
                    </a:lnTo>
                    <a:lnTo>
                      <a:pt x="2636298" y="2747963"/>
                    </a:lnTo>
                    <a:lnTo>
                      <a:pt x="2633124" y="2773998"/>
                    </a:lnTo>
                    <a:lnTo>
                      <a:pt x="2623920" y="2784475"/>
                    </a:lnTo>
                    <a:lnTo>
                      <a:pt x="2600434" y="2781934"/>
                    </a:lnTo>
                    <a:lnTo>
                      <a:pt x="2586787" y="2789236"/>
                    </a:lnTo>
                    <a:lnTo>
                      <a:pt x="2571870" y="2774633"/>
                    </a:lnTo>
                    <a:lnTo>
                      <a:pt x="2577583" y="2799714"/>
                    </a:lnTo>
                    <a:lnTo>
                      <a:pt x="2549970" y="2818130"/>
                    </a:lnTo>
                    <a:lnTo>
                      <a:pt x="2544893" y="2839084"/>
                    </a:lnTo>
                    <a:lnTo>
                      <a:pt x="2529023" y="2837179"/>
                    </a:lnTo>
                    <a:lnTo>
                      <a:pt x="2524898" y="2843846"/>
                    </a:lnTo>
                    <a:lnTo>
                      <a:pt x="2536322" y="2852736"/>
                    </a:lnTo>
                    <a:lnTo>
                      <a:pt x="2528389" y="2862578"/>
                    </a:lnTo>
                    <a:lnTo>
                      <a:pt x="2517598" y="2864483"/>
                    </a:lnTo>
                    <a:lnTo>
                      <a:pt x="2509981" y="2866389"/>
                    </a:lnTo>
                    <a:lnTo>
                      <a:pt x="2506807" y="2867023"/>
                    </a:lnTo>
                    <a:lnTo>
                      <a:pt x="2504903" y="2867975"/>
                    </a:lnTo>
                    <a:lnTo>
                      <a:pt x="2504268" y="2868928"/>
                    </a:lnTo>
                    <a:lnTo>
                      <a:pt x="2503952" y="2869563"/>
                    </a:lnTo>
                    <a:lnTo>
                      <a:pt x="2502999" y="2872103"/>
                    </a:lnTo>
                    <a:lnTo>
                      <a:pt x="2501730" y="2875277"/>
                    </a:lnTo>
                    <a:lnTo>
                      <a:pt x="2500777" y="2879088"/>
                    </a:lnTo>
                    <a:lnTo>
                      <a:pt x="2499190" y="2885437"/>
                    </a:lnTo>
                    <a:cubicBezTo>
                      <a:pt x="2499084" y="2886390"/>
                      <a:pt x="2498979" y="2887342"/>
                      <a:pt x="2498873" y="2888295"/>
                    </a:cubicBezTo>
                    <a:lnTo>
                      <a:pt x="2479196" y="2919092"/>
                    </a:lnTo>
                    <a:lnTo>
                      <a:pt x="2452536" y="2925442"/>
                    </a:lnTo>
                    <a:lnTo>
                      <a:pt x="2434445" y="2941316"/>
                    </a:lnTo>
                    <a:lnTo>
                      <a:pt x="2412546" y="2943856"/>
                    </a:lnTo>
                    <a:lnTo>
                      <a:pt x="2406199" y="2961954"/>
                    </a:lnTo>
                    <a:lnTo>
                      <a:pt x="2358910" y="2965446"/>
                    </a:lnTo>
                    <a:lnTo>
                      <a:pt x="2325902" y="2956239"/>
                    </a:lnTo>
                    <a:lnTo>
                      <a:pt x="2291942" y="2950206"/>
                    </a:lnTo>
                    <a:lnTo>
                      <a:pt x="2297020" y="2924807"/>
                    </a:lnTo>
                    <a:lnTo>
                      <a:pt x="2267822" y="2929252"/>
                    </a:lnTo>
                    <a:lnTo>
                      <a:pt x="2226879" y="2886389"/>
                    </a:lnTo>
                    <a:lnTo>
                      <a:pt x="2197364" y="2883216"/>
                    </a:lnTo>
                    <a:lnTo>
                      <a:pt x="2191016" y="2862578"/>
                    </a:lnTo>
                    <a:lnTo>
                      <a:pt x="2178955" y="2853371"/>
                    </a:lnTo>
                    <a:lnTo>
                      <a:pt x="2188477" y="2836226"/>
                    </a:lnTo>
                    <a:lnTo>
                      <a:pt x="2197681" y="2806700"/>
                    </a:lnTo>
                    <a:lnTo>
                      <a:pt x="2216723" y="2820034"/>
                    </a:lnTo>
                    <a:lnTo>
                      <a:pt x="2224022" y="2809240"/>
                    </a:lnTo>
                    <a:lnTo>
                      <a:pt x="2253857" y="2822891"/>
                    </a:lnTo>
                    <a:lnTo>
                      <a:pt x="2244334" y="2811462"/>
                    </a:lnTo>
                    <a:lnTo>
                      <a:pt x="2243066" y="2799714"/>
                    </a:lnTo>
                    <a:lnTo>
                      <a:pt x="2283373" y="2782569"/>
                    </a:lnTo>
                    <a:lnTo>
                      <a:pt x="2235450" y="2793365"/>
                    </a:lnTo>
                    <a:lnTo>
                      <a:pt x="2224976" y="2773679"/>
                    </a:lnTo>
                    <a:lnTo>
                      <a:pt x="2235132" y="2752408"/>
                    </a:lnTo>
                    <a:lnTo>
                      <a:pt x="2251001" y="2748280"/>
                    </a:lnTo>
                    <a:lnTo>
                      <a:pt x="2258618" y="2737486"/>
                    </a:lnTo>
                    <a:lnTo>
                      <a:pt x="2242432" y="2730184"/>
                    </a:lnTo>
                    <a:lnTo>
                      <a:pt x="2245287" y="2720658"/>
                    </a:lnTo>
                    <a:lnTo>
                      <a:pt x="2261156" y="2707958"/>
                    </a:lnTo>
                    <a:lnTo>
                      <a:pt x="2261156" y="2703514"/>
                    </a:lnTo>
                    <a:lnTo>
                      <a:pt x="2245287" y="2694307"/>
                    </a:lnTo>
                    <a:lnTo>
                      <a:pt x="2232909" y="2720024"/>
                    </a:lnTo>
                    <a:lnTo>
                      <a:pt x="2214502" y="2707641"/>
                    </a:lnTo>
                    <a:lnTo>
                      <a:pt x="2211646" y="2733675"/>
                    </a:lnTo>
                    <a:lnTo>
                      <a:pt x="2197998" y="2725421"/>
                    </a:lnTo>
                    <a:cubicBezTo>
                      <a:pt x="2197681" y="2720870"/>
                      <a:pt x="2197363" y="2716319"/>
                      <a:pt x="2197046" y="2711768"/>
                    </a:cubicBezTo>
                    <a:lnTo>
                      <a:pt x="2191333" y="2703196"/>
                    </a:lnTo>
                    <a:lnTo>
                      <a:pt x="2204980" y="2676845"/>
                    </a:lnTo>
                    <a:lnTo>
                      <a:pt x="2223072" y="2685099"/>
                    </a:lnTo>
                    <a:lnTo>
                      <a:pt x="2224976" y="2659700"/>
                    </a:lnTo>
                    <a:lnTo>
                      <a:pt x="2227833" y="2657478"/>
                    </a:lnTo>
                    <a:lnTo>
                      <a:pt x="2233862" y="2652715"/>
                    </a:lnTo>
                    <a:lnTo>
                      <a:pt x="2237035" y="2649540"/>
                    </a:lnTo>
                    <a:lnTo>
                      <a:pt x="2239257" y="2646683"/>
                    </a:lnTo>
                    <a:lnTo>
                      <a:pt x="2241161" y="2644460"/>
                    </a:lnTo>
                    <a:lnTo>
                      <a:pt x="2241479" y="2643508"/>
                    </a:lnTo>
                    <a:lnTo>
                      <a:pt x="2241479" y="2642873"/>
                    </a:lnTo>
                    <a:lnTo>
                      <a:pt x="2241479" y="2642555"/>
                    </a:lnTo>
                    <a:lnTo>
                      <a:pt x="2241798" y="2642555"/>
                    </a:lnTo>
                    <a:lnTo>
                      <a:pt x="2243702" y="2642873"/>
                    </a:lnTo>
                    <a:lnTo>
                      <a:pt x="2248461" y="2646048"/>
                    </a:lnTo>
                    <a:lnTo>
                      <a:pt x="2256713" y="2651127"/>
                    </a:lnTo>
                    <a:lnTo>
                      <a:pt x="2264966" y="2632078"/>
                    </a:lnTo>
                    <a:lnTo>
                      <a:pt x="2259571" y="2626999"/>
                    </a:lnTo>
                    <a:lnTo>
                      <a:pt x="2242432" y="2639698"/>
                    </a:lnTo>
                    <a:lnTo>
                      <a:pt x="2232909" y="2632395"/>
                    </a:lnTo>
                    <a:lnTo>
                      <a:pt x="2216406" y="2645095"/>
                    </a:lnTo>
                    <a:lnTo>
                      <a:pt x="2211646" y="2633665"/>
                    </a:lnTo>
                    <a:lnTo>
                      <a:pt x="2225609" y="2614615"/>
                    </a:lnTo>
                    <a:lnTo>
                      <a:pt x="2237035" y="2592073"/>
                    </a:lnTo>
                    <a:lnTo>
                      <a:pt x="2260205" y="2583819"/>
                    </a:lnTo>
                    <a:lnTo>
                      <a:pt x="2263060" y="2568896"/>
                    </a:lnTo>
                    <a:lnTo>
                      <a:pt x="2245287" y="2569214"/>
                    </a:lnTo>
                    <a:lnTo>
                      <a:pt x="2264013" y="2548576"/>
                    </a:lnTo>
                    <a:lnTo>
                      <a:pt x="2274486" y="2524764"/>
                    </a:lnTo>
                    <a:lnTo>
                      <a:pt x="2276390" y="2521589"/>
                    </a:lnTo>
                    <a:lnTo>
                      <a:pt x="2288133" y="2517779"/>
                    </a:lnTo>
                    <a:lnTo>
                      <a:pt x="2285278" y="2560324"/>
                    </a:lnTo>
                    <a:lnTo>
                      <a:pt x="2292893" y="2570485"/>
                    </a:lnTo>
                    <a:lnTo>
                      <a:pt x="2297656" y="2512700"/>
                    </a:lnTo>
                    <a:lnTo>
                      <a:pt x="2328123" y="2498726"/>
                    </a:lnTo>
                    <a:lnTo>
                      <a:pt x="2315429" y="2494594"/>
                    </a:lnTo>
                    <a:lnTo>
                      <a:pt x="2290038" y="2503489"/>
                    </a:lnTo>
                    <a:lnTo>
                      <a:pt x="2293212" y="2487610"/>
                    </a:lnTo>
                    <a:lnTo>
                      <a:pt x="2278612" y="2503489"/>
                    </a:lnTo>
                    <a:lnTo>
                      <a:pt x="2250048" y="2517144"/>
                    </a:lnTo>
                    <a:lnTo>
                      <a:pt x="2241798" y="2546990"/>
                    </a:lnTo>
                    <a:lnTo>
                      <a:pt x="2213550" y="2566039"/>
                    </a:lnTo>
                    <a:lnTo>
                      <a:pt x="2206249" y="2575564"/>
                    </a:lnTo>
                    <a:lnTo>
                      <a:pt x="2183715" y="2563182"/>
                    </a:lnTo>
                    <a:lnTo>
                      <a:pt x="2169117" y="2573658"/>
                    </a:lnTo>
                    <a:lnTo>
                      <a:pt x="2149756" y="2544449"/>
                    </a:lnTo>
                    <a:cubicBezTo>
                      <a:pt x="2149650" y="2541380"/>
                      <a:pt x="2149545" y="2538311"/>
                      <a:pt x="2149439" y="2535242"/>
                    </a:cubicBezTo>
                    <a:lnTo>
                      <a:pt x="2166578" y="2537146"/>
                    </a:lnTo>
                    <a:lnTo>
                      <a:pt x="2168800" y="2516191"/>
                    </a:lnTo>
                    <a:lnTo>
                      <a:pt x="2183399" y="2530480"/>
                    </a:lnTo>
                    <a:lnTo>
                      <a:pt x="2216088" y="2509202"/>
                    </a:lnTo>
                    <a:lnTo>
                      <a:pt x="2187842" y="2511428"/>
                    </a:lnTo>
                    <a:lnTo>
                      <a:pt x="2178955" y="2506347"/>
                    </a:lnTo>
                    <a:lnTo>
                      <a:pt x="2176734" y="2489517"/>
                    </a:lnTo>
                    <a:lnTo>
                      <a:pt x="2203076" y="2475554"/>
                    </a:lnTo>
                    <a:lnTo>
                      <a:pt x="2181178" y="2477773"/>
                    </a:lnTo>
                    <a:cubicBezTo>
                      <a:pt x="2181390" y="2473540"/>
                      <a:pt x="2181601" y="2469306"/>
                      <a:pt x="2181813" y="2465073"/>
                    </a:cubicBezTo>
                    <a:lnTo>
                      <a:pt x="2169117" y="2453962"/>
                    </a:lnTo>
                    <a:lnTo>
                      <a:pt x="2180543" y="2439040"/>
                    </a:lnTo>
                    <a:lnTo>
                      <a:pt x="2172290" y="2438087"/>
                    </a:lnTo>
                    <a:lnTo>
                      <a:pt x="2159594" y="2444438"/>
                    </a:lnTo>
                    <a:lnTo>
                      <a:pt x="2141505" y="2433007"/>
                    </a:lnTo>
                    <a:lnTo>
                      <a:pt x="2149756" y="2422530"/>
                    </a:lnTo>
                    <a:lnTo>
                      <a:pt x="2138331" y="2421258"/>
                    </a:lnTo>
                    <a:lnTo>
                      <a:pt x="2143091" y="2403163"/>
                    </a:lnTo>
                    <a:lnTo>
                      <a:pt x="2158959" y="2402208"/>
                    </a:lnTo>
                    <a:lnTo>
                      <a:pt x="2184669" y="2408243"/>
                    </a:lnTo>
                    <a:lnTo>
                      <a:pt x="2209741" y="2392366"/>
                    </a:lnTo>
                    <a:lnTo>
                      <a:pt x="2253223" y="2401575"/>
                    </a:lnTo>
                    <a:lnTo>
                      <a:pt x="2274486" y="2389510"/>
                    </a:lnTo>
                    <a:lnTo>
                      <a:pt x="2317968" y="2416815"/>
                    </a:lnTo>
                    <a:lnTo>
                      <a:pt x="2312891" y="2438722"/>
                    </a:lnTo>
                    <a:lnTo>
                      <a:pt x="2328441" y="2426022"/>
                    </a:lnTo>
                    <a:lnTo>
                      <a:pt x="2341136" y="2440627"/>
                    </a:lnTo>
                    <a:lnTo>
                      <a:pt x="2347484" y="2426022"/>
                    </a:lnTo>
                    <a:lnTo>
                      <a:pt x="2329710" y="2412053"/>
                    </a:lnTo>
                    <a:lnTo>
                      <a:pt x="2325902" y="2398716"/>
                    </a:lnTo>
                    <a:lnTo>
                      <a:pt x="2386204" y="2376172"/>
                    </a:lnTo>
                    <a:lnTo>
                      <a:pt x="2384935" y="2359030"/>
                    </a:lnTo>
                    <a:lnTo>
                      <a:pt x="2353197" y="2371094"/>
                    </a:lnTo>
                    <a:lnTo>
                      <a:pt x="2361765" y="2356172"/>
                    </a:lnTo>
                    <a:cubicBezTo>
                      <a:pt x="2361659" y="2348023"/>
                      <a:pt x="2361554" y="2339874"/>
                      <a:pt x="2361448" y="2331725"/>
                    </a:cubicBezTo>
                    <a:lnTo>
                      <a:pt x="2383348" y="2299021"/>
                    </a:lnTo>
                    <a:lnTo>
                      <a:pt x="2345898" y="2332040"/>
                    </a:lnTo>
                    <a:lnTo>
                      <a:pt x="2345898" y="2368872"/>
                    </a:lnTo>
                    <a:lnTo>
                      <a:pt x="2330346" y="2378397"/>
                    </a:lnTo>
                    <a:lnTo>
                      <a:pt x="2320824" y="2367285"/>
                    </a:lnTo>
                    <a:lnTo>
                      <a:pt x="2313208" y="2374587"/>
                    </a:lnTo>
                    <a:lnTo>
                      <a:pt x="2271948" y="2374904"/>
                    </a:lnTo>
                    <a:lnTo>
                      <a:pt x="2271948" y="2363157"/>
                    </a:lnTo>
                    <a:lnTo>
                      <a:pt x="2287500" y="2339979"/>
                    </a:lnTo>
                    <a:lnTo>
                      <a:pt x="2263378" y="2359030"/>
                    </a:lnTo>
                    <a:lnTo>
                      <a:pt x="2263378" y="2376172"/>
                    </a:lnTo>
                    <a:lnTo>
                      <a:pt x="2245605" y="2379350"/>
                    </a:lnTo>
                    <a:lnTo>
                      <a:pt x="2210694" y="2377443"/>
                    </a:lnTo>
                    <a:lnTo>
                      <a:pt x="2176100" y="2399987"/>
                    </a:lnTo>
                    <a:lnTo>
                      <a:pt x="2153882" y="2391732"/>
                    </a:lnTo>
                    <a:lnTo>
                      <a:pt x="2145948" y="2379350"/>
                    </a:lnTo>
                    <a:lnTo>
                      <a:pt x="2160864" y="2371729"/>
                    </a:lnTo>
                    <a:lnTo>
                      <a:pt x="2136427" y="2362204"/>
                    </a:lnTo>
                    <a:lnTo>
                      <a:pt x="2178639" y="2342201"/>
                    </a:lnTo>
                    <a:lnTo>
                      <a:pt x="2167847" y="2339979"/>
                    </a:lnTo>
                    <a:lnTo>
                      <a:pt x="2173243" y="2326326"/>
                    </a:lnTo>
                    <a:lnTo>
                      <a:pt x="2188160" y="2322834"/>
                    </a:lnTo>
                    <a:lnTo>
                      <a:pt x="2158008" y="2303150"/>
                    </a:lnTo>
                    <a:lnTo>
                      <a:pt x="2166578" y="2294574"/>
                    </a:lnTo>
                    <a:lnTo>
                      <a:pt x="2133571" y="2274889"/>
                    </a:lnTo>
                    <a:lnTo>
                      <a:pt x="2157057" y="2271715"/>
                    </a:lnTo>
                    <a:lnTo>
                      <a:pt x="2154518" y="2256790"/>
                    </a:lnTo>
                    <a:lnTo>
                      <a:pt x="2160864" y="2256790"/>
                    </a:lnTo>
                    <a:lnTo>
                      <a:pt x="2173560" y="2244090"/>
                    </a:lnTo>
                    <a:lnTo>
                      <a:pt x="2187525" y="2258697"/>
                    </a:lnTo>
                    <a:lnTo>
                      <a:pt x="2200219" y="2265998"/>
                    </a:lnTo>
                    <a:lnTo>
                      <a:pt x="2203395" y="2253298"/>
                    </a:lnTo>
                    <a:lnTo>
                      <a:pt x="2226246" y="2245361"/>
                    </a:lnTo>
                    <a:lnTo>
                      <a:pt x="2252906" y="2258377"/>
                    </a:lnTo>
                    <a:lnTo>
                      <a:pt x="2266552" y="2244090"/>
                    </a:lnTo>
                    <a:lnTo>
                      <a:pt x="2266552" y="2235835"/>
                    </a:lnTo>
                    <a:lnTo>
                      <a:pt x="2213550" y="2243773"/>
                    </a:lnTo>
                    <a:lnTo>
                      <a:pt x="2197681" y="2239644"/>
                    </a:lnTo>
                    <a:lnTo>
                      <a:pt x="2204029" y="2231072"/>
                    </a:lnTo>
                    <a:lnTo>
                      <a:pt x="2233862" y="2227898"/>
                    </a:lnTo>
                    <a:lnTo>
                      <a:pt x="2254492" y="2222181"/>
                    </a:lnTo>
                    <a:lnTo>
                      <a:pt x="2236401" y="2212020"/>
                    </a:lnTo>
                    <a:lnTo>
                      <a:pt x="2249414" y="2203448"/>
                    </a:lnTo>
                    <a:lnTo>
                      <a:pt x="2244970" y="2194876"/>
                    </a:lnTo>
                    <a:lnTo>
                      <a:pt x="2230053" y="2187889"/>
                    </a:lnTo>
                    <a:lnTo>
                      <a:pt x="2238304" y="2165664"/>
                    </a:lnTo>
                    <a:lnTo>
                      <a:pt x="2261791" y="2150423"/>
                    </a:lnTo>
                    <a:lnTo>
                      <a:pt x="2278612" y="2184079"/>
                    </a:lnTo>
                    <a:lnTo>
                      <a:pt x="2285912" y="2178682"/>
                    </a:lnTo>
                    <a:lnTo>
                      <a:pt x="2279565" y="2166298"/>
                    </a:lnTo>
                    <a:lnTo>
                      <a:pt x="2281469" y="2138677"/>
                    </a:lnTo>
                    <a:lnTo>
                      <a:pt x="2300512" y="2135500"/>
                    </a:lnTo>
                    <a:lnTo>
                      <a:pt x="2314476" y="2151058"/>
                    </a:lnTo>
                    <a:lnTo>
                      <a:pt x="2307177" y="2195194"/>
                    </a:lnTo>
                    <a:lnTo>
                      <a:pt x="2318920" y="2195194"/>
                    </a:lnTo>
                    <a:lnTo>
                      <a:pt x="2329076" y="2158361"/>
                    </a:lnTo>
                    <a:lnTo>
                      <a:pt x="2356688" y="2158044"/>
                    </a:lnTo>
                    <a:lnTo>
                      <a:pt x="2361131" y="2146612"/>
                    </a:lnTo>
                    <a:lnTo>
                      <a:pt x="2321776" y="2142486"/>
                    </a:lnTo>
                    <a:lnTo>
                      <a:pt x="2319237" y="2125021"/>
                    </a:lnTo>
                    <a:lnTo>
                      <a:pt x="2297020" y="2113274"/>
                    </a:lnTo>
                    <a:lnTo>
                      <a:pt x="2285594" y="2125021"/>
                    </a:lnTo>
                    <a:lnTo>
                      <a:pt x="2278294" y="2118988"/>
                    </a:lnTo>
                    <a:lnTo>
                      <a:pt x="2283373" y="2109465"/>
                    </a:lnTo>
                    <a:lnTo>
                      <a:pt x="2297973" y="2100891"/>
                    </a:lnTo>
                    <a:lnTo>
                      <a:pt x="2310667" y="2099304"/>
                    </a:lnTo>
                    <a:lnTo>
                      <a:pt x="2326855" y="2092953"/>
                    </a:lnTo>
                    <a:lnTo>
                      <a:pt x="2344627" y="2103432"/>
                    </a:lnTo>
                    <a:lnTo>
                      <a:pt x="2352880" y="2098033"/>
                    </a:lnTo>
                    <a:lnTo>
                      <a:pt x="2373509" y="2117719"/>
                    </a:lnTo>
                    <a:lnTo>
                      <a:pt x="2388426" y="2113591"/>
                    </a:lnTo>
                    <a:lnTo>
                      <a:pt x="2390965" y="2100891"/>
                    </a:lnTo>
                    <a:lnTo>
                      <a:pt x="2364623" y="2097082"/>
                    </a:lnTo>
                    <a:lnTo>
                      <a:pt x="2364623" y="2087237"/>
                    </a:lnTo>
                    <a:lnTo>
                      <a:pt x="2392868" y="2073585"/>
                    </a:lnTo>
                    <a:lnTo>
                      <a:pt x="2361131" y="2063426"/>
                    </a:lnTo>
                    <a:lnTo>
                      <a:pt x="2344309" y="2067553"/>
                    </a:lnTo>
                    <a:lnTo>
                      <a:pt x="2321141" y="2069141"/>
                    </a:lnTo>
                    <a:lnTo>
                      <a:pt x="2338915" y="2050726"/>
                    </a:lnTo>
                    <a:lnTo>
                      <a:pt x="2320824" y="2045646"/>
                    </a:lnTo>
                    <a:lnTo>
                      <a:pt x="2318602" y="2029776"/>
                    </a:lnTo>
                    <a:lnTo>
                      <a:pt x="2346849" y="2010726"/>
                    </a:lnTo>
                    <a:lnTo>
                      <a:pt x="2363987" y="2025013"/>
                    </a:lnTo>
                    <a:lnTo>
                      <a:pt x="2377953" y="2033586"/>
                    </a:lnTo>
                    <a:lnTo>
                      <a:pt x="2390330" y="2019933"/>
                    </a:lnTo>
                    <a:lnTo>
                      <a:pt x="2395725" y="2026918"/>
                    </a:lnTo>
                    <a:lnTo>
                      <a:pt x="2422068" y="2016441"/>
                    </a:lnTo>
                    <a:lnTo>
                      <a:pt x="2401756" y="1998661"/>
                    </a:lnTo>
                    <a:lnTo>
                      <a:pt x="2384935" y="2011360"/>
                    </a:lnTo>
                    <a:lnTo>
                      <a:pt x="2370336" y="2004376"/>
                    </a:lnTo>
                    <a:lnTo>
                      <a:pt x="2373191" y="1984056"/>
                    </a:lnTo>
                    <a:lnTo>
                      <a:pt x="2394138" y="1977706"/>
                    </a:lnTo>
                    <a:lnTo>
                      <a:pt x="2409055" y="1966911"/>
                    </a:lnTo>
                    <a:lnTo>
                      <a:pt x="2423655" y="1967864"/>
                    </a:lnTo>
                    <a:cubicBezTo>
                      <a:pt x="2423973" y="1963631"/>
                      <a:pt x="2424290" y="1959397"/>
                      <a:pt x="2424608" y="1955164"/>
                    </a:cubicBezTo>
                    <a:lnTo>
                      <a:pt x="2438570" y="1958338"/>
                    </a:lnTo>
                    <a:lnTo>
                      <a:pt x="2445870" y="1965324"/>
                    </a:lnTo>
                    <a:lnTo>
                      <a:pt x="2460787" y="1944051"/>
                    </a:lnTo>
                    <a:lnTo>
                      <a:pt x="2480465" y="1914841"/>
                    </a:lnTo>
                    <a:lnTo>
                      <a:pt x="2502364" y="1913254"/>
                    </a:lnTo>
                    <a:lnTo>
                      <a:pt x="2520455" y="1906904"/>
                    </a:lnTo>
                    <a:lnTo>
                      <a:pt x="2529341" y="1928811"/>
                    </a:lnTo>
                    <a:lnTo>
                      <a:pt x="2553461" y="1919286"/>
                    </a:lnTo>
                    <a:lnTo>
                      <a:pt x="2543941" y="1902459"/>
                    </a:lnTo>
                    <a:lnTo>
                      <a:pt x="2538228" y="1886901"/>
                    </a:lnTo>
                    <a:lnTo>
                      <a:pt x="2585518" y="1865312"/>
                    </a:lnTo>
                    <a:lnTo>
                      <a:pt x="2609319" y="1891347"/>
                    </a:lnTo>
                    <a:lnTo>
                      <a:pt x="2603925" y="1913254"/>
                    </a:lnTo>
                    <a:lnTo>
                      <a:pt x="2607415" y="1925954"/>
                    </a:lnTo>
                    <a:lnTo>
                      <a:pt x="2630902" y="1923731"/>
                    </a:lnTo>
                    <a:lnTo>
                      <a:pt x="2619793" y="1910079"/>
                    </a:lnTo>
                    <a:lnTo>
                      <a:pt x="2626141" y="1900554"/>
                    </a:lnTo>
                    <a:lnTo>
                      <a:pt x="2665497" y="1901189"/>
                    </a:lnTo>
                    <a:lnTo>
                      <a:pt x="2678826" y="1889759"/>
                    </a:lnTo>
                    <a:lnTo>
                      <a:pt x="2665179" y="1871979"/>
                    </a:lnTo>
                    <a:lnTo>
                      <a:pt x="2684856" y="1851658"/>
                    </a:lnTo>
                    <a:lnTo>
                      <a:pt x="2739762" y="1824989"/>
                    </a:lnTo>
                    <a:lnTo>
                      <a:pt x="2727702" y="1843086"/>
                    </a:lnTo>
                    <a:lnTo>
                      <a:pt x="2755314" y="1832928"/>
                    </a:lnTo>
                    <a:lnTo>
                      <a:pt x="2757853" y="1817369"/>
                    </a:lnTo>
                    <a:lnTo>
                      <a:pt x="2733732" y="1816734"/>
                    </a:lnTo>
                    <a:lnTo>
                      <a:pt x="2743254" y="1805304"/>
                    </a:lnTo>
                    <a:cubicBezTo>
                      <a:pt x="2743360" y="1802129"/>
                      <a:pt x="2743465" y="1798954"/>
                      <a:pt x="2743571" y="1795779"/>
                    </a:cubicBezTo>
                    <a:lnTo>
                      <a:pt x="2735636" y="1791334"/>
                    </a:lnTo>
                    <a:lnTo>
                      <a:pt x="2750553" y="1786571"/>
                    </a:lnTo>
                    <a:lnTo>
                      <a:pt x="2749283" y="1782443"/>
                    </a:lnTo>
                    <a:lnTo>
                      <a:pt x="2732463" y="1785936"/>
                    </a:lnTo>
                    <a:lnTo>
                      <a:pt x="2723576" y="1801494"/>
                    </a:lnTo>
                    <a:lnTo>
                      <a:pt x="2655341" y="1817686"/>
                    </a:lnTo>
                    <a:lnTo>
                      <a:pt x="2652167" y="1822131"/>
                    </a:lnTo>
                    <a:lnTo>
                      <a:pt x="2724211" y="1806891"/>
                    </a:lnTo>
                    <a:lnTo>
                      <a:pt x="2726114" y="1817369"/>
                    </a:lnTo>
                    <a:lnTo>
                      <a:pt x="2673431" y="1835784"/>
                    </a:lnTo>
                    <a:lnTo>
                      <a:pt x="2648041" y="1871979"/>
                    </a:lnTo>
                    <a:lnTo>
                      <a:pt x="2615668" y="1886267"/>
                    </a:lnTo>
                    <a:lnTo>
                      <a:pt x="2597261" y="1856739"/>
                    </a:lnTo>
                    <a:lnTo>
                      <a:pt x="2607415" y="1833245"/>
                    </a:lnTo>
                    <a:lnTo>
                      <a:pt x="2587739" y="1846261"/>
                    </a:lnTo>
                    <a:lnTo>
                      <a:pt x="2578217" y="1843086"/>
                    </a:lnTo>
                    <a:cubicBezTo>
                      <a:pt x="2578111" y="1832503"/>
                      <a:pt x="2578006" y="1821919"/>
                      <a:pt x="2577900" y="1811336"/>
                    </a:cubicBezTo>
                    <a:lnTo>
                      <a:pt x="2599165" y="1807209"/>
                    </a:lnTo>
                    <a:lnTo>
                      <a:pt x="2622967" y="1785619"/>
                    </a:lnTo>
                    <a:lnTo>
                      <a:pt x="2598530" y="1780538"/>
                    </a:lnTo>
                    <a:lnTo>
                      <a:pt x="2596625" y="1767839"/>
                    </a:lnTo>
                    <a:lnTo>
                      <a:pt x="2627094" y="1760536"/>
                    </a:lnTo>
                    <a:lnTo>
                      <a:pt x="2619476" y="1751963"/>
                    </a:lnTo>
                    <a:lnTo>
                      <a:pt x="2625823" y="1733866"/>
                    </a:lnTo>
                    <a:lnTo>
                      <a:pt x="2644550" y="1726564"/>
                    </a:lnTo>
                    <a:lnTo>
                      <a:pt x="2656927" y="1685606"/>
                    </a:lnTo>
                    <a:lnTo>
                      <a:pt x="2672796" y="1686241"/>
                    </a:lnTo>
                    <a:lnTo>
                      <a:pt x="2677239" y="1672588"/>
                    </a:lnTo>
                    <a:lnTo>
                      <a:pt x="2695013" y="1652269"/>
                    </a:lnTo>
                    <a:lnTo>
                      <a:pt x="2703264" y="1658619"/>
                    </a:lnTo>
                    <a:lnTo>
                      <a:pt x="2721355" y="1676398"/>
                    </a:lnTo>
                    <a:lnTo>
                      <a:pt x="2735320" y="1675128"/>
                    </a:lnTo>
                    <a:lnTo>
                      <a:pt x="2719133" y="1659253"/>
                    </a:lnTo>
                    <a:lnTo>
                      <a:pt x="2721355" y="1651316"/>
                    </a:lnTo>
                    <a:lnTo>
                      <a:pt x="2745793" y="1659253"/>
                    </a:lnTo>
                    <a:lnTo>
                      <a:pt x="2749918" y="1656079"/>
                    </a:lnTo>
                    <a:lnTo>
                      <a:pt x="2743254" y="1642426"/>
                    </a:lnTo>
                    <a:lnTo>
                      <a:pt x="2741349" y="1624646"/>
                    </a:lnTo>
                    <a:lnTo>
                      <a:pt x="2750870" y="1620201"/>
                    </a:lnTo>
                    <a:lnTo>
                      <a:pt x="2771499" y="1600833"/>
                    </a:lnTo>
                    <a:lnTo>
                      <a:pt x="2763248" y="1591944"/>
                    </a:lnTo>
                    <a:lnTo>
                      <a:pt x="2742936" y="1608771"/>
                    </a:lnTo>
                    <a:lnTo>
                      <a:pt x="2733732" y="1609723"/>
                    </a:lnTo>
                    <a:lnTo>
                      <a:pt x="2730241" y="1603374"/>
                    </a:lnTo>
                    <a:lnTo>
                      <a:pt x="2741983" y="1579561"/>
                    </a:lnTo>
                    <a:lnTo>
                      <a:pt x="2752459" y="1580196"/>
                    </a:lnTo>
                    <a:lnTo>
                      <a:pt x="2769278" y="1572576"/>
                    </a:lnTo>
                    <a:lnTo>
                      <a:pt x="2766105" y="1549399"/>
                    </a:lnTo>
                    <a:lnTo>
                      <a:pt x="2779435" y="1533524"/>
                    </a:lnTo>
                    <a:lnTo>
                      <a:pt x="2799430" y="1528127"/>
                    </a:lnTo>
                    <a:lnTo>
                      <a:pt x="2804825" y="1517649"/>
                    </a:lnTo>
                    <a:lnTo>
                      <a:pt x="2813077" y="1509077"/>
                    </a:lnTo>
                    <a:lnTo>
                      <a:pt x="2818790" y="1531937"/>
                    </a:lnTo>
                    <a:lnTo>
                      <a:pt x="2830215" y="1541461"/>
                    </a:lnTo>
                    <a:lnTo>
                      <a:pt x="2842592" y="1520189"/>
                    </a:lnTo>
                    <a:lnTo>
                      <a:pt x="2837515" y="1515109"/>
                    </a:lnTo>
                    <a:lnTo>
                      <a:pt x="2855288" y="1505584"/>
                    </a:lnTo>
                    <a:lnTo>
                      <a:pt x="2863540" y="1493836"/>
                    </a:lnTo>
                    <a:lnTo>
                      <a:pt x="2859414" y="1486534"/>
                    </a:lnTo>
                    <a:lnTo>
                      <a:pt x="2845767" y="1504314"/>
                    </a:lnTo>
                    <a:lnTo>
                      <a:pt x="2832120" y="1513204"/>
                    </a:lnTo>
                    <a:lnTo>
                      <a:pt x="2828945" y="1481137"/>
                    </a:lnTo>
                    <a:cubicBezTo>
                      <a:pt x="2828839" y="1480502"/>
                      <a:pt x="2828734" y="1479867"/>
                      <a:pt x="2828628" y="1479232"/>
                    </a:cubicBezTo>
                    <a:lnTo>
                      <a:pt x="2825772" y="1481137"/>
                    </a:lnTo>
                    <a:lnTo>
                      <a:pt x="2819425" y="1484629"/>
                    </a:lnTo>
                    <a:lnTo>
                      <a:pt x="2806729" y="1509077"/>
                    </a:lnTo>
                    <a:lnTo>
                      <a:pt x="2794987" y="1503996"/>
                    </a:lnTo>
                    <a:lnTo>
                      <a:pt x="2801335" y="1488122"/>
                    </a:lnTo>
                    <a:lnTo>
                      <a:pt x="2807047" y="1481137"/>
                    </a:lnTo>
                    <a:lnTo>
                      <a:pt x="2815933" y="1470024"/>
                    </a:lnTo>
                    <a:lnTo>
                      <a:pt x="2827359" y="1465897"/>
                    </a:lnTo>
                    <a:lnTo>
                      <a:pt x="2821012" y="1454149"/>
                    </a:lnTo>
                    <a:lnTo>
                      <a:pt x="2825137" y="1438274"/>
                    </a:lnTo>
                    <a:lnTo>
                      <a:pt x="2832436" y="1441449"/>
                    </a:lnTo>
                    <a:cubicBezTo>
                      <a:pt x="2832859" y="1448011"/>
                      <a:pt x="2833283" y="1454572"/>
                      <a:pt x="2833706" y="1461134"/>
                    </a:cubicBezTo>
                    <a:lnTo>
                      <a:pt x="2840371" y="1467484"/>
                    </a:lnTo>
                    <a:lnTo>
                      <a:pt x="2859414" y="1481137"/>
                    </a:lnTo>
                    <a:lnTo>
                      <a:pt x="2862588" y="1483042"/>
                    </a:lnTo>
                    <a:cubicBezTo>
                      <a:pt x="2862482" y="1482407"/>
                      <a:pt x="2862377" y="1481772"/>
                      <a:pt x="2862271" y="1481137"/>
                    </a:cubicBezTo>
                    <a:lnTo>
                      <a:pt x="2860366" y="1474152"/>
                    </a:lnTo>
                    <a:lnTo>
                      <a:pt x="2854653" y="1441132"/>
                    </a:lnTo>
                    <a:lnTo>
                      <a:pt x="2836563" y="1430972"/>
                    </a:lnTo>
                    <a:lnTo>
                      <a:pt x="2833072" y="1410017"/>
                    </a:lnTo>
                    <a:lnTo>
                      <a:pt x="2847036" y="1405255"/>
                    </a:lnTo>
                    <a:lnTo>
                      <a:pt x="2852749" y="1426527"/>
                    </a:lnTo>
                    <a:lnTo>
                      <a:pt x="2864174" y="1423987"/>
                    </a:lnTo>
                    <a:lnTo>
                      <a:pt x="2868300" y="1403350"/>
                    </a:lnTo>
                    <a:lnTo>
                      <a:pt x="2848941" y="1392554"/>
                    </a:lnTo>
                    <a:lnTo>
                      <a:pt x="2854970" y="1378267"/>
                    </a:lnTo>
                    <a:lnTo>
                      <a:pt x="2874013" y="1375727"/>
                    </a:lnTo>
                    <a:lnTo>
                      <a:pt x="2865761" y="1360170"/>
                    </a:lnTo>
                    <a:lnTo>
                      <a:pt x="2872744" y="1346200"/>
                    </a:lnTo>
                    <a:lnTo>
                      <a:pt x="2899721" y="1361757"/>
                    </a:lnTo>
                    <a:lnTo>
                      <a:pt x="2904482" y="1355407"/>
                    </a:lnTo>
                    <a:lnTo>
                      <a:pt x="2886390" y="1337945"/>
                    </a:lnTo>
                    <a:cubicBezTo>
                      <a:pt x="2886813" y="1332547"/>
                      <a:pt x="2887237" y="1327150"/>
                      <a:pt x="2887660" y="1321752"/>
                    </a:cubicBezTo>
                    <a:lnTo>
                      <a:pt x="2864174" y="1337945"/>
                    </a:lnTo>
                    <a:lnTo>
                      <a:pt x="2844496" y="1366519"/>
                    </a:lnTo>
                    <a:lnTo>
                      <a:pt x="2834976" y="1356360"/>
                    </a:lnTo>
                    <a:lnTo>
                      <a:pt x="2854970" y="1345247"/>
                    </a:lnTo>
                    <a:lnTo>
                      <a:pt x="2850527" y="1331912"/>
                    </a:lnTo>
                    <a:lnTo>
                      <a:pt x="2827041" y="1327467"/>
                    </a:lnTo>
                    <a:lnTo>
                      <a:pt x="2834659" y="1308735"/>
                    </a:lnTo>
                    <a:lnTo>
                      <a:pt x="2850527" y="1323340"/>
                    </a:lnTo>
                    <a:lnTo>
                      <a:pt x="2888296" y="1308100"/>
                    </a:lnTo>
                    <a:lnTo>
                      <a:pt x="2890518" y="1278890"/>
                    </a:lnTo>
                    <a:lnTo>
                      <a:pt x="2898768" y="1278255"/>
                    </a:lnTo>
                    <a:lnTo>
                      <a:pt x="2925112" y="1271905"/>
                    </a:lnTo>
                    <a:lnTo>
                      <a:pt x="2936854" y="1286510"/>
                    </a:lnTo>
                    <a:lnTo>
                      <a:pt x="2945741" y="1306830"/>
                    </a:lnTo>
                    <a:lnTo>
                      <a:pt x="2953675" y="1290637"/>
                    </a:lnTo>
                    <a:lnTo>
                      <a:pt x="2975891" y="1279843"/>
                    </a:lnTo>
                    <a:lnTo>
                      <a:pt x="2984143" y="1264285"/>
                    </a:lnTo>
                    <a:lnTo>
                      <a:pt x="2954945" y="1267460"/>
                    </a:lnTo>
                    <a:lnTo>
                      <a:pt x="2946376" y="1276033"/>
                    </a:lnTo>
                    <a:lnTo>
                      <a:pt x="2925746" y="1242377"/>
                    </a:lnTo>
                    <a:lnTo>
                      <a:pt x="2918447" y="1238250"/>
                    </a:lnTo>
                    <a:lnTo>
                      <a:pt x="2920351" y="1219200"/>
                    </a:lnTo>
                    <a:lnTo>
                      <a:pt x="2935267" y="1221423"/>
                    </a:lnTo>
                    <a:lnTo>
                      <a:pt x="2941297" y="1202373"/>
                    </a:lnTo>
                    <a:lnTo>
                      <a:pt x="2907338" y="1198563"/>
                    </a:lnTo>
                    <a:lnTo>
                      <a:pt x="2908607" y="1184593"/>
                    </a:lnTo>
                    <a:lnTo>
                      <a:pt x="2939394" y="1183323"/>
                    </a:lnTo>
                    <a:lnTo>
                      <a:pt x="2919081" y="1175068"/>
                    </a:lnTo>
                    <a:lnTo>
                      <a:pt x="2926063" y="1166495"/>
                    </a:lnTo>
                    <a:lnTo>
                      <a:pt x="2943202" y="1173798"/>
                    </a:lnTo>
                    <a:lnTo>
                      <a:pt x="2948280" y="1164273"/>
                    </a:lnTo>
                    <a:lnTo>
                      <a:pt x="2940980" y="1155065"/>
                    </a:lnTo>
                    <a:lnTo>
                      <a:pt x="2943202" y="1143318"/>
                    </a:lnTo>
                    <a:lnTo>
                      <a:pt x="2968273" y="1139825"/>
                    </a:lnTo>
                    <a:lnTo>
                      <a:pt x="2953358" y="1131570"/>
                    </a:lnTo>
                    <a:lnTo>
                      <a:pt x="2942884" y="1119187"/>
                    </a:lnTo>
                    <a:lnTo>
                      <a:pt x="2946058" y="1109662"/>
                    </a:lnTo>
                    <a:lnTo>
                      <a:pt x="2965102" y="1113473"/>
                    </a:lnTo>
                    <a:lnTo>
                      <a:pt x="2969862" y="1100772"/>
                    </a:lnTo>
                    <a:lnTo>
                      <a:pt x="2984778" y="1106170"/>
                    </a:lnTo>
                    <a:lnTo>
                      <a:pt x="2996522" y="1093470"/>
                    </a:lnTo>
                    <a:lnTo>
                      <a:pt x="3010169" y="1094105"/>
                    </a:lnTo>
                    <a:lnTo>
                      <a:pt x="3014294" y="1066800"/>
                    </a:lnTo>
                    <a:lnTo>
                      <a:pt x="3027942" y="1062355"/>
                    </a:lnTo>
                    <a:lnTo>
                      <a:pt x="3034289" y="1054735"/>
                    </a:lnTo>
                    <a:lnTo>
                      <a:pt x="3062536" y="1052830"/>
                    </a:lnTo>
                    <a:lnTo>
                      <a:pt x="3082848" y="1044892"/>
                    </a:lnTo>
                    <a:lnTo>
                      <a:pt x="3104107" y="1064577"/>
                    </a:lnTo>
                    <a:lnTo>
                      <a:pt x="3119976" y="1045527"/>
                    </a:lnTo>
                    <a:lnTo>
                      <a:pt x="3102520" y="1029017"/>
                    </a:lnTo>
                    <a:lnTo>
                      <a:pt x="3083799" y="1030287"/>
                    </a:lnTo>
                    <a:lnTo>
                      <a:pt x="3074913" y="1017587"/>
                    </a:lnTo>
                    <a:lnTo>
                      <a:pt x="3058410" y="1028382"/>
                    </a:lnTo>
                    <a:lnTo>
                      <a:pt x="3052697" y="1010602"/>
                    </a:lnTo>
                    <a:lnTo>
                      <a:pt x="3043175" y="1005204"/>
                    </a:lnTo>
                    <a:lnTo>
                      <a:pt x="3049206" y="973770"/>
                    </a:lnTo>
                    <a:lnTo>
                      <a:pt x="3072057" y="948370"/>
                    </a:lnTo>
                    <a:lnTo>
                      <a:pt x="3079991" y="969325"/>
                    </a:lnTo>
                    <a:lnTo>
                      <a:pt x="3093634" y="972500"/>
                    </a:lnTo>
                    <a:lnTo>
                      <a:pt x="3099029" y="980437"/>
                    </a:lnTo>
                    <a:lnTo>
                      <a:pt x="3110772" y="974087"/>
                    </a:lnTo>
                    <a:lnTo>
                      <a:pt x="3125689" y="985517"/>
                    </a:lnTo>
                    <a:lnTo>
                      <a:pt x="3140605" y="979167"/>
                    </a:lnTo>
                    <a:lnTo>
                      <a:pt x="3133623" y="967737"/>
                    </a:lnTo>
                    <a:lnTo>
                      <a:pt x="3150762" y="948687"/>
                    </a:lnTo>
                    <a:lnTo>
                      <a:pt x="3128545" y="959165"/>
                    </a:lnTo>
                    <a:lnTo>
                      <a:pt x="3107598" y="961387"/>
                    </a:lnTo>
                    <a:lnTo>
                      <a:pt x="3100933" y="952180"/>
                    </a:lnTo>
                    <a:lnTo>
                      <a:pt x="3120928" y="940432"/>
                    </a:lnTo>
                    <a:lnTo>
                      <a:pt x="3136480" y="921065"/>
                    </a:lnTo>
                    <a:lnTo>
                      <a:pt x="3125054" y="914080"/>
                    </a:lnTo>
                    <a:lnTo>
                      <a:pt x="3137749" y="903285"/>
                    </a:lnTo>
                    <a:lnTo>
                      <a:pt x="3126006" y="895982"/>
                    </a:lnTo>
                    <a:lnTo>
                      <a:pt x="3117437" y="886775"/>
                    </a:lnTo>
                    <a:lnTo>
                      <a:pt x="3130767" y="865502"/>
                    </a:lnTo>
                    <a:lnTo>
                      <a:pt x="3139971" y="846453"/>
                    </a:lnTo>
                    <a:lnTo>
                      <a:pt x="3158061" y="839150"/>
                    </a:lnTo>
                    <a:lnTo>
                      <a:pt x="3169487" y="806130"/>
                    </a:lnTo>
                    <a:lnTo>
                      <a:pt x="3179008" y="806130"/>
                    </a:lnTo>
                    <a:lnTo>
                      <a:pt x="3174882" y="816607"/>
                    </a:lnTo>
                    <a:lnTo>
                      <a:pt x="3180278" y="839785"/>
                    </a:lnTo>
                    <a:lnTo>
                      <a:pt x="3190116" y="854390"/>
                    </a:lnTo>
                    <a:lnTo>
                      <a:pt x="3192021" y="868995"/>
                    </a:lnTo>
                    <a:lnTo>
                      <a:pt x="3200590" y="852167"/>
                    </a:lnTo>
                    <a:lnTo>
                      <a:pt x="3218680" y="858518"/>
                    </a:lnTo>
                    <a:lnTo>
                      <a:pt x="3225028" y="849945"/>
                    </a:lnTo>
                    <a:lnTo>
                      <a:pt x="3219315" y="840420"/>
                    </a:lnTo>
                    <a:lnTo>
                      <a:pt x="3191069" y="848357"/>
                    </a:lnTo>
                    <a:lnTo>
                      <a:pt x="3195194" y="835340"/>
                    </a:lnTo>
                    <a:lnTo>
                      <a:pt x="3209794" y="835023"/>
                    </a:lnTo>
                    <a:lnTo>
                      <a:pt x="3217094" y="827720"/>
                    </a:lnTo>
                    <a:lnTo>
                      <a:pt x="3204398" y="809940"/>
                    </a:lnTo>
                    <a:lnTo>
                      <a:pt x="3218046" y="803590"/>
                    </a:lnTo>
                    <a:lnTo>
                      <a:pt x="3208207" y="786762"/>
                    </a:lnTo>
                    <a:lnTo>
                      <a:pt x="3190434" y="777555"/>
                    </a:lnTo>
                    <a:lnTo>
                      <a:pt x="3204716" y="760410"/>
                    </a:lnTo>
                    <a:lnTo>
                      <a:pt x="3237723" y="746440"/>
                    </a:lnTo>
                    <a:lnTo>
                      <a:pt x="3256766" y="757870"/>
                    </a:lnTo>
                    <a:lnTo>
                      <a:pt x="3273904" y="744853"/>
                    </a:lnTo>
                    <a:lnTo>
                      <a:pt x="3287551" y="776285"/>
                    </a:lnTo>
                    <a:lnTo>
                      <a:pt x="3305642" y="776285"/>
                    </a:lnTo>
                    <a:lnTo>
                      <a:pt x="3294851" y="757553"/>
                    </a:lnTo>
                    <a:lnTo>
                      <a:pt x="3315798" y="744535"/>
                    </a:lnTo>
                    <a:lnTo>
                      <a:pt x="3326589" y="729613"/>
                    </a:lnTo>
                    <a:lnTo>
                      <a:pt x="3312624" y="723580"/>
                    </a:lnTo>
                    <a:lnTo>
                      <a:pt x="3320876" y="705800"/>
                    </a:lnTo>
                    <a:lnTo>
                      <a:pt x="3310085" y="703578"/>
                    </a:lnTo>
                    <a:lnTo>
                      <a:pt x="3281839" y="732470"/>
                    </a:lnTo>
                    <a:lnTo>
                      <a:pt x="3269143" y="728343"/>
                    </a:lnTo>
                    <a:lnTo>
                      <a:pt x="3263748" y="710245"/>
                    </a:lnTo>
                    <a:lnTo>
                      <a:pt x="3249149" y="709610"/>
                    </a:lnTo>
                    <a:lnTo>
                      <a:pt x="3244705" y="728660"/>
                    </a:lnTo>
                    <a:lnTo>
                      <a:pt x="3220267" y="720088"/>
                    </a:lnTo>
                    <a:cubicBezTo>
                      <a:pt x="3219950" y="715643"/>
                      <a:pt x="3219632" y="711198"/>
                      <a:pt x="3219315" y="706753"/>
                    </a:cubicBezTo>
                    <a:lnTo>
                      <a:pt x="3252005" y="666430"/>
                    </a:lnTo>
                    <a:lnTo>
                      <a:pt x="3262161" y="634680"/>
                    </a:lnTo>
                    <a:lnTo>
                      <a:pt x="3284060" y="628330"/>
                    </a:lnTo>
                    <a:lnTo>
                      <a:pt x="3281839" y="615313"/>
                    </a:lnTo>
                    <a:lnTo>
                      <a:pt x="3314529" y="598168"/>
                    </a:lnTo>
                    <a:lnTo>
                      <a:pt x="3322780" y="579435"/>
                    </a:lnTo>
                    <a:lnTo>
                      <a:pt x="3375782" y="550225"/>
                    </a:lnTo>
                    <a:lnTo>
                      <a:pt x="3368800" y="538795"/>
                    </a:lnTo>
                    <a:lnTo>
                      <a:pt x="3365626" y="509268"/>
                    </a:lnTo>
                    <a:lnTo>
                      <a:pt x="3383082" y="459420"/>
                    </a:lnTo>
                    <a:lnTo>
                      <a:pt x="3397999" y="475295"/>
                    </a:lnTo>
                    <a:lnTo>
                      <a:pt x="3382447" y="500695"/>
                    </a:lnTo>
                    <a:lnTo>
                      <a:pt x="3392921" y="506728"/>
                    </a:lnTo>
                    <a:lnTo>
                      <a:pt x="3396095" y="496250"/>
                    </a:lnTo>
                    <a:lnTo>
                      <a:pt x="3407838" y="499425"/>
                    </a:lnTo>
                    <a:lnTo>
                      <a:pt x="3415137" y="518158"/>
                    </a:lnTo>
                    <a:lnTo>
                      <a:pt x="3420533" y="500378"/>
                    </a:lnTo>
                    <a:lnTo>
                      <a:pt x="3437671" y="512760"/>
                    </a:lnTo>
                    <a:lnTo>
                      <a:pt x="3449097" y="499108"/>
                    </a:lnTo>
                    <a:lnTo>
                      <a:pt x="3423389" y="483550"/>
                    </a:lnTo>
                    <a:cubicBezTo>
                      <a:pt x="3423072" y="477518"/>
                      <a:pt x="3422754" y="471485"/>
                      <a:pt x="3422437" y="465453"/>
                    </a:cubicBezTo>
                    <a:lnTo>
                      <a:pt x="3417042" y="452118"/>
                    </a:lnTo>
                    <a:lnTo>
                      <a:pt x="3442114" y="451800"/>
                    </a:lnTo>
                    <a:lnTo>
                      <a:pt x="3461792" y="498155"/>
                    </a:lnTo>
                    <a:lnTo>
                      <a:pt x="3488452" y="508315"/>
                    </a:lnTo>
                    <a:lnTo>
                      <a:pt x="3491625" y="528000"/>
                    </a:lnTo>
                    <a:lnTo>
                      <a:pt x="3516063" y="538478"/>
                    </a:lnTo>
                    <a:lnTo>
                      <a:pt x="3518285" y="524825"/>
                    </a:lnTo>
                    <a:lnTo>
                      <a:pt x="3488134" y="483868"/>
                    </a:lnTo>
                    <a:lnTo>
                      <a:pt x="3477343" y="482915"/>
                    </a:lnTo>
                    <a:lnTo>
                      <a:pt x="3464648" y="467358"/>
                    </a:lnTo>
                    <a:lnTo>
                      <a:pt x="3469726" y="443863"/>
                    </a:lnTo>
                    <a:lnTo>
                      <a:pt x="3455762" y="430528"/>
                    </a:lnTo>
                    <a:lnTo>
                      <a:pt x="3478930" y="391158"/>
                    </a:lnTo>
                    <a:lnTo>
                      <a:pt x="3499877" y="392110"/>
                    </a:lnTo>
                    <a:lnTo>
                      <a:pt x="3504955" y="382586"/>
                    </a:lnTo>
                    <a:lnTo>
                      <a:pt x="3519872" y="382268"/>
                    </a:lnTo>
                    <a:lnTo>
                      <a:pt x="3513842" y="401318"/>
                    </a:lnTo>
                    <a:lnTo>
                      <a:pt x="3521459" y="416240"/>
                    </a:lnTo>
                    <a:cubicBezTo>
                      <a:pt x="3521565" y="435819"/>
                      <a:pt x="3521670" y="455399"/>
                      <a:pt x="3521776" y="474978"/>
                    </a:cubicBezTo>
                    <a:lnTo>
                      <a:pt x="3539232" y="441323"/>
                    </a:lnTo>
                    <a:lnTo>
                      <a:pt x="3545262" y="385443"/>
                    </a:lnTo>
                    <a:lnTo>
                      <a:pt x="3559862" y="374013"/>
                    </a:lnTo>
                    <a:cubicBezTo>
                      <a:pt x="3560179" y="367980"/>
                      <a:pt x="3560497" y="361948"/>
                      <a:pt x="3560814" y="355915"/>
                    </a:cubicBezTo>
                    <a:lnTo>
                      <a:pt x="3577000" y="346390"/>
                    </a:lnTo>
                    <a:lnTo>
                      <a:pt x="3584934" y="337818"/>
                    </a:lnTo>
                    <a:lnTo>
                      <a:pt x="3583347" y="378775"/>
                    </a:lnTo>
                    <a:lnTo>
                      <a:pt x="3572874" y="405445"/>
                    </a:lnTo>
                    <a:lnTo>
                      <a:pt x="3584934" y="431480"/>
                    </a:lnTo>
                    <a:lnTo>
                      <a:pt x="3584934" y="456563"/>
                    </a:lnTo>
                    <a:lnTo>
                      <a:pt x="3565574" y="494980"/>
                    </a:lnTo>
                    <a:lnTo>
                      <a:pt x="3565574" y="505458"/>
                    </a:lnTo>
                    <a:lnTo>
                      <a:pt x="3590647" y="478788"/>
                    </a:lnTo>
                    <a:lnTo>
                      <a:pt x="3597629" y="443863"/>
                    </a:lnTo>
                    <a:lnTo>
                      <a:pt x="3607151" y="440688"/>
                    </a:lnTo>
                    <a:lnTo>
                      <a:pt x="3619846" y="457198"/>
                    </a:lnTo>
                    <a:lnTo>
                      <a:pt x="3627463" y="443545"/>
                    </a:lnTo>
                    <a:lnTo>
                      <a:pt x="3610007" y="428940"/>
                    </a:lnTo>
                    <a:lnTo>
                      <a:pt x="3605881" y="393380"/>
                    </a:lnTo>
                    <a:lnTo>
                      <a:pt x="3626828" y="379410"/>
                    </a:lnTo>
                    <a:lnTo>
                      <a:pt x="3629685" y="350835"/>
                    </a:lnTo>
                    <a:lnTo>
                      <a:pt x="3642380" y="337183"/>
                    </a:lnTo>
                    <a:lnTo>
                      <a:pt x="3652853" y="342263"/>
                    </a:lnTo>
                    <a:lnTo>
                      <a:pt x="3641428" y="366710"/>
                    </a:lnTo>
                    <a:lnTo>
                      <a:pt x="3662692" y="378140"/>
                    </a:lnTo>
                    <a:lnTo>
                      <a:pt x="3668722" y="349565"/>
                    </a:lnTo>
                    <a:lnTo>
                      <a:pt x="3689986" y="351471"/>
                    </a:lnTo>
                    <a:lnTo>
                      <a:pt x="3669357" y="331785"/>
                    </a:lnTo>
                    <a:lnTo>
                      <a:pt x="3676974" y="316863"/>
                    </a:lnTo>
                    <a:lnTo>
                      <a:pt x="3692843" y="327023"/>
                    </a:lnTo>
                    <a:lnTo>
                      <a:pt x="3703951" y="353375"/>
                    </a:lnTo>
                    <a:lnTo>
                      <a:pt x="3718550" y="355598"/>
                    </a:lnTo>
                    <a:lnTo>
                      <a:pt x="3728072" y="377505"/>
                    </a:lnTo>
                    <a:lnTo>
                      <a:pt x="3747432" y="396238"/>
                    </a:lnTo>
                    <a:lnTo>
                      <a:pt x="3742671" y="347660"/>
                    </a:lnTo>
                    <a:lnTo>
                      <a:pt x="3755366" y="329563"/>
                    </a:lnTo>
                    <a:lnTo>
                      <a:pt x="3741402" y="310831"/>
                    </a:lnTo>
                    <a:lnTo>
                      <a:pt x="3754097" y="299083"/>
                    </a:lnTo>
                    <a:lnTo>
                      <a:pt x="3732832" y="284796"/>
                    </a:lnTo>
                    <a:lnTo>
                      <a:pt x="3722042" y="307020"/>
                    </a:lnTo>
                    <a:lnTo>
                      <a:pt x="3702047" y="286066"/>
                    </a:lnTo>
                    <a:cubicBezTo>
                      <a:pt x="3702259" y="278340"/>
                      <a:pt x="3702470" y="270614"/>
                      <a:pt x="3702682" y="262888"/>
                    </a:cubicBezTo>
                    <a:lnTo>
                      <a:pt x="3679830" y="270191"/>
                    </a:lnTo>
                    <a:lnTo>
                      <a:pt x="3669992" y="254633"/>
                    </a:lnTo>
                    <a:lnTo>
                      <a:pt x="3686813" y="249236"/>
                    </a:lnTo>
                    <a:lnTo>
                      <a:pt x="3699508" y="257491"/>
                    </a:lnTo>
                    <a:lnTo>
                      <a:pt x="3701729" y="235583"/>
                    </a:lnTo>
                    <a:lnTo>
                      <a:pt x="3716646" y="253363"/>
                    </a:lnTo>
                    <a:lnTo>
                      <a:pt x="3718550" y="269238"/>
                    </a:lnTo>
                    <a:lnTo>
                      <a:pt x="3734419" y="275271"/>
                    </a:lnTo>
                    <a:lnTo>
                      <a:pt x="3730293" y="265746"/>
                    </a:lnTo>
                    <a:lnTo>
                      <a:pt x="3744893" y="235266"/>
                    </a:lnTo>
                    <a:lnTo>
                      <a:pt x="3771235" y="242251"/>
                    </a:lnTo>
                    <a:lnTo>
                      <a:pt x="3769648" y="285431"/>
                    </a:lnTo>
                    <a:lnTo>
                      <a:pt x="3794086" y="289241"/>
                    </a:lnTo>
                    <a:lnTo>
                      <a:pt x="3783295" y="269556"/>
                    </a:lnTo>
                    <a:lnTo>
                      <a:pt x="3790913" y="260031"/>
                    </a:lnTo>
                    <a:lnTo>
                      <a:pt x="3798212" y="266381"/>
                    </a:lnTo>
                    <a:lnTo>
                      <a:pt x="3841376" y="274001"/>
                    </a:lnTo>
                    <a:lnTo>
                      <a:pt x="3828998" y="295273"/>
                    </a:lnTo>
                    <a:lnTo>
                      <a:pt x="3855658" y="294321"/>
                    </a:lnTo>
                    <a:lnTo>
                      <a:pt x="3838837" y="314323"/>
                    </a:lnTo>
                    <a:lnTo>
                      <a:pt x="3855975" y="341628"/>
                    </a:lnTo>
                    <a:lnTo>
                      <a:pt x="3871844" y="335913"/>
                    </a:lnTo>
                    <a:lnTo>
                      <a:pt x="3865179" y="301306"/>
                    </a:lnTo>
                    <a:lnTo>
                      <a:pt x="3879461" y="284478"/>
                    </a:lnTo>
                    <a:lnTo>
                      <a:pt x="3862640" y="279398"/>
                    </a:lnTo>
                    <a:lnTo>
                      <a:pt x="3866766" y="252728"/>
                    </a:lnTo>
                    <a:lnTo>
                      <a:pt x="3885809" y="256856"/>
                    </a:lnTo>
                    <a:lnTo>
                      <a:pt x="3891839" y="239076"/>
                    </a:lnTo>
                    <a:lnTo>
                      <a:pt x="3894060" y="225423"/>
                    </a:lnTo>
                    <a:lnTo>
                      <a:pt x="3904534" y="220978"/>
                    </a:lnTo>
                    <a:lnTo>
                      <a:pt x="3929289" y="187006"/>
                    </a:lnTo>
                    <a:lnTo>
                      <a:pt x="3943254" y="185736"/>
                    </a:lnTo>
                    <a:lnTo>
                      <a:pt x="3965470" y="200658"/>
                    </a:lnTo>
                    <a:lnTo>
                      <a:pt x="3976261" y="187641"/>
                    </a:lnTo>
                    <a:lnTo>
                      <a:pt x="3960075" y="171766"/>
                    </a:lnTo>
                    <a:lnTo>
                      <a:pt x="3972453" y="131761"/>
                    </a:lnTo>
                    <a:lnTo>
                      <a:pt x="3994986" y="144143"/>
                    </a:lnTo>
                    <a:lnTo>
                      <a:pt x="3999747" y="129538"/>
                    </a:lnTo>
                    <a:lnTo>
                      <a:pt x="3988004" y="110806"/>
                    </a:lnTo>
                    <a:lnTo>
                      <a:pt x="3959440" y="105726"/>
                    </a:lnTo>
                    <a:lnTo>
                      <a:pt x="3959440" y="84453"/>
                    </a:lnTo>
                    <a:lnTo>
                      <a:pt x="3967692" y="78103"/>
                    </a:lnTo>
                    <a:lnTo>
                      <a:pt x="3995621" y="102233"/>
                    </a:lnTo>
                    <a:lnTo>
                      <a:pt x="4004825" y="96836"/>
                    </a:lnTo>
                    <a:lnTo>
                      <a:pt x="3998478" y="80008"/>
                    </a:lnTo>
                    <a:lnTo>
                      <a:pt x="4002286" y="45083"/>
                    </a:lnTo>
                    <a:lnTo>
                      <a:pt x="4010855" y="49211"/>
                    </a:lnTo>
                    <a:lnTo>
                      <a:pt x="4021646" y="71436"/>
                    </a:lnTo>
                    <a:lnTo>
                      <a:pt x="4027676" y="42861"/>
                    </a:lnTo>
                    <a:lnTo>
                      <a:pt x="4035293" y="40638"/>
                    </a:lnTo>
                    <a:lnTo>
                      <a:pt x="4041641" y="66673"/>
                    </a:lnTo>
                    <a:lnTo>
                      <a:pt x="4054336" y="69848"/>
                    </a:lnTo>
                    <a:lnTo>
                      <a:pt x="4064175" y="95248"/>
                    </a:lnTo>
                    <a:lnTo>
                      <a:pt x="4079726" y="78103"/>
                    </a:lnTo>
                    <a:lnTo>
                      <a:pt x="4104164" y="67626"/>
                    </a:lnTo>
                    <a:lnTo>
                      <a:pt x="4108290" y="85088"/>
                    </a:lnTo>
                    <a:lnTo>
                      <a:pt x="4059097" y="155256"/>
                    </a:lnTo>
                    <a:lnTo>
                      <a:pt x="4042276" y="238758"/>
                    </a:lnTo>
                    <a:lnTo>
                      <a:pt x="4027676" y="261936"/>
                    </a:lnTo>
                    <a:lnTo>
                      <a:pt x="4034024" y="290510"/>
                    </a:lnTo>
                    <a:lnTo>
                      <a:pt x="4046719" y="293685"/>
                    </a:lnTo>
                    <a:lnTo>
                      <a:pt x="4057510" y="275588"/>
                    </a:lnTo>
                    <a:lnTo>
                      <a:pt x="4081631" y="245743"/>
                    </a:lnTo>
                    <a:lnTo>
                      <a:pt x="4063540" y="247013"/>
                    </a:lnTo>
                    <a:cubicBezTo>
                      <a:pt x="4063752" y="242039"/>
                      <a:pt x="4063963" y="237065"/>
                      <a:pt x="4064175" y="232091"/>
                    </a:cubicBezTo>
                    <a:lnTo>
                      <a:pt x="4126063" y="154621"/>
                    </a:lnTo>
                    <a:lnTo>
                      <a:pt x="4140663" y="113663"/>
                    </a:lnTo>
                    <a:lnTo>
                      <a:pt x="4166688" y="90168"/>
                    </a:lnTo>
                    <a:lnTo>
                      <a:pt x="4171766" y="66673"/>
                    </a:lnTo>
                    <a:lnTo>
                      <a:pt x="4189856" y="50798"/>
                    </a:lnTo>
                    <a:lnTo>
                      <a:pt x="4187635" y="75881"/>
                    </a:lnTo>
                    <a:lnTo>
                      <a:pt x="4197473" y="93026"/>
                    </a:lnTo>
                    <a:lnTo>
                      <a:pt x="4195252" y="106678"/>
                    </a:lnTo>
                    <a:lnTo>
                      <a:pt x="4179383" y="116203"/>
                    </a:lnTo>
                    <a:lnTo>
                      <a:pt x="4170179" y="139381"/>
                    </a:lnTo>
                    <a:lnTo>
                      <a:pt x="4197791" y="131761"/>
                    </a:lnTo>
                    <a:lnTo>
                      <a:pt x="4185731" y="200658"/>
                    </a:lnTo>
                    <a:lnTo>
                      <a:pt x="4200330" y="201293"/>
                    </a:lnTo>
                    <a:lnTo>
                      <a:pt x="4222546" y="187323"/>
                    </a:lnTo>
                    <a:lnTo>
                      <a:pt x="4238098" y="143191"/>
                    </a:lnTo>
                    <a:lnTo>
                      <a:pt x="4246667" y="155573"/>
                    </a:lnTo>
                    <a:lnTo>
                      <a:pt x="4250476" y="141921"/>
                    </a:lnTo>
                    <a:lnTo>
                      <a:pt x="4236828" y="126363"/>
                    </a:lnTo>
                    <a:lnTo>
                      <a:pt x="4240954" y="106043"/>
                    </a:lnTo>
                    <a:lnTo>
                      <a:pt x="4258727" y="101916"/>
                    </a:lnTo>
                    <a:lnTo>
                      <a:pt x="4264123" y="93343"/>
                    </a:lnTo>
                    <a:lnTo>
                      <a:pt x="4277770" y="74293"/>
                    </a:lnTo>
                    <a:lnTo>
                      <a:pt x="4268884" y="63498"/>
                    </a:lnTo>
                    <a:lnTo>
                      <a:pt x="4274279" y="39686"/>
                    </a:lnTo>
                    <a:lnTo>
                      <a:pt x="4286657" y="33336"/>
                    </a:lnTo>
                    <a:lnTo>
                      <a:pt x="4277135" y="19366"/>
                    </a:lnTo>
                    <a:close/>
                    <a:moveTo>
                      <a:pt x="4105211" y="0"/>
                    </a:moveTo>
                    <a:lnTo>
                      <a:pt x="4132404" y="29210"/>
                    </a:lnTo>
                    <a:lnTo>
                      <a:pt x="4151279" y="20320"/>
                    </a:lnTo>
                    <a:lnTo>
                      <a:pt x="4142001" y="37465"/>
                    </a:lnTo>
                    <a:lnTo>
                      <a:pt x="4118327" y="43180"/>
                    </a:lnTo>
                    <a:lnTo>
                      <a:pt x="4092734" y="44133"/>
                    </a:lnTo>
                    <a:lnTo>
                      <a:pt x="4070660" y="57150"/>
                    </a:lnTo>
                    <a:lnTo>
                      <a:pt x="4067141" y="41275"/>
                    </a:lnTo>
                    <a:lnTo>
                      <a:pt x="4088575" y="39370"/>
                    </a:lnTo>
                    <a:lnTo>
                      <a:pt x="4087295" y="29528"/>
                    </a:lnTo>
                    <a:lnTo>
                      <a:pt x="4068100" y="26353"/>
                    </a:lnTo>
                    <a:lnTo>
                      <a:pt x="4072259" y="12065"/>
                    </a:lnTo>
                    <a:lnTo>
                      <a:pt x="4098812" y="10478"/>
                    </a:lnTo>
                    <a:close/>
                  </a:path>
                </a:pathLst>
              </a:custGeom>
              <a:solidFill>
                <a:srgbClr val="D2D2D4"/>
              </a:solidFill>
              <a:ln w="19050">
                <a:noFill/>
              </a:ln>
            </p:spPr>
            <p:txBody>
              <a:bodyPr vert="horz" wrap="square" lIns="45720" tIns="22860" rIns="45720" bIns="22860" numCol="1" anchor="t" anchorCtr="0" compatLnSpc="1">
                <a:prstTxWarp prst="textNoShape">
                  <a:avLst/>
                </a:prstTxWarp>
                <a:noAutofit/>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18" name="Oval 50">
                <a:extLst>
                  <a:ext uri="{FF2B5EF4-FFF2-40B4-BE49-F238E27FC236}">
                    <a16:creationId xmlns:a16="http://schemas.microsoft.com/office/drawing/2014/main" id="{538AA593-6763-4310-9DF7-D9F796240996}"/>
                  </a:ext>
                </a:extLst>
              </p:cNvPr>
              <p:cNvSpPr/>
              <p:nvPr/>
            </p:nvSpPr>
            <p:spPr>
              <a:xfrm>
                <a:off x="187854" y="1231952"/>
                <a:ext cx="4389120" cy="4389120"/>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eaLnBrk="0" fontAlgn="base" hangingPunct="0">
                  <a:spcBef>
                    <a:spcPct val="0"/>
                  </a:spcBef>
                  <a:spcAft>
                    <a:spcPct val="0"/>
                  </a:spcAft>
                  <a:defRPr/>
                </a:pPr>
                <a:endParaRPr lang="en-US" sz="2400">
                  <a:solidFill>
                    <a:prstClr val="white"/>
                  </a:solidFill>
                  <a:latin typeface="Calibri"/>
                </a:endParaRPr>
              </a:p>
            </p:txBody>
          </p:sp>
          <p:grpSp>
            <p:nvGrpSpPr>
              <p:cNvPr id="19" name="Group 51">
                <a:extLst>
                  <a:ext uri="{FF2B5EF4-FFF2-40B4-BE49-F238E27FC236}">
                    <a16:creationId xmlns:a16="http://schemas.microsoft.com/office/drawing/2014/main" id="{96D9FE18-B285-498A-B729-2F02FE878C87}"/>
                  </a:ext>
                </a:extLst>
              </p:cNvPr>
              <p:cNvGrpSpPr/>
              <p:nvPr/>
            </p:nvGrpSpPr>
            <p:grpSpPr>
              <a:xfrm>
                <a:off x="964163" y="2794744"/>
                <a:ext cx="563806" cy="1103680"/>
                <a:chOff x="2003425" y="2506663"/>
                <a:chExt cx="935038" cy="1830388"/>
              </a:xfrm>
              <a:solidFill>
                <a:srgbClr val="9FD55B"/>
              </a:solidFill>
            </p:grpSpPr>
            <p:sp>
              <p:nvSpPr>
                <p:cNvPr id="21" name="Freeform 166">
                  <a:extLst>
                    <a:ext uri="{FF2B5EF4-FFF2-40B4-BE49-F238E27FC236}">
                      <a16:creationId xmlns:a16="http://schemas.microsoft.com/office/drawing/2014/main" id="{0E825B2A-F81F-4DB9-802F-45016319A8E3}"/>
                    </a:ext>
                  </a:extLst>
                </p:cNvPr>
                <p:cNvSpPr>
                  <a:spLocks/>
                </p:cNvSpPr>
                <p:nvPr/>
              </p:nvSpPr>
              <p:spPr bwMode="auto">
                <a:xfrm>
                  <a:off x="2003425" y="3519488"/>
                  <a:ext cx="241300" cy="188913"/>
                </a:xfrm>
                <a:custGeom>
                  <a:avLst/>
                  <a:gdLst>
                    <a:gd name="T0" fmla="*/ 712 w 761"/>
                    <a:gd name="T1" fmla="*/ 419 h 595"/>
                    <a:gd name="T2" fmla="*/ 742 w 761"/>
                    <a:gd name="T3" fmla="*/ 432 h 595"/>
                    <a:gd name="T4" fmla="*/ 761 w 761"/>
                    <a:gd name="T5" fmla="*/ 409 h 595"/>
                    <a:gd name="T6" fmla="*/ 744 w 761"/>
                    <a:gd name="T7" fmla="*/ 352 h 595"/>
                    <a:gd name="T8" fmla="*/ 751 w 761"/>
                    <a:gd name="T9" fmla="*/ 322 h 595"/>
                    <a:gd name="T10" fmla="*/ 711 w 761"/>
                    <a:gd name="T11" fmla="*/ 289 h 595"/>
                    <a:gd name="T12" fmla="*/ 674 w 761"/>
                    <a:gd name="T13" fmla="*/ 289 h 595"/>
                    <a:gd name="T14" fmla="*/ 624 w 761"/>
                    <a:gd name="T15" fmla="*/ 326 h 595"/>
                    <a:gd name="T16" fmla="*/ 607 w 761"/>
                    <a:gd name="T17" fmla="*/ 356 h 595"/>
                    <a:gd name="T18" fmla="*/ 594 w 761"/>
                    <a:gd name="T19" fmla="*/ 324 h 595"/>
                    <a:gd name="T20" fmla="*/ 630 w 761"/>
                    <a:gd name="T21" fmla="*/ 279 h 595"/>
                    <a:gd name="T22" fmla="*/ 663 w 761"/>
                    <a:gd name="T23" fmla="*/ 253 h 595"/>
                    <a:gd name="T24" fmla="*/ 666 w 761"/>
                    <a:gd name="T25" fmla="*/ 236 h 595"/>
                    <a:gd name="T26" fmla="*/ 636 w 761"/>
                    <a:gd name="T27" fmla="*/ 207 h 595"/>
                    <a:gd name="T28" fmla="*/ 596 w 761"/>
                    <a:gd name="T29" fmla="*/ 131 h 595"/>
                    <a:gd name="T30" fmla="*/ 558 w 761"/>
                    <a:gd name="T31" fmla="*/ 29 h 595"/>
                    <a:gd name="T32" fmla="*/ 518 w 761"/>
                    <a:gd name="T33" fmla="*/ 2 h 595"/>
                    <a:gd name="T34" fmla="*/ 377 w 761"/>
                    <a:gd name="T35" fmla="*/ 0 h 595"/>
                    <a:gd name="T36" fmla="*/ 344 w 761"/>
                    <a:gd name="T37" fmla="*/ 26 h 595"/>
                    <a:gd name="T38" fmla="*/ 302 w 761"/>
                    <a:gd name="T39" fmla="*/ 48 h 595"/>
                    <a:gd name="T40" fmla="*/ 288 w 761"/>
                    <a:gd name="T41" fmla="*/ 34 h 595"/>
                    <a:gd name="T42" fmla="*/ 262 w 761"/>
                    <a:gd name="T43" fmla="*/ 78 h 595"/>
                    <a:gd name="T44" fmla="*/ 215 w 761"/>
                    <a:gd name="T45" fmla="*/ 108 h 595"/>
                    <a:gd name="T46" fmla="*/ 189 w 761"/>
                    <a:gd name="T47" fmla="*/ 123 h 595"/>
                    <a:gd name="T48" fmla="*/ 191 w 761"/>
                    <a:gd name="T49" fmla="*/ 179 h 595"/>
                    <a:gd name="T50" fmla="*/ 156 w 761"/>
                    <a:gd name="T51" fmla="*/ 208 h 595"/>
                    <a:gd name="T52" fmla="*/ 106 w 761"/>
                    <a:gd name="T53" fmla="*/ 212 h 595"/>
                    <a:gd name="T54" fmla="*/ 68 w 761"/>
                    <a:gd name="T55" fmla="*/ 250 h 595"/>
                    <a:gd name="T56" fmla="*/ 73 w 761"/>
                    <a:gd name="T57" fmla="*/ 342 h 595"/>
                    <a:gd name="T58" fmla="*/ 0 w 761"/>
                    <a:gd name="T59" fmla="*/ 373 h 595"/>
                    <a:gd name="T60" fmla="*/ 3 w 761"/>
                    <a:gd name="T61" fmla="*/ 451 h 595"/>
                    <a:gd name="T62" fmla="*/ 110 w 761"/>
                    <a:gd name="T63" fmla="*/ 567 h 595"/>
                    <a:gd name="T64" fmla="*/ 190 w 761"/>
                    <a:gd name="T65" fmla="*/ 555 h 595"/>
                    <a:gd name="T66" fmla="*/ 260 w 761"/>
                    <a:gd name="T67" fmla="*/ 436 h 595"/>
                    <a:gd name="T68" fmla="*/ 327 w 761"/>
                    <a:gd name="T69" fmla="*/ 430 h 595"/>
                    <a:gd name="T70" fmla="*/ 393 w 761"/>
                    <a:gd name="T71" fmla="*/ 567 h 595"/>
                    <a:gd name="T72" fmla="*/ 433 w 761"/>
                    <a:gd name="T73" fmla="*/ 595 h 595"/>
                    <a:gd name="T74" fmla="*/ 497 w 761"/>
                    <a:gd name="T75" fmla="*/ 570 h 595"/>
                    <a:gd name="T76" fmla="*/ 526 w 761"/>
                    <a:gd name="T77" fmla="*/ 582 h 595"/>
                    <a:gd name="T78" fmla="*/ 629 w 761"/>
                    <a:gd name="T79" fmla="*/ 586 h 595"/>
                    <a:gd name="T80" fmla="*/ 629 w 761"/>
                    <a:gd name="T81" fmla="*/ 542 h 595"/>
                    <a:gd name="T82" fmla="*/ 639 w 761"/>
                    <a:gd name="T83" fmla="*/ 526 h 595"/>
                    <a:gd name="T84" fmla="*/ 695 w 761"/>
                    <a:gd name="T85" fmla="*/ 518 h 595"/>
                    <a:gd name="T86" fmla="*/ 715 w 761"/>
                    <a:gd name="T87" fmla="*/ 484 h 595"/>
                    <a:gd name="T88" fmla="*/ 722 w 761"/>
                    <a:gd name="T89" fmla="*/ 452 h 595"/>
                    <a:gd name="T90" fmla="*/ 695 w 761"/>
                    <a:gd name="T91" fmla="*/ 442 h 595"/>
                    <a:gd name="T92" fmla="*/ 687 w 761"/>
                    <a:gd name="T93" fmla="*/ 368 h 595"/>
                    <a:gd name="T94" fmla="*/ 704 w 761"/>
                    <a:gd name="T95" fmla="*/ 358 h 595"/>
                    <a:gd name="T96" fmla="*/ 712 w 761"/>
                    <a:gd name="T97" fmla="*/ 41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1" h="595">
                      <a:moveTo>
                        <a:pt x="712" y="419"/>
                      </a:moveTo>
                      <a:lnTo>
                        <a:pt x="742" y="432"/>
                      </a:lnTo>
                      <a:lnTo>
                        <a:pt x="761" y="409"/>
                      </a:lnTo>
                      <a:lnTo>
                        <a:pt x="744" y="352"/>
                      </a:lnTo>
                      <a:lnTo>
                        <a:pt x="751" y="322"/>
                      </a:lnTo>
                      <a:lnTo>
                        <a:pt x="711" y="289"/>
                      </a:lnTo>
                      <a:lnTo>
                        <a:pt x="674" y="289"/>
                      </a:lnTo>
                      <a:lnTo>
                        <a:pt x="624" y="326"/>
                      </a:lnTo>
                      <a:lnTo>
                        <a:pt x="607" y="356"/>
                      </a:lnTo>
                      <a:lnTo>
                        <a:pt x="594" y="324"/>
                      </a:lnTo>
                      <a:lnTo>
                        <a:pt x="630" y="279"/>
                      </a:lnTo>
                      <a:lnTo>
                        <a:pt x="663" y="253"/>
                      </a:lnTo>
                      <a:lnTo>
                        <a:pt x="666" y="236"/>
                      </a:lnTo>
                      <a:lnTo>
                        <a:pt x="636" y="207"/>
                      </a:lnTo>
                      <a:lnTo>
                        <a:pt x="596" y="131"/>
                      </a:lnTo>
                      <a:lnTo>
                        <a:pt x="558" y="29"/>
                      </a:lnTo>
                      <a:lnTo>
                        <a:pt x="518" y="2"/>
                      </a:lnTo>
                      <a:lnTo>
                        <a:pt x="377" y="0"/>
                      </a:lnTo>
                      <a:lnTo>
                        <a:pt x="344" y="26"/>
                      </a:lnTo>
                      <a:lnTo>
                        <a:pt x="302" y="48"/>
                      </a:lnTo>
                      <a:lnTo>
                        <a:pt x="288" y="34"/>
                      </a:lnTo>
                      <a:lnTo>
                        <a:pt x="262" y="78"/>
                      </a:lnTo>
                      <a:lnTo>
                        <a:pt x="215" y="108"/>
                      </a:lnTo>
                      <a:lnTo>
                        <a:pt x="189" y="123"/>
                      </a:lnTo>
                      <a:lnTo>
                        <a:pt x="191" y="179"/>
                      </a:lnTo>
                      <a:lnTo>
                        <a:pt x="156" y="208"/>
                      </a:lnTo>
                      <a:lnTo>
                        <a:pt x="106" y="212"/>
                      </a:lnTo>
                      <a:lnTo>
                        <a:pt x="68" y="250"/>
                      </a:lnTo>
                      <a:lnTo>
                        <a:pt x="73" y="342"/>
                      </a:lnTo>
                      <a:lnTo>
                        <a:pt x="0" y="373"/>
                      </a:lnTo>
                      <a:lnTo>
                        <a:pt x="3" y="451"/>
                      </a:lnTo>
                      <a:lnTo>
                        <a:pt x="110" y="567"/>
                      </a:lnTo>
                      <a:lnTo>
                        <a:pt x="190" y="555"/>
                      </a:lnTo>
                      <a:lnTo>
                        <a:pt x="260" y="436"/>
                      </a:lnTo>
                      <a:lnTo>
                        <a:pt x="327" y="430"/>
                      </a:lnTo>
                      <a:lnTo>
                        <a:pt x="393" y="567"/>
                      </a:lnTo>
                      <a:lnTo>
                        <a:pt x="433" y="595"/>
                      </a:lnTo>
                      <a:lnTo>
                        <a:pt x="497" y="570"/>
                      </a:lnTo>
                      <a:lnTo>
                        <a:pt x="526" y="582"/>
                      </a:lnTo>
                      <a:lnTo>
                        <a:pt x="629" y="586"/>
                      </a:lnTo>
                      <a:lnTo>
                        <a:pt x="629" y="542"/>
                      </a:lnTo>
                      <a:lnTo>
                        <a:pt x="639" y="526"/>
                      </a:lnTo>
                      <a:lnTo>
                        <a:pt x="695" y="518"/>
                      </a:lnTo>
                      <a:lnTo>
                        <a:pt x="715" y="484"/>
                      </a:lnTo>
                      <a:lnTo>
                        <a:pt x="722" y="452"/>
                      </a:lnTo>
                      <a:lnTo>
                        <a:pt x="695" y="442"/>
                      </a:lnTo>
                      <a:lnTo>
                        <a:pt x="687" y="368"/>
                      </a:lnTo>
                      <a:lnTo>
                        <a:pt x="704" y="358"/>
                      </a:lnTo>
                      <a:lnTo>
                        <a:pt x="712" y="419"/>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22" name="Freeform 145">
                  <a:extLst>
                    <a:ext uri="{FF2B5EF4-FFF2-40B4-BE49-F238E27FC236}">
                      <a16:creationId xmlns:a16="http://schemas.microsoft.com/office/drawing/2014/main" id="{A847E617-FF35-4F0B-BCE3-EA697ED79557}"/>
                    </a:ext>
                  </a:extLst>
                </p:cNvPr>
                <p:cNvSpPr>
                  <a:spLocks/>
                </p:cNvSpPr>
                <p:nvPr/>
              </p:nvSpPr>
              <p:spPr bwMode="auto">
                <a:xfrm>
                  <a:off x="2465388" y="2790825"/>
                  <a:ext cx="23813" cy="22225"/>
                </a:xfrm>
                <a:custGeom>
                  <a:avLst/>
                  <a:gdLst>
                    <a:gd name="T0" fmla="*/ 64 w 73"/>
                    <a:gd name="T1" fmla="*/ 73 h 73"/>
                    <a:gd name="T2" fmla="*/ 73 w 73"/>
                    <a:gd name="T3" fmla="*/ 49 h 73"/>
                    <a:gd name="T4" fmla="*/ 39 w 73"/>
                    <a:gd name="T5" fmla="*/ 20 h 73"/>
                    <a:gd name="T6" fmla="*/ 46 w 73"/>
                    <a:gd name="T7" fmla="*/ 0 h 73"/>
                    <a:gd name="T8" fmla="*/ 19 w 73"/>
                    <a:gd name="T9" fmla="*/ 7 h 73"/>
                    <a:gd name="T10" fmla="*/ 0 w 73"/>
                    <a:gd name="T11" fmla="*/ 34 h 73"/>
                    <a:gd name="T12" fmla="*/ 32 w 73"/>
                    <a:gd name="T13" fmla="*/ 41 h 73"/>
                    <a:gd name="T14" fmla="*/ 64 w 73"/>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3">
                      <a:moveTo>
                        <a:pt x="64" y="73"/>
                      </a:moveTo>
                      <a:lnTo>
                        <a:pt x="73" y="49"/>
                      </a:lnTo>
                      <a:lnTo>
                        <a:pt x="39" y="20"/>
                      </a:lnTo>
                      <a:lnTo>
                        <a:pt x="46" y="0"/>
                      </a:lnTo>
                      <a:lnTo>
                        <a:pt x="19" y="7"/>
                      </a:lnTo>
                      <a:lnTo>
                        <a:pt x="0" y="34"/>
                      </a:lnTo>
                      <a:lnTo>
                        <a:pt x="32" y="41"/>
                      </a:lnTo>
                      <a:lnTo>
                        <a:pt x="64" y="73"/>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24" name="Freeform 146">
                  <a:extLst>
                    <a:ext uri="{FF2B5EF4-FFF2-40B4-BE49-F238E27FC236}">
                      <a16:creationId xmlns:a16="http://schemas.microsoft.com/office/drawing/2014/main" id="{BB7C2C9E-36D3-42B4-A03D-1841535D1A5F}"/>
                    </a:ext>
                  </a:extLst>
                </p:cNvPr>
                <p:cNvSpPr>
                  <a:spLocks/>
                </p:cNvSpPr>
                <p:nvPr/>
              </p:nvSpPr>
              <p:spPr bwMode="auto">
                <a:xfrm>
                  <a:off x="2462213" y="2817813"/>
                  <a:ext cx="15875" cy="11113"/>
                </a:xfrm>
                <a:custGeom>
                  <a:avLst/>
                  <a:gdLst>
                    <a:gd name="T0" fmla="*/ 50 w 50"/>
                    <a:gd name="T1" fmla="*/ 9 h 36"/>
                    <a:gd name="T2" fmla="*/ 7 w 50"/>
                    <a:gd name="T3" fmla="*/ 0 h 36"/>
                    <a:gd name="T4" fmla="*/ 0 w 50"/>
                    <a:gd name="T5" fmla="*/ 16 h 36"/>
                    <a:gd name="T6" fmla="*/ 20 w 50"/>
                    <a:gd name="T7" fmla="*/ 36 h 36"/>
                    <a:gd name="T8" fmla="*/ 50 w 50"/>
                    <a:gd name="T9" fmla="*/ 9 h 36"/>
                  </a:gdLst>
                  <a:ahLst/>
                  <a:cxnLst>
                    <a:cxn ang="0">
                      <a:pos x="T0" y="T1"/>
                    </a:cxn>
                    <a:cxn ang="0">
                      <a:pos x="T2" y="T3"/>
                    </a:cxn>
                    <a:cxn ang="0">
                      <a:pos x="T4" y="T5"/>
                    </a:cxn>
                    <a:cxn ang="0">
                      <a:pos x="T6" y="T7"/>
                    </a:cxn>
                    <a:cxn ang="0">
                      <a:pos x="T8" y="T9"/>
                    </a:cxn>
                  </a:cxnLst>
                  <a:rect l="0" t="0" r="r" b="b"/>
                  <a:pathLst>
                    <a:path w="50" h="36">
                      <a:moveTo>
                        <a:pt x="50" y="9"/>
                      </a:moveTo>
                      <a:lnTo>
                        <a:pt x="7" y="0"/>
                      </a:lnTo>
                      <a:lnTo>
                        <a:pt x="0" y="16"/>
                      </a:lnTo>
                      <a:lnTo>
                        <a:pt x="20" y="36"/>
                      </a:lnTo>
                      <a:lnTo>
                        <a:pt x="50" y="9"/>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25" name="Freeform 147">
                  <a:extLst>
                    <a:ext uri="{FF2B5EF4-FFF2-40B4-BE49-F238E27FC236}">
                      <a16:creationId xmlns:a16="http://schemas.microsoft.com/office/drawing/2014/main" id="{003E15D8-F483-4231-8BFF-4C8C0F234F4B}"/>
                    </a:ext>
                  </a:extLst>
                </p:cNvPr>
                <p:cNvSpPr>
                  <a:spLocks/>
                </p:cNvSpPr>
                <p:nvPr/>
              </p:nvSpPr>
              <p:spPr bwMode="auto">
                <a:xfrm>
                  <a:off x="2471738" y="2881313"/>
                  <a:ext cx="15875" cy="19050"/>
                </a:xfrm>
                <a:custGeom>
                  <a:avLst/>
                  <a:gdLst>
                    <a:gd name="T0" fmla="*/ 0 w 47"/>
                    <a:gd name="T1" fmla="*/ 13 h 56"/>
                    <a:gd name="T2" fmla="*/ 7 w 47"/>
                    <a:gd name="T3" fmla="*/ 43 h 56"/>
                    <a:gd name="T4" fmla="*/ 27 w 47"/>
                    <a:gd name="T5" fmla="*/ 56 h 56"/>
                    <a:gd name="T6" fmla="*/ 47 w 47"/>
                    <a:gd name="T7" fmla="*/ 20 h 56"/>
                    <a:gd name="T8" fmla="*/ 29 w 47"/>
                    <a:gd name="T9" fmla="*/ 0 h 56"/>
                    <a:gd name="T10" fmla="*/ 0 w 47"/>
                    <a:gd name="T11" fmla="*/ 13 h 56"/>
                  </a:gdLst>
                  <a:ahLst/>
                  <a:cxnLst>
                    <a:cxn ang="0">
                      <a:pos x="T0" y="T1"/>
                    </a:cxn>
                    <a:cxn ang="0">
                      <a:pos x="T2" y="T3"/>
                    </a:cxn>
                    <a:cxn ang="0">
                      <a:pos x="T4" y="T5"/>
                    </a:cxn>
                    <a:cxn ang="0">
                      <a:pos x="T6" y="T7"/>
                    </a:cxn>
                    <a:cxn ang="0">
                      <a:pos x="T8" y="T9"/>
                    </a:cxn>
                    <a:cxn ang="0">
                      <a:pos x="T10" y="T11"/>
                    </a:cxn>
                  </a:cxnLst>
                  <a:rect l="0" t="0" r="r" b="b"/>
                  <a:pathLst>
                    <a:path w="47" h="56">
                      <a:moveTo>
                        <a:pt x="0" y="13"/>
                      </a:moveTo>
                      <a:lnTo>
                        <a:pt x="7" y="43"/>
                      </a:lnTo>
                      <a:lnTo>
                        <a:pt x="27" y="56"/>
                      </a:lnTo>
                      <a:lnTo>
                        <a:pt x="47" y="20"/>
                      </a:lnTo>
                      <a:lnTo>
                        <a:pt x="29" y="0"/>
                      </a:lnTo>
                      <a:lnTo>
                        <a:pt x="0" y="13"/>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26" name="Freeform 148">
                  <a:extLst>
                    <a:ext uri="{FF2B5EF4-FFF2-40B4-BE49-F238E27FC236}">
                      <a16:creationId xmlns:a16="http://schemas.microsoft.com/office/drawing/2014/main" id="{99817014-23CC-4E7B-AC9B-4F0B90900034}"/>
                    </a:ext>
                  </a:extLst>
                </p:cNvPr>
                <p:cNvSpPr>
                  <a:spLocks/>
                </p:cNvSpPr>
                <p:nvPr/>
              </p:nvSpPr>
              <p:spPr bwMode="auto">
                <a:xfrm>
                  <a:off x="2433638" y="2827338"/>
                  <a:ext cx="79375" cy="44450"/>
                </a:xfrm>
                <a:custGeom>
                  <a:avLst/>
                  <a:gdLst>
                    <a:gd name="T0" fmla="*/ 60 w 247"/>
                    <a:gd name="T1" fmla="*/ 116 h 142"/>
                    <a:gd name="T2" fmla="*/ 84 w 247"/>
                    <a:gd name="T3" fmla="*/ 136 h 142"/>
                    <a:gd name="T4" fmla="*/ 164 w 247"/>
                    <a:gd name="T5" fmla="*/ 85 h 142"/>
                    <a:gd name="T6" fmla="*/ 184 w 247"/>
                    <a:gd name="T7" fmla="*/ 142 h 142"/>
                    <a:gd name="T8" fmla="*/ 231 w 247"/>
                    <a:gd name="T9" fmla="*/ 131 h 142"/>
                    <a:gd name="T10" fmla="*/ 247 w 247"/>
                    <a:gd name="T11" fmla="*/ 88 h 142"/>
                    <a:gd name="T12" fmla="*/ 204 w 247"/>
                    <a:gd name="T13" fmla="*/ 102 h 142"/>
                    <a:gd name="T14" fmla="*/ 184 w 247"/>
                    <a:gd name="T15" fmla="*/ 85 h 142"/>
                    <a:gd name="T16" fmla="*/ 154 w 247"/>
                    <a:gd name="T17" fmla="*/ 58 h 142"/>
                    <a:gd name="T18" fmla="*/ 104 w 247"/>
                    <a:gd name="T19" fmla="*/ 100 h 142"/>
                    <a:gd name="T20" fmla="*/ 84 w 247"/>
                    <a:gd name="T21" fmla="*/ 73 h 142"/>
                    <a:gd name="T22" fmla="*/ 94 w 247"/>
                    <a:gd name="T23" fmla="*/ 36 h 142"/>
                    <a:gd name="T24" fmla="*/ 76 w 247"/>
                    <a:gd name="T25" fmla="*/ 9 h 142"/>
                    <a:gd name="T26" fmla="*/ 26 w 247"/>
                    <a:gd name="T27" fmla="*/ 0 h 142"/>
                    <a:gd name="T28" fmla="*/ 0 w 247"/>
                    <a:gd name="T29" fmla="*/ 77 h 142"/>
                    <a:gd name="T30" fmla="*/ 27 w 247"/>
                    <a:gd name="T31" fmla="*/ 113 h 142"/>
                    <a:gd name="T32" fmla="*/ 60 w 247"/>
                    <a:gd name="T33" fmla="*/ 1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142">
                      <a:moveTo>
                        <a:pt x="60" y="116"/>
                      </a:moveTo>
                      <a:lnTo>
                        <a:pt x="84" y="136"/>
                      </a:lnTo>
                      <a:lnTo>
                        <a:pt x="164" y="85"/>
                      </a:lnTo>
                      <a:lnTo>
                        <a:pt x="184" y="142"/>
                      </a:lnTo>
                      <a:lnTo>
                        <a:pt x="231" y="131"/>
                      </a:lnTo>
                      <a:lnTo>
                        <a:pt x="247" y="88"/>
                      </a:lnTo>
                      <a:lnTo>
                        <a:pt x="204" y="102"/>
                      </a:lnTo>
                      <a:lnTo>
                        <a:pt x="184" y="85"/>
                      </a:lnTo>
                      <a:lnTo>
                        <a:pt x="154" y="58"/>
                      </a:lnTo>
                      <a:lnTo>
                        <a:pt x="104" y="100"/>
                      </a:lnTo>
                      <a:lnTo>
                        <a:pt x="84" y="73"/>
                      </a:lnTo>
                      <a:lnTo>
                        <a:pt x="94" y="36"/>
                      </a:lnTo>
                      <a:lnTo>
                        <a:pt x="76" y="9"/>
                      </a:lnTo>
                      <a:lnTo>
                        <a:pt x="26" y="0"/>
                      </a:lnTo>
                      <a:lnTo>
                        <a:pt x="0" y="77"/>
                      </a:lnTo>
                      <a:lnTo>
                        <a:pt x="27" y="113"/>
                      </a:lnTo>
                      <a:lnTo>
                        <a:pt x="60" y="116"/>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27" name="Freeform 149">
                  <a:extLst>
                    <a:ext uri="{FF2B5EF4-FFF2-40B4-BE49-F238E27FC236}">
                      <a16:creationId xmlns:a16="http://schemas.microsoft.com/office/drawing/2014/main" id="{99443CEE-5693-4F28-A6B0-6926E512C9B0}"/>
                    </a:ext>
                  </a:extLst>
                </p:cNvPr>
                <p:cNvSpPr>
                  <a:spLocks/>
                </p:cNvSpPr>
                <p:nvPr/>
              </p:nvSpPr>
              <p:spPr bwMode="auto">
                <a:xfrm>
                  <a:off x="2435225" y="2865438"/>
                  <a:ext cx="25400" cy="25400"/>
                </a:xfrm>
                <a:custGeom>
                  <a:avLst/>
                  <a:gdLst>
                    <a:gd name="T0" fmla="*/ 0 w 81"/>
                    <a:gd name="T1" fmla="*/ 20 h 82"/>
                    <a:gd name="T2" fmla="*/ 0 w 81"/>
                    <a:gd name="T3" fmla="*/ 50 h 82"/>
                    <a:gd name="T4" fmla="*/ 41 w 81"/>
                    <a:gd name="T5" fmla="*/ 82 h 82"/>
                    <a:gd name="T6" fmla="*/ 81 w 81"/>
                    <a:gd name="T7" fmla="*/ 59 h 82"/>
                    <a:gd name="T8" fmla="*/ 33 w 81"/>
                    <a:gd name="T9" fmla="*/ 0 h 82"/>
                    <a:gd name="T10" fmla="*/ 0 w 81"/>
                    <a:gd name="T11" fmla="*/ 20 h 82"/>
                  </a:gdLst>
                  <a:ahLst/>
                  <a:cxnLst>
                    <a:cxn ang="0">
                      <a:pos x="T0" y="T1"/>
                    </a:cxn>
                    <a:cxn ang="0">
                      <a:pos x="T2" y="T3"/>
                    </a:cxn>
                    <a:cxn ang="0">
                      <a:pos x="T4" y="T5"/>
                    </a:cxn>
                    <a:cxn ang="0">
                      <a:pos x="T6" y="T7"/>
                    </a:cxn>
                    <a:cxn ang="0">
                      <a:pos x="T8" y="T9"/>
                    </a:cxn>
                    <a:cxn ang="0">
                      <a:pos x="T10" y="T11"/>
                    </a:cxn>
                  </a:cxnLst>
                  <a:rect l="0" t="0" r="r" b="b"/>
                  <a:pathLst>
                    <a:path w="81" h="82">
                      <a:moveTo>
                        <a:pt x="0" y="20"/>
                      </a:moveTo>
                      <a:lnTo>
                        <a:pt x="0" y="50"/>
                      </a:lnTo>
                      <a:lnTo>
                        <a:pt x="41" y="82"/>
                      </a:lnTo>
                      <a:lnTo>
                        <a:pt x="81" y="59"/>
                      </a:lnTo>
                      <a:lnTo>
                        <a:pt x="33" y="0"/>
                      </a:lnTo>
                      <a:lnTo>
                        <a:pt x="0" y="2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28" name="Freeform 150">
                  <a:extLst>
                    <a:ext uri="{FF2B5EF4-FFF2-40B4-BE49-F238E27FC236}">
                      <a16:creationId xmlns:a16="http://schemas.microsoft.com/office/drawing/2014/main" id="{166B40ED-5197-4D8F-A235-A8F989F87272}"/>
                    </a:ext>
                  </a:extLst>
                </p:cNvPr>
                <p:cNvSpPr>
                  <a:spLocks/>
                </p:cNvSpPr>
                <p:nvPr/>
              </p:nvSpPr>
              <p:spPr bwMode="auto">
                <a:xfrm>
                  <a:off x="2124075" y="3273425"/>
                  <a:ext cx="22225" cy="15875"/>
                </a:xfrm>
                <a:custGeom>
                  <a:avLst/>
                  <a:gdLst>
                    <a:gd name="T0" fmla="*/ 14 w 66"/>
                    <a:gd name="T1" fmla="*/ 24 h 50"/>
                    <a:gd name="T2" fmla="*/ 0 w 66"/>
                    <a:gd name="T3" fmla="*/ 50 h 50"/>
                    <a:gd name="T4" fmla="*/ 34 w 66"/>
                    <a:gd name="T5" fmla="*/ 44 h 50"/>
                    <a:gd name="T6" fmla="*/ 66 w 66"/>
                    <a:gd name="T7" fmla="*/ 3 h 50"/>
                    <a:gd name="T8" fmla="*/ 47 w 66"/>
                    <a:gd name="T9" fmla="*/ 0 h 50"/>
                    <a:gd name="T10" fmla="*/ 14 w 66"/>
                    <a:gd name="T11" fmla="*/ 24 h 50"/>
                  </a:gdLst>
                  <a:ahLst/>
                  <a:cxnLst>
                    <a:cxn ang="0">
                      <a:pos x="T0" y="T1"/>
                    </a:cxn>
                    <a:cxn ang="0">
                      <a:pos x="T2" y="T3"/>
                    </a:cxn>
                    <a:cxn ang="0">
                      <a:pos x="T4" y="T5"/>
                    </a:cxn>
                    <a:cxn ang="0">
                      <a:pos x="T6" y="T7"/>
                    </a:cxn>
                    <a:cxn ang="0">
                      <a:pos x="T8" y="T9"/>
                    </a:cxn>
                    <a:cxn ang="0">
                      <a:pos x="T10" y="T11"/>
                    </a:cxn>
                  </a:cxnLst>
                  <a:rect l="0" t="0" r="r" b="b"/>
                  <a:pathLst>
                    <a:path w="66" h="50">
                      <a:moveTo>
                        <a:pt x="14" y="24"/>
                      </a:moveTo>
                      <a:lnTo>
                        <a:pt x="0" y="50"/>
                      </a:lnTo>
                      <a:lnTo>
                        <a:pt x="34" y="44"/>
                      </a:lnTo>
                      <a:lnTo>
                        <a:pt x="66" y="3"/>
                      </a:lnTo>
                      <a:lnTo>
                        <a:pt x="47" y="0"/>
                      </a:lnTo>
                      <a:lnTo>
                        <a:pt x="14" y="24"/>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29" name="Freeform 151">
                  <a:extLst>
                    <a:ext uri="{FF2B5EF4-FFF2-40B4-BE49-F238E27FC236}">
                      <a16:creationId xmlns:a16="http://schemas.microsoft.com/office/drawing/2014/main" id="{4A108165-3A39-4AB4-9B7E-9E80E8A9050C}"/>
                    </a:ext>
                  </a:extLst>
                </p:cNvPr>
                <p:cNvSpPr>
                  <a:spLocks/>
                </p:cNvSpPr>
                <p:nvPr/>
              </p:nvSpPr>
              <p:spPr bwMode="auto">
                <a:xfrm>
                  <a:off x="2111375" y="3095625"/>
                  <a:ext cx="103188" cy="125413"/>
                </a:xfrm>
                <a:custGeom>
                  <a:avLst/>
                  <a:gdLst>
                    <a:gd name="T0" fmla="*/ 193 w 325"/>
                    <a:gd name="T1" fmla="*/ 139 h 394"/>
                    <a:gd name="T2" fmla="*/ 186 w 325"/>
                    <a:gd name="T3" fmla="*/ 46 h 394"/>
                    <a:gd name="T4" fmla="*/ 125 w 325"/>
                    <a:gd name="T5" fmla="*/ 0 h 394"/>
                    <a:gd name="T6" fmla="*/ 99 w 325"/>
                    <a:gd name="T7" fmla="*/ 30 h 394"/>
                    <a:gd name="T8" fmla="*/ 130 w 325"/>
                    <a:gd name="T9" fmla="*/ 99 h 394"/>
                    <a:gd name="T10" fmla="*/ 76 w 325"/>
                    <a:gd name="T11" fmla="*/ 83 h 394"/>
                    <a:gd name="T12" fmla="*/ 55 w 325"/>
                    <a:gd name="T13" fmla="*/ 37 h 394"/>
                    <a:gd name="T14" fmla="*/ 50 w 325"/>
                    <a:gd name="T15" fmla="*/ 67 h 394"/>
                    <a:gd name="T16" fmla="*/ 63 w 325"/>
                    <a:gd name="T17" fmla="*/ 120 h 394"/>
                    <a:gd name="T18" fmla="*/ 50 w 325"/>
                    <a:gd name="T19" fmla="*/ 130 h 394"/>
                    <a:gd name="T20" fmla="*/ 23 w 325"/>
                    <a:gd name="T21" fmla="*/ 110 h 394"/>
                    <a:gd name="T22" fmla="*/ 0 w 325"/>
                    <a:gd name="T23" fmla="*/ 137 h 394"/>
                    <a:gd name="T24" fmla="*/ 14 w 325"/>
                    <a:gd name="T25" fmla="*/ 170 h 394"/>
                    <a:gd name="T26" fmla="*/ 37 w 325"/>
                    <a:gd name="T27" fmla="*/ 206 h 394"/>
                    <a:gd name="T28" fmla="*/ 78 w 325"/>
                    <a:gd name="T29" fmla="*/ 216 h 394"/>
                    <a:gd name="T30" fmla="*/ 76 w 325"/>
                    <a:gd name="T31" fmla="*/ 176 h 394"/>
                    <a:gd name="T32" fmla="*/ 114 w 325"/>
                    <a:gd name="T33" fmla="*/ 203 h 394"/>
                    <a:gd name="T34" fmla="*/ 121 w 325"/>
                    <a:gd name="T35" fmla="*/ 246 h 394"/>
                    <a:gd name="T36" fmla="*/ 118 w 325"/>
                    <a:gd name="T37" fmla="*/ 268 h 394"/>
                    <a:gd name="T38" fmla="*/ 151 w 325"/>
                    <a:gd name="T39" fmla="*/ 309 h 394"/>
                    <a:gd name="T40" fmla="*/ 161 w 325"/>
                    <a:gd name="T41" fmla="*/ 332 h 394"/>
                    <a:gd name="T42" fmla="*/ 185 w 325"/>
                    <a:gd name="T43" fmla="*/ 322 h 394"/>
                    <a:gd name="T44" fmla="*/ 231 w 325"/>
                    <a:gd name="T45" fmla="*/ 321 h 394"/>
                    <a:gd name="T46" fmla="*/ 226 w 325"/>
                    <a:gd name="T47" fmla="*/ 374 h 394"/>
                    <a:gd name="T48" fmla="*/ 229 w 325"/>
                    <a:gd name="T49" fmla="*/ 394 h 394"/>
                    <a:gd name="T50" fmla="*/ 256 w 325"/>
                    <a:gd name="T51" fmla="*/ 378 h 394"/>
                    <a:gd name="T52" fmla="*/ 281 w 325"/>
                    <a:gd name="T53" fmla="*/ 321 h 394"/>
                    <a:gd name="T54" fmla="*/ 325 w 325"/>
                    <a:gd name="T55" fmla="*/ 287 h 394"/>
                    <a:gd name="T56" fmla="*/ 317 w 325"/>
                    <a:gd name="T57" fmla="*/ 257 h 394"/>
                    <a:gd name="T58" fmla="*/ 235 w 325"/>
                    <a:gd name="T59" fmla="*/ 277 h 394"/>
                    <a:gd name="T60" fmla="*/ 240 w 325"/>
                    <a:gd name="T61" fmla="*/ 238 h 394"/>
                    <a:gd name="T62" fmla="*/ 225 w 325"/>
                    <a:gd name="T63" fmla="*/ 238 h 394"/>
                    <a:gd name="T64" fmla="*/ 217 w 325"/>
                    <a:gd name="T65" fmla="*/ 185 h 394"/>
                    <a:gd name="T66" fmla="*/ 183 w 325"/>
                    <a:gd name="T67" fmla="*/ 169 h 394"/>
                    <a:gd name="T68" fmla="*/ 193 w 325"/>
                    <a:gd name="T69" fmla="*/ 1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5" h="394">
                      <a:moveTo>
                        <a:pt x="193" y="139"/>
                      </a:moveTo>
                      <a:lnTo>
                        <a:pt x="186" y="46"/>
                      </a:lnTo>
                      <a:lnTo>
                        <a:pt x="125" y="0"/>
                      </a:lnTo>
                      <a:lnTo>
                        <a:pt x="99" y="30"/>
                      </a:lnTo>
                      <a:lnTo>
                        <a:pt x="130" y="99"/>
                      </a:lnTo>
                      <a:lnTo>
                        <a:pt x="76" y="83"/>
                      </a:lnTo>
                      <a:lnTo>
                        <a:pt x="55" y="37"/>
                      </a:lnTo>
                      <a:lnTo>
                        <a:pt x="50" y="67"/>
                      </a:lnTo>
                      <a:lnTo>
                        <a:pt x="63" y="120"/>
                      </a:lnTo>
                      <a:lnTo>
                        <a:pt x="50" y="130"/>
                      </a:lnTo>
                      <a:lnTo>
                        <a:pt x="23" y="110"/>
                      </a:lnTo>
                      <a:lnTo>
                        <a:pt x="0" y="137"/>
                      </a:lnTo>
                      <a:lnTo>
                        <a:pt x="14" y="170"/>
                      </a:lnTo>
                      <a:lnTo>
                        <a:pt x="37" y="206"/>
                      </a:lnTo>
                      <a:lnTo>
                        <a:pt x="78" y="216"/>
                      </a:lnTo>
                      <a:lnTo>
                        <a:pt x="76" y="176"/>
                      </a:lnTo>
                      <a:lnTo>
                        <a:pt x="114" y="203"/>
                      </a:lnTo>
                      <a:lnTo>
                        <a:pt x="121" y="246"/>
                      </a:lnTo>
                      <a:lnTo>
                        <a:pt x="118" y="268"/>
                      </a:lnTo>
                      <a:lnTo>
                        <a:pt x="151" y="309"/>
                      </a:lnTo>
                      <a:lnTo>
                        <a:pt x="161" y="332"/>
                      </a:lnTo>
                      <a:lnTo>
                        <a:pt x="185" y="322"/>
                      </a:lnTo>
                      <a:lnTo>
                        <a:pt x="231" y="321"/>
                      </a:lnTo>
                      <a:lnTo>
                        <a:pt x="226" y="374"/>
                      </a:lnTo>
                      <a:lnTo>
                        <a:pt x="229" y="394"/>
                      </a:lnTo>
                      <a:lnTo>
                        <a:pt x="256" y="378"/>
                      </a:lnTo>
                      <a:lnTo>
                        <a:pt x="281" y="321"/>
                      </a:lnTo>
                      <a:lnTo>
                        <a:pt x="325" y="287"/>
                      </a:lnTo>
                      <a:lnTo>
                        <a:pt x="317" y="257"/>
                      </a:lnTo>
                      <a:lnTo>
                        <a:pt x="235" y="277"/>
                      </a:lnTo>
                      <a:lnTo>
                        <a:pt x="240" y="238"/>
                      </a:lnTo>
                      <a:lnTo>
                        <a:pt x="225" y="238"/>
                      </a:lnTo>
                      <a:lnTo>
                        <a:pt x="217" y="185"/>
                      </a:lnTo>
                      <a:lnTo>
                        <a:pt x="183" y="169"/>
                      </a:lnTo>
                      <a:lnTo>
                        <a:pt x="193" y="139"/>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30" name="Freeform 152">
                  <a:extLst>
                    <a:ext uri="{FF2B5EF4-FFF2-40B4-BE49-F238E27FC236}">
                      <a16:creationId xmlns:a16="http://schemas.microsoft.com/office/drawing/2014/main" id="{CAE24EF8-108B-4087-A37E-1F3DEFDA0BF3}"/>
                    </a:ext>
                  </a:extLst>
                </p:cNvPr>
                <p:cNvSpPr>
                  <a:spLocks/>
                </p:cNvSpPr>
                <p:nvPr/>
              </p:nvSpPr>
              <p:spPr bwMode="auto">
                <a:xfrm>
                  <a:off x="2184400" y="3144838"/>
                  <a:ext cx="6350" cy="22225"/>
                </a:xfrm>
                <a:custGeom>
                  <a:avLst/>
                  <a:gdLst>
                    <a:gd name="T0" fmla="*/ 10 w 24"/>
                    <a:gd name="T1" fmla="*/ 70 h 70"/>
                    <a:gd name="T2" fmla="*/ 24 w 24"/>
                    <a:gd name="T3" fmla="*/ 33 h 70"/>
                    <a:gd name="T4" fmla="*/ 17 w 24"/>
                    <a:gd name="T5" fmla="*/ 6 h 70"/>
                    <a:gd name="T6" fmla="*/ 0 w 24"/>
                    <a:gd name="T7" fmla="*/ 0 h 70"/>
                    <a:gd name="T8" fmla="*/ 0 w 24"/>
                    <a:gd name="T9" fmla="*/ 40 h 70"/>
                    <a:gd name="T10" fmla="*/ 10 w 24"/>
                    <a:gd name="T11" fmla="*/ 70 h 70"/>
                  </a:gdLst>
                  <a:ahLst/>
                  <a:cxnLst>
                    <a:cxn ang="0">
                      <a:pos x="T0" y="T1"/>
                    </a:cxn>
                    <a:cxn ang="0">
                      <a:pos x="T2" y="T3"/>
                    </a:cxn>
                    <a:cxn ang="0">
                      <a:pos x="T4" y="T5"/>
                    </a:cxn>
                    <a:cxn ang="0">
                      <a:pos x="T6" y="T7"/>
                    </a:cxn>
                    <a:cxn ang="0">
                      <a:pos x="T8" y="T9"/>
                    </a:cxn>
                    <a:cxn ang="0">
                      <a:pos x="T10" y="T11"/>
                    </a:cxn>
                  </a:cxnLst>
                  <a:rect l="0" t="0" r="r" b="b"/>
                  <a:pathLst>
                    <a:path w="24" h="70">
                      <a:moveTo>
                        <a:pt x="10" y="70"/>
                      </a:moveTo>
                      <a:lnTo>
                        <a:pt x="24" y="33"/>
                      </a:lnTo>
                      <a:lnTo>
                        <a:pt x="17" y="6"/>
                      </a:lnTo>
                      <a:lnTo>
                        <a:pt x="0" y="0"/>
                      </a:lnTo>
                      <a:lnTo>
                        <a:pt x="0" y="40"/>
                      </a:lnTo>
                      <a:lnTo>
                        <a:pt x="10" y="7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31" name="Freeform 153">
                  <a:extLst>
                    <a:ext uri="{FF2B5EF4-FFF2-40B4-BE49-F238E27FC236}">
                      <a16:creationId xmlns:a16="http://schemas.microsoft.com/office/drawing/2014/main" id="{BE406295-2969-42A1-9812-E9DD0CE5CA49}"/>
                    </a:ext>
                  </a:extLst>
                </p:cNvPr>
                <p:cNvSpPr>
                  <a:spLocks/>
                </p:cNvSpPr>
                <p:nvPr/>
              </p:nvSpPr>
              <p:spPr bwMode="auto">
                <a:xfrm>
                  <a:off x="2159000" y="3276600"/>
                  <a:ext cx="61913" cy="71438"/>
                </a:xfrm>
                <a:custGeom>
                  <a:avLst/>
                  <a:gdLst>
                    <a:gd name="T0" fmla="*/ 106 w 193"/>
                    <a:gd name="T1" fmla="*/ 76 h 223"/>
                    <a:gd name="T2" fmla="*/ 58 w 193"/>
                    <a:gd name="T3" fmla="*/ 0 h 223"/>
                    <a:gd name="T4" fmla="*/ 28 w 193"/>
                    <a:gd name="T5" fmla="*/ 10 h 223"/>
                    <a:gd name="T6" fmla="*/ 39 w 193"/>
                    <a:gd name="T7" fmla="*/ 37 h 223"/>
                    <a:gd name="T8" fmla="*/ 2 w 193"/>
                    <a:gd name="T9" fmla="*/ 30 h 223"/>
                    <a:gd name="T10" fmla="*/ 12 w 193"/>
                    <a:gd name="T11" fmla="*/ 67 h 223"/>
                    <a:gd name="T12" fmla="*/ 56 w 193"/>
                    <a:gd name="T13" fmla="*/ 89 h 223"/>
                    <a:gd name="T14" fmla="*/ 99 w 193"/>
                    <a:gd name="T15" fmla="*/ 86 h 223"/>
                    <a:gd name="T16" fmla="*/ 83 w 193"/>
                    <a:gd name="T17" fmla="*/ 120 h 223"/>
                    <a:gd name="T18" fmla="*/ 56 w 193"/>
                    <a:gd name="T19" fmla="*/ 123 h 223"/>
                    <a:gd name="T20" fmla="*/ 47 w 193"/>
                    <a:gd name="T21" fmla="*/ 146 h 223"/>
                    <a:gd name="T22" fmla="*/ 83 w 193"/>
                    <a:gd name="T23" fmla="*/ 150 h 223"/>
                    <a:gd name="T24" fmla="*/ 84 w 193"/>
                    <a:gd name="T25" fmla="*/ 166 h 223"/>
                    <a:gd name="T26" fmla="*/ 37 w 193"/>
                    <a:gd name="T27" fmla="*/ 163 h 223"/>
                    <a:gd name="T28" fmla="*/ 0 w 193"/>
                    <a:gd name="T29" fmla="*/ 196 h 223"/>
                    <a:gd name="T30" fmla="*/ 24 w 193"/>
                    <a:gd name="T31" fmla="*/ 223 h 223"/>
                    <a:gd name="T32" fmla="*/ 67 w 193"/>
                    <a:gd name="T33" fmla="*/ 222 h 223"/>
                    <a:gd name="T34" fmla="*/ 90 w 193"/>
                    <a:gd name="T35" fmla="*/ 205 h 223"/>
                    <a:gd name="T36" fmla="*/ 137 w 193"/>
                    <a:gd name="T37" fmla="*/ 189 h 223"/>
                    <a:gd name="T38" fmla="*/ 144 w 193"/>
                    <a:gd name="T39" fmla="*/ 209 h 223"/>
                    <a:gd name="T40" fmla="*/ 193 w 193"/>
                    <a:gd name="T41" fmla="*/ 165 h 223"/>
                    <a:gd name="T42" fmla="*/ 150 w 193"/>
                    <a:gd name="T43" fmla="*/ 135 h 223"/>
                    <a:gd name="T44" fmla="*/ 160 w 193"/>
                    <a:gd name="T45" fmla="*/ 98 h 223"/>
                    <a:gd name="T46" fmla="*/ 106 w 193"/>
                    <a:gd name="T47" fmla="*/ 7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223">
                      <a:moveTo>
                        <a:pt x="106" y="76"/>
                      </a:moveTo>
                      <a:lnTo>
                        <a:pt x="58" y="0"/>
                      </a:lnTo>
                      <a:lnTo>
                        <a:pt x="28" y="10"/>
                      </a:lnTo>
                      <a:lnTo>
                        <a:pt x="39" y="37"/>
                      </a:lnTo>
                      <a:lnTo>
                        <a:pt x="2" y="30"/>
                      </a:lnTo>
                      <a:lnTo>
                        <a:pt x="12" y="67"/>
                      </a:lnTo>
                      <a:lnTo>
                        <a:pt x="56" y="89"/>
                      </a:lnTo>
                      <a:lnTo>
                        <a:pt x="99" y="86"/>
                      </a:lnTo>
                      <a:lnTo>
                        <a:pt x="83" y="120"/>
                      </a:lnTo>
                      <a:lnTo>
                        <a:pt x="56" y="123"/>
                      </a:lnTo>
                      <a:lnTo>
                        <a:pt x="47" y="146"/>
                      </a:lnTo>
                      <a:lnTo>
                        <a:pt x="83" y="150"/>
                      </a:lnTo>
                      <a:lnTo>
                        <a:pt x="84" y="166"/>
                      </a:lnTo>
                      <a:lnTo>
                        <a:pt x="37" y="163"/>
                      </a:lnTo>
                      <a:lnTo>
                        <a:pt x="0" y="196"/>
                      </a:lnTo>
                      <a:lnTo>
                        <a:pt x="24" y="223"/>
                      </a:lnTo>
                      <a:lnTo>
                        <a:pt x="67" y="222"/>
                      </a:lnTo>
                      <a:lnTo>
                        <a:pt x="90" y="205"/>
                      </a:lnTo>
                      <a:lnTo>
                        <a:pt x="137" y="189"/>
                      </a:lnTo>
                      <a:lnTo>
                        <a:pt x="144" y="209"/>
                      </a:lnTo>
                      <a:lnTo>
                        <a:pt x="193" y="165"/>
                      </a:lnTo>
                      <a:lnTo>
                        <a:pt x="150" y="135"/>
                      </a:lnTo>
                      <a:lnTo>
                        <a:pt x="160" y="98"/>
                      </a:lnTo>
                      <a:lnTo>
                        <a:pt x="106" y="76"/>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32" name="Freeform 154">
                  <a:extLst>
                    <a:ext uri="{FF2B5EF4-FFF2-40B4-BE49-F238E27FC236}">
                      <a16:creationId xmlns:a16="http://schemas.microsoft.com/office/drawing/2014/main" id="{5AD4B97B-DD61-456A-9781-544A5DFC8D2E}"/>
                    </a:ext>
                  </a:extLst>
                </p:cNvPr>
                <p:cNvSpPr>
                  <a:spLocks/>
                </p:cNvSpPr>
                <p:nvPr/>
              </p:nvSpPr>
              <p:spPr bwMode="auto">
                <a:xfrm>
                  <a:off x="2603500" y="2551113"/>
                  <a:ext cx="25400" cy="46038"/>
                </a:xfrm>
                <a:custGeom>
                  <a:avLst/>
                  <a:gdLst>
                    <a:gd name="T0" fmla="*/ 26 w 79"/>
                    <a:gd name="T1" fmla="*/ 143 h 143"/>
                    <a:gd name="T2" fmla="*/ 50 w 79"/>
                    <a:gd name="T3" fmla="*/ 90 h 143"/>
                    <a:gd name="T4" fmla="*/ 79 w 79"/>
                    <a:gd name="T5" fmla="*/ 63 h 143"/>
                    <a:gd name="T6" fmla="*/ 75 w 79"/>
                    <a:gd name="T7" fmla="*/ 0 h 143"/>
                    <a:gd name="T8" fmla="*/ 32 w 79"/>
                    <a:gd name="T9" fmla="*/ 4 h 143"/>
                    <a:gd name="T10" fmla="*/ 19 w 79"/>
                    <a:gd name="T11" fmla="*/ 47 h 143"/>
                    <a:gd name="T12" fmla="*/ 39 w 79"/>
                    <a:gd name="T13" fmla="*/ 80 h 143"/>
                    <a:gd name="T14" fmla="*/ 0 w 79"/>
                    <a:gd name="T15" fmla="*/ 130 h 143"/>
                    <a:gd name="T16" fmla="*/ 26 w 79"/>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43">
                      <a:moveTo>
                        <a:pt x="26" y="143"/>
                      </a:moveTo>
                      <a:lnTo>
                        <a:pt x="50" y="90"/>
                      </a:lnTo>
                      <a:lnTo>
                        <a:pt x="79" y="63"/>
                      </a:lnTo>
                      <a:lnTo>
                        <a:pt x="75" y="0"/>
                      </a:lnTo>
                      <a:lnTo>
                        <a:pt x="32" y="4"/>
                      </a:lnTo>
                      <a:lnTo>
                        <a:pt x="19" y="47"/>
                      </a:lnTo>
                      <a:lnTo>
                        <a:pt x="39" y="80"/>
                      </a:lnTo>
                      <a:lnTo>
                        <a:pt x="0" y="130"/>
                      </a:lnTo>
                      <a:lnTo>
                        <a:pt x="26" y="143"/>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33" name="Freeform 155">
                  <a:extLst>
                    <a:ext uri="{FF2B5EF4-FFF2-40B4-BE49-F238E27FC236}">
                      <a16:creationId xmlns:a16="http://schemas.microsoft.com/office/drawing/2014/main" id="{BF180BAF-D0DA-4C43-A1BE-76E129690A1F}"/>
                    </a:ext>
                  </a:extLst>
                </p:cNvPr>
                <p:cNvSpPr>
                  <a:spLocks/>
                </p:cNvSpPr>
                <p:nvPr/>
              </p:nvSpPr>
              <p:spPr bwMode="auto">
                <a:xfrm>
                  <a:off x="2638425" y="2532063"/>
                  <a:ext cx="17463" cy="39688"/>
                </a:xfrm>
                <a:custGeom>
                  <a:avLst/>
                  <a:gdLst>
                    <a:gd name="T0" fmla="*/ 40 w 54"/>
                    <a:gd name="T1" fmla="*/ 109 h 126"/>
                    <a:gd name="T2" fmla="*/ 54 w 54"/>
                    <a:gd name="T3" fmla="*/ 82 h 126"/>
                    <a:gd name="T4" fmla="*/ 49 w 54"/>
                    <a:gd name="T5" fmla="*/ 22 h 126"/>
                    <a:gd name="T6" fmla="*/ 22 w 54"/>
                    <a:gd name="T7" fmla="*/ 0 h 126"/>
                    <a:gd name="T8" fmla="*/ 12 w 54"/>
                    <a:gd name="T9" fmla="*/ 23 h 126"/>
                    <a:gd name="T10" fmla="*/ 0 w 54"/>
                    <a:gd name="T11" fmla="*/ 89 h 126"/>
                    <a:gd name="T12" fmla="*/ 7 w 54"/>
                    <a:gd name="T13" fmla="*/ 126 h 126"/>
                    <a:gd name="T14" fmla="*/ 40 w 54"/>
                    <a:gd name="T15" fmla="*/ 10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6">
                      <a:moveTo>
                        <a:pt x="40" y="109"/>
                      </a:moveTo>
                      <a:lnTo>
                        <a:pt x="54" y="82"/>
                      </a:lnTo>
                      <a:lnTo>
                        <a:pt x="49" y="22"/>
                      </a:lnTo>
                      <a:lnTo>
                        <a:pt x="22" y="0"/>
                      </a:lnTo>
                      <a:lnTo>
                        <a:pt x="12" y="23"/>
                      </a:lnTo>
                      <a:lnTo>
                        <a:pt x="0" y="89"/>
                      </a:lnTo>
                      <a:lnTo>
                        <a:pt x="7" y="126"/>
                      </a:lnTo>
                      <a:lnTo>
                        <a:pt x="40" y="109"/>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34" name="Freeform 156">
                  <a:extLst>
                    <a:ext uri="{FF2B5EF4-FFF2-40B4-BE49-F238E27FC236}">
                      <a16:creationId xmlns:a16="http://schemas.microsoft.com/office/drawing/2014/main" id="{436D45AE-66EE-40F0-92FB-B50CDDD899E9}"/>
                    </a:ext>
                  </a:extLst>
                </p:cNvPr>
                <p:cNvSpPr>
                  <a:spLocks/>
                </p:cNvSpPr>
                <p:nvPr/>
              </p:nvSpPr>
              <p:spPr bwMode="auto">
                <a:xfrm>
                  <a:off x="2660650" y="2533650"/>
                  <a:ext cx="7938" cy="12700"/>
                </a:xfrm>
                <a:custGeom>
                  <a:avLst/>
                  <a:gdLst>
                    <a:gd name="T0" fmla="*/ 4 w 27"/>
                    <a:gd name="T1" fmla="*/ 40 h 40"/>
                    <a:gd name="T2" fmla="*/ 27 w 27"/>
                    <a:gd name="T3" fmla="*/ 0 h 40"/>
                    <a:gd name="T4" fmla="*/ 0 w 27"/>
                    <a:gd name="T5" fmla="*/ 6 h 40"/>
                    <a:gd name="T6" fmla="*/ 4 w 27"/>
                    <a:gd name="T7" fmla="*/ 40 h 40"/>
                  </a:gdLst>
                  <a:ahLst/>
                  <a:cxnLst>
                    <a:cxn ang="0">
                      <a:pos x="T0" y="T1"/>
                    </a:cxn>
                    <a:cxn ang="0">
                      <a:pos x="T2" y="T3"/>
                    </a:cxn>
                    <a:cxn ang="0">
                      <a:pos x="T4" y="T5"/>
                    </a:cxn>
                    <a:cxn ang="0">
                      <a:pos x="T6" y="T7"/>
                    </a:cxn>
                  </a:cxnLst>
                  <a:rect l="0" t="0" r="r" b="b"/>
                  <a:pathLst>
                    <a:path w="27" h="40">
                      <a:moveTo>
                        <a:pt x="4" y="40"/>
                      </a:moveTo>
                      <a:lnTo>
                        <a:pt x="27" y="0"/>
                      </a:lnTo>
                      <a:lnTo>
                        <a:pt x="0" y="6"/>
                      </a:lnTo>
                      <a:lnTo>
                        <a:pt x="4" y="4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35" name="Freeform 157">
                  <a:extLst>
                    <a:ext uri="{FF2B5EF4-FFF2-40B4-BE49-F238E27FC236}">
                      <a16:creationId xmlns:a16="http://schemas.microsoft.com/office/drawing/2014/main" id="{9F3A2401-5DAB-47BC-A5B3-105206E7C6E2}"/>
                    </a:ext>
                  </a:extLst>
                </p:cNvPr>
                <p:cNvSpPr>
                  <a:spLocks/>
                </p:cNvSpPr>
                <p:nvPr/>
              </p:nvSpPr>
              <p:spPr bwMode="auto">
                <a:xfrm>
                  <a:off x="2646363" y="2506663"/>
                  <a:ext cx="14288" cy="22225"/>
                </a:xfrm>
                <a:custGeom>
                  <a:avLst/>
                  <a:gdLst>
                    <a:gd name="T0" fmla="*/ 49 w 49"/>
                    <a:gd name="T1" fmla="*/ 26 h 66"/>
                    <a:gd name="T2" fmla="*/ 26 w 49"/>
                    <a:gd name="T3" fmla="*/ 0 h 66"/>
                    <a:gd name="T4" fmla="*/ 0 w 49"/>
                    <a:gd name="T5" fmla="*/ 47 h 66"/>
                    <a:gd name="T6" fmla="*/ 24 w 49"/>
                    <a:gd name="T7" fmla="*/ 66 h 66"/>
                    <a:gd name="T8" fmla="*/ 49 w 49"/>
                    <a:gd name="T9" fmla="*/ 26 h 66"/>
                  </a:gdLst>
                  <a:ahLst/>
                  <a:cxnLst>
                    <a:cxn ang="0">
                      <a:pos x="T0" y="T1"/>
                    </a:cxn>
                    <a:cxn ang="0">
                      <a:pos x="T2" y="T3"/>
                    </a:cxn>
                    <a:cxn ang="0">
                      <a:pos x="T4" y="T5"/>
                    </a:cxn>
                    <a:cxn ang="0">
                      <a:pos x="T6" y="T7"/>
                    </a:cxn>
                    <a:cxn ang="0">
                      <a:pos x="T8" y="T9"/>
                    </a:cxn>
                  </a:cxnLst>
                  <a:rect l="0" t="0" r="r" b="b"/>
                  <a:pathLst>
                    <a:path w="49" h="66">
                      <a:moveTo>
                        <a:pt x="49" y="26"/>
                      </a:moveTo>
                      <a:lnTo>
                        <a:pt x="26" y="0"/>
                      </a:lnTo>
                      <a:lnTo>
                        <a:pt x="0" y="47"/>
                      </a:lnTo>
                      <a:lnTo>
                        <a:pt x="24" y="66"/>
                      </a:lnTo>
                      <a:lnTo>
                        <a:pt x="49" y="26"/>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36" name="Freeform 158">
                  <a:extLst>
                    <a:ext uri="{FF2B5EF4-FFF2-40B4-BE49-F238E27FC236}">
                      <a16:creationId xmlns:a16="http://schemas.microsoft.com/office/drawing/2014/main" id="{06F6C7BD-3ACB-42C4-A9ED-DBA239F26E18}"/>
                    </a:ext>
                  </a:extLst>
                </p:cNvPr>
                <p:cNvSpPr>
                  <a:spLocks/>
                </p:cNvSpPr>
                <p:nvPr/>
              </p:nvSpPr>
              <p:spPr bwMode="auto">
                <a:xfrm>
                  <a:off x="2500313" y="2816225"/>
                  <a:ext cx="14288" cy="11113"/>
                </a:xfrm>
                <a:custGeom>
                  <a:avLst/>
                  <a:gdLst>
                    <a:gd name="T0" fmla="*/ 41 w 47"/>
                    <a:gd name="T1" fmla="*/ 0 h 33"/>
                    <a:gd name="T2" fmla="*/ 0 w 47"/>
                    <a:gd name="T3" fmla="*/ 21 h 33"/>
                    <a:gd name="T4" fmla="*/ 47 w 47"/>
                    <a:gd name="T5" fmla="*/ 33 h 33"/>
                    <a:gd name="T6" fmla="*/ 41 w 47"/>
                    <a:gd name="T7" fmla="*/ 0 h 33"/>
                  </a:gdLst>
                  <a:ahLst/>
                  <a:cxnLst>
                    <a:cxn ang="0">
                      <a:pos x="T0" y="T1"/>
                    </a:cxn>
                    <a:cxn ang="0">
                      <a:pos x="T2" y="T3"/>
                    </a:cxn>
                    <a:cxn ang="0">
                      <a:pos x="T4" y="T5"/>
                    </a:cxn>
                    <a:cxn ang="0">
                      <a:pos x="T6" y="T7"/>
                    </a:cxn>
                  </a:cxnLst>
                  <a:rect l="0" t="0" r="r" b="b"/>
                  <a:pathLst>
                    <a:path w="47" h="33">
                      <a:moveTo>
                        <a:pt x="41" y="0"/>
                      </a:moveTo>
                      <a:lnTo>
                        <a:pt x="0" y="21"/>
                      </a:lnTo>
                      <a:lnTo>
                        <a:pt x="47" y="33"/>
                      </a:lnTo>
                      <a:lnTo>
                        <a:pt x="41" y="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37" name="Freeform 159">
                  <a:extLst>
                    <a:ext uri="{FF2B5EF4-FFF2-40B4-BE49-F238E27FC236}">
                      <a16:creationId xmlns:a16="http://schemas.microsoft.com/office/drawing/2014/main" id="{5D9E4616-DF86-4261-AD0E-2E7AF1811ADC}"/>
                    </a:ext>
                  </a:extLst>
                </p:cNvPr>
                <p:cNvSpPr>
                  <a:spLocks/>
                </p:cNvSpPr>
                <p:nvPr/>
              </p:nvSpPr>
              <p:spPr bwMode="auto">
                <a:xfrm>
                  <a:off x="2486025" y="2835275"/>
                  <a:ext cx="14288" cy="7938"/>
                </a:xfrm>
                <a:custGeom>
                  <a:avLst/>
                  <a:gdLst>
                    <a:gd name="T0" fmla="*/ 20 w 43"/>
                    <a:gd name="T1" fmla="*/ 27 h 27"/>
                    <a:gd name="T2" fmla="*/ 43 w 43"/>
                    <a:gd name="T3" fmla="*/ 0 h 27"/>
                    <a:gd name="T4" fmla="*/ 0 w 43"/>
                    <a:gd name="T5" fmla="*/ 11 h 27"/>
                    <a:gd name="T6" fmla="*/ 20 w 43"/>
                    <a:gd name="T7" fmla="*/ 27 h 27"/>
                  </a:gdLst>
                  <a:ahLst/>
                  <a:cxnLst>
                    <a:cxn ang="0">
                      <a:pos x="T0" y="T1"/>
                    </a:cxn>
                    <a:cxn ang="0">
                      <a:pos x="T2" y="T3"/>
                    </a:cxn>
                    <a:cxn ang="0">
                      <a:pos x="T4" y="T5"/>
                    </a:cxn>
                    <a:cxn ang="0">
                      <a:pos x="T6" y="T7"/>
                    </a:cxn>
                  </a:cxnLst>
                  <a:rect l="0" t="0" r="r" b="b"/>
                  <a:pathLst>
                    <a:path w="43" h="27">
                      <a:moveTo>
                        <a:pt x="20" y="27"/>
                      </a:moveTo>
                      <a:lnTo>
                        <a:pt x="43" y="0"/>
                      </a:lnTo>
                      <a:lnTo>
                        <a:pt x="0" y="11"/>
                      </a:lnTo>
                      <a:lnTo>
                        <a:pt x="20" y="27"/>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38" name="Freeform 160">
                  <a:extLst>
                    <a:ext uri="{FF2B5EF4-FFF2-40B4-BE49-F238E27FC236}">
                      <a16:creationId xmlns:a16="http://schemas.microsoft.com/office/drawing/2014/main" id="{CDBB4245-B435-4EC9-99B1-DED52EA68037}"/>
                    </a:ext>
                  </a:extLst>
                </p:cNvPr>
                <p:cNvSpPr>
                  <a:spLocks/>
                </p:cNvSpPr>
                <p:nvPr/>
              </p:nvSpPr>
              <p:spPr bwMode="auto">
                <a:xfrm>
                  <a:off x="2501900" y="2792413"/>
                  <a:ext cx="25400" cy="22225"/>
                </a:xfrm>
                <a:custGeom>
                  <a:avLst/>
                  <a:gdLst>
                    <a:gd name="T0" fmla="*/ 76 w 76"/>
                    <a:gd name="T1" fmla="*/ 0 h 71"/>
                    <a:gd name="T2" fmla="*/ 36 w 76"/>
                    <a:gd name="T3" fmla="*/ 1 h 71"/>
                    <a:gd name="T4" fmla="*/ 2 w 76"/>
                    <a:gd name="T5" fmla="*/ 31 h 71"/>
                    <a:gd name="T6" fmla="*/ 0 w 76"/>
                    <a:gd name="T7" fmla="*/ 71 h 71"/>
                    <a:gd name="T8" fmla="*/ 63 w 76"/>
                    <a:gd name="T9" fmla="*/ 23 h 71"/>
                    <a:gd name="T10" fmla="*/ 76 w 76"/>
                    <a:gd name="T11" fmla="*/ 0 h 71"/>
                  </a:gdLst>
                  <a:ahLst/>
                  <a:cxnLst>
                    <a:cxn ang="0">
                      <a:pos x="T0" y="T1"/>
                    </a:cxn>
                    <a:cxn ang="0">
                      <a:pos x="T2" y="T3"/>
                    </a:cxn>
                    <a:cxn ang="0">
                      <a:pos x="T4" y="T5"/>
                    </a:cxn>
                    <a:cxn ang="0">
                      <a:pos x="T6" y="T7"/>
                    </a:cxn>
                    <a:cxn ang="0">
                      <a:pos x="T8" y="T9"/>
                    </a:cxn>
                    <a:cxn ang="0">
                      <a:pos x="T10" y="T11"/>
                    </a:cxn>
                  </a:cxnLst>
                  <a:rect l="0" t="0" r="r" b="b"/>
                  <a:pathLst>
                    <a:path w="76" h="71">
                      <a:moveTo>
                        <a:pt x="76" y="0"/>
                      </a:moveTo>
                      <a:lnTo>
                        <a:pt x="36" y="1"/>
                      </a:lnTo>
                      <a:lnTo>
                        <a:pt x="2" y="31"/>
                      </a:lnTo>
                      <a:lnTo>
                        <a:pt x="0" y="71"/>
                      </a:lnTo>
                      <a:lnTo>
                        <a:pt x="63" y="23"/>
                      </a:lnTo>
                      <a:lnTo>
                        <a:pt x="76" y="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39" name="Freeform 161">
                  <a:extLst>
                    <a:ext uri="{FF2B5EF4-FFF2-40B4-BE49-F238E27FC236}">
                      <a16:creationId xmlns:a16="http://schemas.microsoft.com/office/drawing/2014/main" id="{F2004888-83ED-418A-A0A7-47072D7AF6DF}"/>
                    </a:ext>
                  </a:extLst>
                </p:cNvPr>
                <p:cNvSpPr>
                  <a:spLocks/>
                </p:cNvSpPr>
                <p:nvPr/>
              </p:nvSpPr>
              <p:spPr bwMode="auto">
                <a:xfrm>
                  <a:off x="2593975" y="2576513"/>
                  <a:ext cx="66675" cy="112713"/>
                </a:xfrm>
                <a:custGeom>
                  <a:avLst/>
                  <a:gdLst>
                    <a:gd name="T0" fmla="*/ 100 w 209"/>
                    <a:gd name="T1" fmla="*/ 152 h 355"/>
                    <a:gd name="T2" fmla="*/ 127 w 209"/>
                    <a:gd name="T3" fmla="*/ 156 h 355"/>
                    <a:gd name="T4" fmla="*/ 130 w 209"/>
                    <a:gd name="T5" fmla="*/ 179 h 355"/>
                    <a:gd name="T6" fmla="*/ 123 w 209"/>
                    <a:gd name="T7" fmla="*/ 255 h 355"/>
                    <a:gd name="T8" fmla="*/ 88 w 209"/>
                    <a:gd name="T9" fmla="*/ 332 h 355"/>
                    <a:gd name="T10" fmla="*/ 124 w 209"/>
                    <a:gd name="T11" fmla="*/ 355 h 355"/>
                    <a:gd name="T12" fmla="*/ 141 w 209"/>
                    <a:gd name="T13" fmla="*/ 308 h 355"/>
                    <a:gd name="T14" fmla="*/ 170 w 209"/>
                    <a:gd name="T15" fmla="*/ 265 h 355"/>
                    <a:gd name="T16" fmla="*/ 170 w 209"/>
                    <a:gd name="T17" fmla="*/ 195 h 355"/>
                    <a:gd name="T18" fmla="*/ 187 w 209"/>
                    <a:gd name="T19" fmla="*/ 168 h 355"/>
                    <a:gd name="T20" fmla="*/ 200 w 209"/>
                    <a:gd name="T21" fmla="*/ 185 h 355"/>
                    <a:gd name="T22" fmla="*/ 209 w 209"/>
                    <a:gd name="T23" fmla="*/ 158 h 355"/>
                    <a:gd name="T24" fmla="*/ 152 w 209"/>
                    <a:gd name="T25" fmla="*/ 129 h 355"/>
                    <a:gd name="T26" fmla="*/ 156 w 209"/>
                    <a:gd name="T27" fmla="*/ 105 h 355"/>
                    <a:gd name="T28" fmla="*/ 179 w 209"/>
                    <a:gd name="T29" fmla="*/ 92 h 355"/>
                    <a:gd name="T30" fmla="*/ 156 w 209"/>
                    <a:gd name="T31" fmla="*/ 45 h 355"/>
                    <a:gd name="T32" fmla="*/ 185 w 209"/>
                    <a:gd name="T33" fmla="*/ 25 h 355"/>
                    <a:gd name="T34" fmla="*/ 161 w 209"/>
                    <a:gd name="T35" fmla="*/ 6 h 355"/>
                    <a:gd name="T36" fmla="*/ 131 w 209"/>
                    <a:gd name="T37" fmla="*/ 20 h 355"/>
                    <a:gd name="T38" fmla="*/ 111 w 209"/>
                    <a:gd name="T39" fmla="*/ 0 h 355"/>
                    <a:gd name="T40" fmla="*/ 95 w 209"/>
                    <a:gd name="T41" fmla="*/ 23 h 355"/>
                    <a:gd name="T42" fmla="*/ 82 w 209"/>
                    <a:gd name="T43" fmla="*/ 70 h 355"/>
                    <a:gd name="T44" fmla="*/ 95 w 209"/>
                    <a:gd name="T45" fmla="*/ 93 h 355"/>
                    <a:gd name="T46" fmla="*/ 89 w 209"/>
                    <a:gd name="T47" fmla="*/ 113 h 355"/>
                    <a:gd name="T48" fmla="*/ 72 w 209"/>
                    <a:gd name="T49" fmla="*/ 93 h 355"/>
                    <a:gd name="T50" fmla="*/ 3 w 209"/>
                    <a:gd name="T51" fmla="*/ 113 h 355"/>
                    <a:gd name="T52" fmla="*/ 0 w 209"/>
                    <a:gd name="T53" fmla="*/ 147 h 355"/>
                    <a:gd name="T54" fmla="*/ 63 w 209"/>
                    <a:gd name="T55" fmla="*/ 202 h 355"/>
                    <a:gd name="T56" fmla="*/ 100 w 209"/>
                    <a:gd name="T57" fmla="*/ 15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355">
                      <a:moveTo>
                        <a:pt x="100" y="152"/>
                      </a:moveTo>
                      <a:lnTo>
                        <a:pt x="127" y="156"/>
                      </a:lnTo>
                      <a:lnTo>
                        <a:pt x="130" y="179"/>
                      </a:lnTo>
                      <a:lnTo>
                        <a:pt x="123" y="255"/>
                      </a:lnTo>
                      <a:lnTo>
                        <a:pt x="88" y="332"/>
                      </a:lnTo>
                      <a:lnTo>
                        <a:pt x="124" y="355"/>
                      </a:lnTo>
                      <a:lnTo>
                        <a:pt x="141" y="308"/>
                      </a:lnTo>
                      <a:lnTo>
                        <a:pt x="170" y="265"/>
                      </a:lnTo>
                      <a:lnTo>
                        <a:pt x="170" y="195"/>
                      </a:lnTo>
                      <a:lnTo>
                        <a:pt x="187" y="168"/>
                      </a:lnTo>
                      <a:lnTo>
                        <a:pt x="200" y="185"/>
                      </a:lnTo>
                      <a:lnTo>
                        <a:pt x="209" y="158"/>
                      </a:lnTo>
                      <a:lnTo>
                        <a:pt x="152" y="129"/>
                      </a:lnTo>
                      <a:lnTo>
                        <a:pt x="156" y="105"/>
                      </a:lnTo>
                      <a:lnTo>
                        <a:pt x="179" y="92"/>
                      </a:lnTo>
                      <a:lnTo>
                        <a:pt x="156" y="45"/>
                      </a:lnTo>
                      <a:lnTo>
                        <a:pt x="185" y="25"/>
                      </a:lnTo>
                      <a:lnTo>
                        <a:pt x="161" y="6"/>
                      </a:lnTo>
                      <a:lnTo>
                        <a:pt x="131" y="20"/>
                      </a:lnTo>
                      <a:lnTo>
                        <a:pt x="111" y="0"/>
                      </a:lnTo>
                      <a:lnTo>
                        <a:pt x="95" y="23"/>
                      </a:lnTo>
                      <a:lnTo>
                        <a:pt x="82" y="70"/>
                      </a:lnTo>
                      <a:lnTo>
                        <a:pt x="95" y="93"/>
                      </a:lnTo>
                      <a:lnTo>
                        <a:pt x="89" y="113"/>
                      </a:lnTo>
                      <a:lnTo>
                        <a:pt x="72" y="93"/>
                      </a:lnTo>
                      <a:lnTo>
                        <a:pt x="3" y="113"/>
                      </a:lnTo>
                      <a:lnTo>
                        <a:pt x="0" y="147"/>
                      </a:lnTo>
                      <a:lnTo>
                        <a:pt x="63" y="202"/>
                      </a:lnTo>
                      <a:lnTo>
                        <a:pt x="100" y="152"/>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40" name="Freeform 162">
                  <a:extLst>
                    <a:ext uri="{FF2B5EF4-FFF2-40B4-BE49-F238E27FC236}">
                      <a16:creationId xmlns:a16="http://schemas.microsoft.com/office/drawing/2014/main" id="{C55B071F-D51A-44F3-BEC9-FB8798FD2AAE}"/>
                    </a:ext>
                  </a:extLst>
                </p:cNvPr>
                <p:cNvSpPr>
                  <a:spLocks/>
                </p:cNvSpPr>
                <p:nvPr/>
              </p:nvSpPr>
              <p:spPr bwMode="auto">
                <a:xfrm>
                  <a:off x="2141538" y="3402013"/>
                  <a:ext cx="47625" cy="57150"/>
                </a:xfrm>
                <a:custGeom>
                  <a:avLst/>
                  <a:gdLst>
                    <a:gd name="T0" fmla="*/ 60 w 149"/>
                    <a:gd name="T1" fmla="*/ 174 h 182"/>
                    <a:gd name="T2" fmla="*/ 93 w 149"/>
                    <a:gd name="T3" fmla="*/ 182 h 182"/>
                    <a:gd name="T4" fmla="*/ 110 w 149"/>
                    <a:gd name="T5" fmla="*/ 152 h 182"/>
                    <a:gd name="T6" fmla="*/ 149 w 149"/>
                    <a:gd name="T7" fmla="*/ 122 h 182"/>
                    <a:gd name="T8" fmla="*/ 132 w 149"/>
                    <a:gd name="T9" fmla="*/ 77 h 182"/>
                    <a:gd name="T10" fmla="*/ 132 w 149"/>
                    <a:gd name="T11" fmla="*/ 37 h 182"/>
                    <a:gd name="T12" fmla="*/ 106 w 149"/>
                    <a:gd name="T13" fmla="*/ 0 h 182"/>
                    <a:gd name="T14" fmla="*/ 76 w 149"/>
                    <a:gd name="T15" fmla="*/ 27 h 182"/>
                    <a:gd name="T16" fmla="*/ 55 w 149"/>
                    <a:gd name="T17" fmla="*/ 53 h 182"/>
                    <a:gd name="T18" fmla="*/ 29 w 149"/>
                    <a:gd name="T19" fmla="*/ 34 h 182"/>
                    <a:gd name="T20" fmla="*/ 0 w 149"/>
                    <a:gd name="T21" fmla="*/ 101 h 182"/>
                    <a:gd name="T22" fmla="*/ 3 w 149"/>
                    <a:gd name="T23" fmla="*/ 140 h 182"/>
                    <a:gd name="T24" fmla="*/ 16 w 149"/>
                    <a:gd name="T25" fmla="*/ 120 h 182"/>
                    <a:gd name="T26" fmla="*/ 42 w 149"/>
                    <a:gd name="T27" fmla="*/ 90 h 182"/>
                    <a:gd name="T28" fmla="*/ 72 w 149"/>
                    <a:gd name="T29" fmla="*/ 90 h 182"/>
                    <a:gd name="T30" fmla="*/ 53 w 149"/>
                    <a:gd name="T31" fmla="*/ 143 h 182"/>
                    <a:gd name="T32" fmla="*/ 60 w 149"/>
                    <a:gd name="T33"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82">
                      <a:moveTo>
                        <a:pt x="60" y="174"/>
                      </a:moveTo>
                      <a:lnTo>
                        <a:pt x="93" y="182"/>
                      </a:lnTo>
                      <a:lnTo>
                        <a:pt x="110" y="152"/>
                      </a:lnTo>
                      <a:lnTo>
                        <a:pt x="149" y="122"/>
                      </a:lnTo>
                      <a:lnTo>
                        <a:pt x="132" y="77"/>
                      </a:lnTo>
                      <a:lnTo>
                        <a:pt x="132" y="37"/>
                      </a:lnTo>
                      <a:lnTo>
                        <a:pt x="106" y="0"/>
                      </a:lnTo>
                      <a:lnTo>
                        <a:pt x="76" y="27"/>
                      </a:lnTo>
                      <a:lnTo>
                        <a:pt x="55" y="53"/>
                      </a:lnTo>
                      <a:lnTo>
                        <a:pt x="29" y="34"/>
                      </a:lnTo>
                      <a:lnTo>
                        <a:pt x="0" y="101"/>
                      </a:lnTo>
                      <a:lnTo>
                        <a:pt x="3" y="140"/>
                      </a:lnTo>
                      <a:lnTo>
                        <a:pt x="16" y="120"/>
                      </a:lnTo>
                      <a:lnTo>
                        <a:pt x="42" y="90"/>
                      </a:lnTo>
                      <a:lnTo>
                        <a:pt x="72" y="90"/>
                      </a:lnTo>
                      <a:lnTo>
                        <a:pt x="53" y="143"/>
                      </a:lnTo>
                      <a:lnTo>
                        <a:pt x="60" y="174"/>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41" name="Freeform 163">
                  <a:extLst>
                    <a:ext uri="{FF2B5EF4-FFF2-40B4-BE49-F238E27FC236}">
                      <a16:creationId xmlns:a16="http://schemas.microsoft.com/office/drawing/2014/main" id="{9D8CBCB3-110C-4FD4-A902-6BA9BFC35296}"/>
                    </a:ext>
                  </a:extLst>
                </p:cNvPr>
                <p:cNvSpPr>
                  <a:spLocks/>
                </p:cNvSpPr>
                <p:nvPr/>
              </p:nvSpPr>
              <p:spPr bwMode="auto">
                <a:xfrm>
                  <a:off x="2614613" y="4216400"/>
                  <a:ext cx="55563" cy="33338"/>
                </a:xfrm>
                <a:custGeom>
                  <a:avLst/>
                  <a:gdLst>
                    <a:gd name="T0" fmla="*/ 101 w 174"/>
                    <a:gd name="T1" fmla="*/ 13 h 102"/>
                    <a:gd name="T2" fmla="*/ 84 w 174"/>
                    <a:gd name="T3" fmla="*/ 0 h 102"/>
                    <a:gd name="T4" fmla="*/ 14 w 174"/>
                    <a:gd name="T5" fmla="*/ 53 h 102"/>
                    <a:gd name="T6" fmla="*/ 0 w 174"/>
                    <a:gd name="T7" fmla="*/ 63 h 102"/>
                    <a:gd name="T8" fmla="*/ 44 w 174"/>
                    <a:gd name="T9" fmla="*/ 63 h 102"/>
                    <a:gd name="T10" fmla="*/ 121 w 174"/>
                    <a:gd name="T11" fmla="*/ 102 h 102"/>
                    <a:gd name="T12" fmla="*/ 144 w 174"/>
                    <a:gd name="T13" fmla="*/ 95 h 102"/>
                    <a:gd name="T14" fmla="*/ 168 w 174"/>
                    <a:gd name="T15" fmla="*/ 72 h 102"/>
                    <a:gd name="T16" fmla="*/ 174 w 174"/>
                    <a:gd name="T17" fmla="*/ 49 h 102"/>
                    <a:gd name="T18" fmla="*/ 157 w 174"/>
                    <a:gd name="T19" fmla="*/ 25 h 102"/>
                    <a:gd name="T20" fmla="*/ 101 w 174"/>
                    <a:gd name="T21"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02">
                      <a:moveTo>
                        <a:pt x="101" y="13"/>
                      </a:moveTo>
                      <a:lnTo>
                        <a:pt x="84" y="0"/>
                      </a:lnTo>
                      <a:lnTo>
                        <a:pt x="14" y="53"/>
                      </a:lnTo>
                      <a:lnTo>
                        <a:pt x="0" y="63"/>
                      </a:lnTo>
                      <a:lnTo>
                        <a:pt x="44" y="63"/>
                      </a:lnTo>
                      <a:lnTo>
                        <a:pt x="121" y="102"/>
                      </a:lnTo>
                      <a:lnTo>
                        <a:pt x="144" y="95"/>
                      </a:lnTo>
                      <a:lnTo>
                        <a:pt x="168" y="72"/>
                      </a:lnTo>
                      <a:lnTo>
                        <a:pt x="174" y="49"/>
                      </a:lnTo>
                      <a:lnTo>
                        <a:pt x="157" y="25"/>
                      </a:lnTo>
                      <a:lnTo>
                        <a:pt x="101" y="13"/>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42" name="Freeform 165">
                  <a:extLst>
                    <a:ext uri="{FF2B5EF4-FFF2-40B4-BE49-F238E27FC236}">
                      <a16:creationId xmlns:a16="http://schemas.microsoft.com/office/drawing/2014/main" id="{5D25E6BD-9122-4DF6-B789-B73EB895D72E}"/>
                    </a:ext>
                  </a:extLst>
                </p:cNvPr>
                <p:cNvSpPr>
                  <a:spLocks/>
                </p:cNvSpPr>
                <p:nvPr/>
              </p:nvSpPr>
              <p:spPr bwMode="auto">
                <a:xfrm>
                  <a:off x="2057400" y="3133725"/>
                  <a:ext cx="20638" cy="14288"/>
                </a:xfrm>
                <a:custGeom>
                  <a:avLst/>
                  <a:gdLst>
                    <a:gd name="T0" fmla="*/ 30 w 63"/>
                    <a:gd name="T1" fmla="*/ 0 h 47"/>
                    <a:gd name="T2" fmla="*/ 3 w 63"/>
                    <a:gd name="T3" fmla="*/ 4 h 47"/>
                    <a:gd name="T4" fmla="*/ 0 w 63"/>
                    <a:gd name="T5" fmla="*/ 28 h 47"/>
                    <a:gd name="T6" fmla="*/ 23 w 63"/>
                    <a:gd name="T7" fmla="*/ 40 h 47"/>
                    <a:gd name="T8" fmla="*/ 46 w 63"/>
                    <a:gd name="T9" fmla="*/ 47 h 47"/>
                    <a:gd name="T10" fmla="*/ 63 w 63"/>
                    <a:gd name="T11" fmla="*/ 17 h 47"/>
                    <a:gd name="T12" fmla="*/ 30 w 6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63" h="47">
                      <a:moveTo>
                        <a:pt x="30" y="0"/>
                      </a:moveTo>
                      <a:lnTo>
                        <a:pt x="3" y="4"/>
                      </a:lnTo>
                      <a:lnTo>
                        <a:pt x="0" y="28"/>
                      </a:lnTo>
                      <a:lnTo>
                        <a:pt x="23" y="40"/>
                      </a:lnTo>
                      <a:lnTo>
                        <a:pt x="46" y="47"/>
                      </a:lnTo>
                      <a:lnTo>
                        <a:pt x="63" y="17"/>
                      </a:lnTo>
                      <a:lnTo>
                        <a:pt x="30" y="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43" name="Freeform 169">
                  <a:extLst>
                    <a:ext uri="{FF2B5EF4-FFF2-40B4-BE49-F238E27FC236}">
                      <a16:creationId xmlns:a16="http://schemas.microsoft.com/office/drawing/2014/main" id="{9DBF8156-F340-4AAC-91F8-FC68922303AF}"/>
                    </a:ext>
                  </a:extLst>
                </p:cNvPr>
                <p:cNvSpPr>
                  <a:spLocks/>
                </p:cNvSpPr>
                <p:nvPr/>
              </p:nvSpPr>
              <p:spPr bwMode="auto">
                <a:xfrm>
                  <a:off x="2170113" y="2919413"/>
                  <a:ext cx="768350" cy="1417638"/>
                </a:xfrm>
                <a:custGeom>
                  <a:avLst/>
                  <a:gdLst>
                    <a:gd name="T0" fmla="*/ 1971 w 2422"/>
                    <a:gd name="T1" fmla="*/ 3120 h 4462"/>
                    <a:gd name="T2" fmla="*/ 1851 w 2422"/>
                    <a:gd name="T3" fmla="*/ 2723 h 4462"/>
                    <a:gd name="T4" fmla="*/ 1744 w 2422"/>
                    <a:gd name="T5" fmla="*/ 2651 h 4462"/>
                    <a:gd name="T6" fmla="*/ 1835 w 2422"/>
                    <a:gd name="T7" fmla="*/ 2435 h 4462"/>
                    <a:gd name="T8" fmla="*/ 1493 w 2422"/>
                    <a:gd name="T9" fmla="*/ 2229 h 4462"/>
                    <a:gd name="T10" fmla="*/ 1393 w 2422"/>
                    <a:gd name="T11" fmla="*/ 1814 h 4462"/>
                    <a:gd name="T12" fmla="*/ 1311 w 2422"/>
                    <a:gd name="T13" fmla="*/ 1643 h 4462"/>
                    <a:gd name="T14" fmla="*/ 954 w 2422"/>
                    <a:gd name="T15" fmla="*/ 1490 h 4462"/>
                    <a:gd name="T16" fmla="*/ 889 w 2422"/>
                    <a:gd name="T17" fmla="*/ 1438 h 4462"/>
                    <a:gd name="T18" fmla="*/ 1018 w 2422"/>
                    <a:gd name="T19" fmla="*/ 1287 h 4462"/>
                    <a:gd name="T20" fmla="*/ 1071 w 2422"/>
                    <a:gd name="T21" fmla="*/ 1163 h 4462"/>
                    <a:gd name="T22" fmla="*/ 1284 w 2422"/>
                    <a:gd name="T23" fmla="*/ 554 h 4462"/>
                    <a:gd name="T24" fmla="*/ 821 w 2422"/>
                    <a:gd name="T25" fmla="*/ 548 h 4462"/>
                    <a:gd name="T26" fmla="*/ 519 w 2422"/>
                    <a:gd name="T27" fmla="*/ 644 h 4462"/>
                    <a:gd name="T28" fmla="*/ 522 w 2422"/>
                    <a:gd name="T29" fmla="*/ 584 h 4462"/>
                    <a:gd name="T30" fmla="*/ 607 w 2422"/>
                    <a:gd name="T31" fmla="*/ 434 h 4462"/>
                    <a:gd name="T32" fmla="*/ 923 w 2422"/>
                    <a:gd name="T33" fmla="*/ 83 h 4462"/>
                    <a:gd name="T34" fmla="*/ 527 w 2422"/>
                    <a:gd name="T35" fmla="*/ 76 h 4462"/>
                    <a:gd name="T36" fmla="*/ 301 w 2422"/>
                    <a:gd name="T37" fmla="*/ 132 h 4462"/>
                    <a:gd name="T38" fmla="*/ 273 w 2422"/>
                    <a:gd name="T39" fmla="*/ 335 h 4462"/>
                    <a:gd name="T40" fmla="*/ 247 w 2422"/>
                    <a:gd name="T41" fmla="*/ 454 h 4462"/>
                    <a:gd name="T42" fmla="*/ 176 w 2422"/>
                    <a:gd name="T43" fmla="*/ 663 h 4462"/>
                    <a:gd name="T44" fmla="*/ 234 w 2422"/>
                    <a:gd name="T45" fmla="*/ 789 h 4462"/>
                    <a:gd name="T46" fmla="*/ 102 w 2422"/>
                    <a:gd name="T47" fmla="*/ 986 h 4462"/>
                    <a:gd name="T48" fmla="*/ 78 w 2422"/>
                    <a:gd name="T49" fmla="*/ 1089 h 4462"/>
                    <a:gd name="T50" fmla="*/ 247 w 2422"/>
                    <a:gd name="T51" fmla="*/ 1111 h 4462"/>
                    <a:gd name="T52" fmla="*/ 252 w 2422"/>
                    <a:gd name="T53" fmla="*/ 1250 h 4462"/>
                    <a:gd name="T54" fmla="*/ 190 w 2422"/>
                    <a:gd name="T55" fmla="*/ 1483 h 4462"/>
                    <a:gd name="T56" fmla="*/ 123 w 2422"/>
                    <a:gd name="T57" fmla="*/ 1855 h 4462"/>
                    <a:gd name="T58" fmla="*/ 230 w 2422"/>
                    <a:gd name="T59" fmla="*/ 1477 h 4462"/>
                    <a:gd name="T60" fmla="*/ 347 w 2422"/>
                    <a:gd name="T61" fmla="*/ 1502 h 4462"/>
                    <a:gd name="T62" fmla="*/ 430 w 2422"/>
                    <a:gd name="T63" fmla="*/ 1491 h 4462"/>
                    <a:gd name="T64" fmla="*/ 357 w 2422"/>
                    <a:gd name="T65" fmla="*/ 1973 h 4462"/>
                    <a:gd name="T66" fmla="*/ 430 w 2422"/>
                    <a:gd name="T67" fmla="*/ 2195 h 4462"/>
                    <a:gd name="T68" fmla="*/ 556 w 2422"/>
                    <a:gd name="T69" fmla="*/ 2067 h 4462"/>
                    <a:gd name="T70" fmla="*/ 831 w 2422"/>
                    <a:gd name="T71" fmla="*/ 1972 h 4462"/>
                    <a:gd name="T72" fmla="*/ 845 w 2422"/>
                    <a:gd name="T73" fmla="*/ 2108 h 4462"/>
                    <a:gd name="T74" fmla="*/ 939 w 2422"/>
                    <a:gd name="T75" fmla="*/ 2443 h 4462"/>
                    <a:gd name="T76" fmla="*/ 1033 w 2422"/>
                    <a:gd name="T77" fmla="*/ 2538 h 4462"/>
                    <a:gd name="T78" fmla="*/ 1046 w 2422"/>
                    <a:gd name="T79" fmla="*/ 2842 h 4462"/>
                    <a:gd name="T80" fmla="*/ 827 w 2422"/>
                    <a:gd name="T81" fmla="*/ 2885 h 4462"/>
                    <a:gd name="T82" fmla="*/ 409 w 2422"/>
                    <a:gd name="T83" fmla="*/ 3134 h 4462"/>
                    <a:gd name="T84" fmla="*/ 632 w 2422"/>
                    <a:gd name="T85" fmla="*/ 3085 h 4462"/>
                    <a:gd name="T86" fmla="*/ 435 w 2422"/>
                    <a:gd name="T87" fmla="*/ 3505 h 4462"/>
                    <a:gd name="T88" fmla="*/ 353 w 2422"/>
                    <a:gd name="T89" fmla="*/ 3659 h 4462"/>
                    <a:gd name="T90" fmla="*/ 600 w 2422"/>
                    <a:gd name="T91" fmla="*/ 3717 h 4462"/>
                    <a:gd name="T92" fmla="*/ 1110 w 2422"/>
                    <a:gd name="T93" fmla="*/ 3652 h 4462"/>
                    <a:gd name="T94" fmla="*/ 755 w 2422"/>
                    <a:gd name="T95" fmla="*/ 3871 h 4462"/>
                    <a:gd name="T96" fmla="*/ 421 w 2422"/>
                    <a:gd name="T97" fmla="*/ 4163 h 4462"/>
                    <a:gd name="T98" fmla="*/ 331 w 2422"/>
                    <a:gd name="T99" fmla="*/ 4446 h 4462"/>
                    <a:gd name="T100" fmla="*/ 773 w 2422"/>
                    <a:gd name="T101" fmla="*/ 4335 h 4462"/>
                    <a:gd name="T102" fmla="*/ 1211 w 2422"/>
                    <a:gd name="T103" fmla="*/ 4176 h 4462"/>
                    <a:gd name="T104" fmla="*/ 1461 w 2422"/>
                    <a:gd name="T105" fmla="*/ 4074 h 4462"/>
                    <a:gd name="T106" fmla="*/ 1617 w 2422"/>
                    <a:gd name="T107" fmla="*/ 4062 h 4462"/>
                    <a:gd name="T108" fmla="*/ 2292 w 2422"/>
                    <a:gd name="T109" fmla="*/ 3927 h 4462"/>
                    <a:gd name="T110" fmla="*/ 2058 w 2422"/>
                    <a:gd name="T111" fmla="*/ 3833 h 4462"/>
                    <a:gd name="T112" fmla="*/ 2106 w 2422"/>
                    <a:gd name="T113" fmla="*/ 3613 h 4462"/>
                    <a:gd name="T114" fmla="*/ 2265 w 2422"/>
                    <a:gd name="T115" fmla="*/ 3492 h 4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2" h="4462">
                      <a:moveTo>
                        <a:pt x="2351" y="3110"/>
                      </a:moveTo>
                      <a:lnTo>
                        <a:pt x="2314" y="3051"/>
                      </a:lnTo>
                      <a:lnTo>
                        <a:pt x="2170" y="3025"/>
                      </a:lnTo>
                      <a:lnTo>
                        <a:pt x="2103" y="3013"/>
                      </a:lnTo>
                      <a:lnTo>
                        <a:pt x="2060" y="3020"/>
                      </a:lnTo>
                      <a:lnTo>
                        <a:pt x="2013" y="3030"/>
                      </a:lnTo>
                      <a:lnTo>
                        <a:pt x="2001" y="3066"/>
                      </a:lnTo>
                      <a:lnTo>
                        <a:pt x="1988" y="3113"/>
                      </a:lnTo>
                      <a:lnTo>
                        <a:pt x="1971" y="3120"/>
                      </a:lnTo>
                      <a:lnTo>
                        <a:pt x="1914" y="3098"/>
                      </a:lnTo>
                      <a:lnTo>
                        <a:pt x="1887" y="3064"/>
                      </a:lnTo>
                      <a:lnTo>
                        <a:pt x="1914" y="3004"/>
                      </a:lnTo>
                      <a:lnTo>
                        <a:pt x="1956" y="2964"/>
                      </a:lnTo>
                      <a:lnTo>
                        <a:pt x="1980" y="2927"/>
                      </a:lnTo>
                      <a:lnTo>
                        <a:pt x="1972" y="2841"/>
                      </a:lnTo>
                      <a:lnTo>
                        <a:pt x="1945" y="2795"/>
                      </a:lnTo>
                      <a:lnTo>
                        <a:pt x="1897" y="2746"/>
                      </a:lnTo>
                      <a:lnTo>
                        <a:pt x="1851" y="2723"/>
                      </a:lnTo>
                      <a:lnTo>
                        <a:pt x="1827" y="2690"/>
                      </a:lnTo>
                      <a:lnTo>
                        <a:pt x="1787" y="2693"/>
                      </a:lnTo>
                      <a:lnTo>
                        <a:pt x="1747" y="2691"/>
                      </a:lnTo>
                      <a:lnTo>
                        <a:pt x="1720" y="2668"/>
                      </a:lnTo>
                      <a:lnTo>
                        <a:pt x="1680" y="2668"/>
                      </a:lnTo>
                      <a:lnTo>
                        <a:pt x="1638" y="2672"/>
                      </a:lnTo>
                      <a:lnTo>
                        <a:pt x="1647" y="2652"/>
                      </a:lnTo>
                      <a:lnTo>
                        <a:pt x="1690" y="2654"/>
                      </a:lnTo>
                      <a:lnTo>
                        <a:pt x="1744" y="2651"/>
                      </a:lnTo>
                      <a:lnTo>
                        <a:pt x="1794" y="2680"/>
                      </a:lnTo>
                      <a:lnTo>
                        <a:pt x="1837" y="2680"/>
                      </a:lnTo>
                      <a:lnTo>
                        <a:pt x="1854" y="2693"/>
                      </a:lnTo>
                      <a:lnTo>
                        <a:pt x="1917" y="2682"/>
                      </a:lnTo>
                      <a:lnTo>
                        <a:pt x="1951" y="2719"/>
                      </a:lnTo>
                      <a:lnTo>
                        <a:pt x="1931" y="2665"/>
                      </a:lnTo>
                      <a:lnTo>
                        <a:pt x="1856" y="2593"/>
                      </a:lnTo>
                      <a:lnTo>
                        <a:pt x="1808" y="2471"/>
                      </a:lnTo>
                      <a:lnTo>
                        <a:pt x="1835" y="2435"/>
                      </a:lnTo>
                      <a:lnTo>
                        <a:pt x="1775" y="2395"/>
                      </a:lnTo>
                      <a:lnTo>
                        <a:pt x="1740" y="2319"/>
                      </a:lnTo>
                      <a:lnTo>
                        <a:pt x="1663" y="2250"/>
                      </a:lnTo>
                      <a:lnTo>
                        <a:pt x="1613" y="2214"/>
                      </a:lnTo>
                      <a:lnTo>
                        <a:pt x="1586" y="2187"/>
                      </a:lnTo>
                      <a:lnTo>
                        <a:pt x="1556" y="2187"/>
                      </a:lnTo>
                      <a:lnTo>
                        <a:pt x="1546" y="2204"/>
                      </a:lnTo>
                      <a:lnTo>
                        <a:pt x="1513" y="2209"/>
                      </a:lnTo>
                      <a:lnTo>
                        <a:pt x="1493" y="2229"/>
                      </a:lnTo>
                      <a:lnTo>
                        <a:pt x="1513" y="2178"/>
                      </a:lnTo>
                      <a:lnTo>
                        <a:pt x="1533" y="2142"/>
                      </a:lnTo>
                      <a:lnTo>
                        <a:pt x="1505" y="2108"/>
                      </a:lnTo>
                      <a:lnTo>
                        <a:pt x="1488" y="2086"/>
                      </a:lnTo>
                      <a:lnTo>
                        <a:pt x="1448" y="2069"/>
                      </a:lnTo>
                      <a:lnTo>
                        <a:pt x="1458" y="2049"/>
                      </a:lnTo>
                      <a:lnTo>
                        <a:pt x="1427" y="1980"/>
                      </a:lnTo>
                      <a:lnTo>
                        <a:pt x="1414" y="1864"/>
                      </a:lnTo>
                      <a:lnTo>
                        <a:pt x="1393" y="1814"/>
                      </a:lnTo>
                      <a:lnTo>
                        <a:pt x="1359" y="1799"/>
                      </a:lnTo>
                      <a:lnTo>
                        <a:pt x="1373" y="1772"/>
                      </a:lnTo>
                      <a:lnTo>
                        <a:pt x="1406" y="1754"/>
                      </a:lnTo>
                      <a:lnTo>
                        <a:pt x="1368" y="1675"/>
                      </a:lnTo>
                      <a:lnTo>
                        <a:pt x="1368" y="1675"/>
                      </a:lnTo>
                      <a:lnTo>
                        <a:pt x="1342" y="1663"/>
                      </a:lnTo>
                      <a:lnTo>
                        <a:pt x="1323" y="1651"/>
                      </a:lnTo>
                      <a:lnTo>
                        <a:pt x="1316" y="1647"/>
                      </a:lnTo>
                      <a:lnTo>
                        <a:pt x="1311" y="1643"/>
                      </a:lnTo>
                      <a:lnTo>
                        <a:pt x="1311" y="1643"/>
                      </a:lnTo>
                      <a:lnTo>
                        <a:pt x="1237" y="1537"/>
                      </a:lnTo>
                      <a:lnTo>
                        <a:pt x="1180" y="1514"/>
                      </a:lnTo>
                      <a:lnTo>
                        <a:pt x="1133" y="1498"/>
                      </a:lnTo>
                      <a:lnTo>
                        <a:pt x="1100" y="1462"/>
                      </a:lnTo>
                      <a:lnTo>
                        <a:pt x="1063" y="1442"/>
                      </a:lnTo>
                      <a:lnTo>
                        <a:pt x="1026" y="1440"/>
                      </a:lnTo>
                      <a:lnTo>
                        <a:pt x="980" y="1483"/>
                      </a:lnTo>
                      <a:lnTo>
                        <a:pt x="954" y="1490"/>
                      </a:lnTo>
                      <a:lnTo>
                        <a:pt x="883" y="1483"/>
                      </a:lnTo>
                      <a:lnTo>
                        <a:pt x="833" y="1468"/>
                      </a:lnTo>
                      <a:lnTo>
                        <a:pt x="796" y="1454"/>
                      </a:lnTo>
                      <a:lnTo>
                        <a:pt x="746" y="1449"/>
                      </a:lnTo>
                      <a:lnTo>
                        <a:pt x="700" y="1455"/>
                      </a:lnTo>
                      <a:lnTo>
                        <a:pt x="700" y="1439"/>
                      </a:lnTo>
                      <a:lnTo>
                        <a:pt x="776" y="1432"/>
                      </a:lnTo>
                      <a:lnTo>
                        <a:pt x="857" y="1431"/>
                      </a:lnTo>
                      <a:lnTo>
                        <a:pt x="889" y="1438"/>
                      </a:lnTo>
                      <a:lnTo>
                        <a:pt x="936" y="1416"/>
                      </a:lnTo>
                      <a:lnTo>
                        <a:pt x="959" y="1386"/>
                      </a:lnTo>
                      <a:lnTo>
                        <a:pt x="969" y="1357"/>
                      </a:lnTo>
                      <a:lnTo>
                        <a:pt x="1006" y="1360"/>
                      </a:lnTo>
                      <a:lnTo>
                        <a:pt x="1048" y="1360"/>
                      </a:lnTo>
                      <a:lnTo>
                        <a:pt x="1062" y="1340"/>
                      </a:lnTo>
                      <a:lnTo>
                        <a:pt x="1065" y="1323"/>
                      </a:lnTo>
                      <a:lnTo>
                        <a:pt x="1055" y="1299"/>
                      </a:lnTo>
                      <a:lnTo>
                        <a:pt x="1018" y="1287"/>
                      </a:lnTo>
                      <a:lnTo>
                        <a:pt x="1025" y="1267"/>
                      </a:lnTo>
                      <a:lnTo>
                        <a:pt x="998" y="1250"/>
                      </a:lnTo>
                      <a:lnTo>
                        <a:pt x="958" y="1254"/>
                      </a:lnTo>
                      <a:lnTo>
                        <a:pt x="928" y="1274"/>
                      </a:lnTo>
                      <a:lnTo>
                        <a:pt x="921" y="1258"/>
                      </a:lnTo>
                      <a:lnTo>
                        <a:pt x="961" y="1220"/>
                      </a:lnTo>
                      <a:lnTo>
                        <a:pt x="1032" y="1244"/>
                      </a:lnTo>
                      <a:lnTo>
                        <a:pt x="1057" y="1200"/>
                      </a:lnTo>
                      <a:lnTo>
                        <a:pt x="1071" y="1163"/>
                      </a:lnTo>
                      <a:lnTo>
                        <a:pt x="1116" y="1133"/>
                      </a:lnTo>
                      <a:lnTo>
                        <a:pt x="1120" y="1090"/>
                      </a:lnTo>
                      <a:lnTo>
                        <a:pt x="1170" y="1057"/>
                      </a:lnTo>
                      <a:lnTo>
                        <a:pt x="1179" y="990"/>
                      </a:lnTo>
                      <a:lnTo>
                        <a:pt x="1224" y="896"/>
                      </a:lnTo>
                      <a:lnTo>
                        <a:pt x="1237" y="804"/>
                      </a:lnTo>
                      <a:lnTo>
                        <a:pt x="1300" y="720"/>
                      </a:lnTo>
                      <a:lnTo>
                        <a:pt x="1306" y="614"/>
                      </a:lnTo>
                      <a:lnTo>
                        <a:pt x="1284" y="554"/>
                      </a:lnTo>
                      <a:lnTo>
                        <a:pt x="1244" y="541"/>
                      </a:lnTo>
                      <a:lnTo>
                        <a:pt x="1168" y="538"/>
                      </a:lnTo>
                      <a:lnTo>
                        <a:pt x="1095" y="546"/>
                      </a:lnTo>
                      <a:lnTo>
                        <a:pt x="1055" y="526"/>
                      </a:lnTo>
                      <a:lnTo>
                        <a:pt x="995" y="543"/>
                      </a:lnTo>
                      <a:lnTo>
                        <a:pt x="961" y="561"/>
                      </a:lnTo>
                      <a:lnTo>
                        <a:pt x="921" y="547"/>
                      </a:lnTo>
                      <a:lnTo>
                        <a:pt x="868" y="528"/>
                      </a:lnTo>
                      <a:lnTo>
                        <a:pt x="821" y="548"/>
                      </a:lnTo>
                      <a:lnTo>
                        <a:pt x="795" y="569"/>
                      </a:lnTo>
                      <a:lnTo>
                        <a:pt x="762" y="579"/>
                      </a:lnTo>
                      <a:lnTo>
                        <a:pt x="715" y="583"/>
                      </a:lnTo>
                      <a:lnTo>
                        <a:pt x="702" y="596"/>
                      </a:lnTo>
                      <a:lnTo>
                        <a:pt x="632" y="610"/>
                      </a:lnTo>
                      <a:lnTo>
                        <a:pt x="649" y="630"/>
                      </a:lnTo>
                      <a:lnTo>
                        <a:pt x="596" y="673"/>
                      </a:lnTo>
                      <a:lnTo>
                        <a:pt x="572" y="677"/>
                      </a:lnTo>
                      <a:lnTo>
                        <a:pt x="519" y="644"/>
                      </a:lnTo>
                      <a:lnTo>
                        <a:pt x="529" y="634"/>
                      </a:lnTo>
                      <a:lnTo>
                        <a:pt x="549" y="638"/>
                      </a:lnTo>
                      <a:lnTo>
                        <a:pt x="583" y="630"/>
                      </a:lnTo>
                      <a:lnTo>
                        <a:pt x="615" y="613"/>
                      </a:lnTo>
                      <a:lnTo>
                        <a:pt x="632" y="546"/>
                      </a:lnTo>
                      <a:lnTo>
                        <a:pt x="615" y="547"/>
                      </a:lnTo>
                      <a:lnTo>
                        <a:pt x="565" y="567"/>
                      </a:lnTo>
                      <a:lnTo>
                        <a:pt x="526" y="597"/>
                      </a:lnTo>
                      <a:lnTo>
                        <a:pt x="522" y="584"/>
                      </a:lnTo>
                      <a:lnTo>
                        <a:pt x="565" y="534"/>
                      </a:lnTo>
                      <a:lnTo>
                        <a:pt x="650" y="501"/>
                      </a:lnTo>
                      <a:lnTo>
                        <a:pt x="668" y="523"/>
                      </a:lnTo>
                      <a:lnTo>
                        <a:pt x="721" y="453"/>
                      </a:lnTo>
                      <a:lnTo>
                        <a:pt x="704" y="446"/>
                      </a:lnTo>
                      <a:lnTo>
                        <a:pt x="614" y="474"/>
                      </a:lnTo>
                      <a:lnTo>
                        <a:pt x="604" y="457"/>
                      </a:lnTo>
                      <a:lnTo>
                        <a:pt x="557" y="448"/>
                      </a:lnTo>
                      <a:lnTo>
                        <a:pt x="607" y="434"/>
                      </a:lnTo>
                      <a:lnTo>
                        <a:pt x="630" y="437"/>
                      </a:lnTo>
                      <a:lnTo>
                        <a:pt x="683" y="384"/>
                      </a:lnTo>
                      <a:lnTo>
                        <a:pt x="686" y="360"/>
                      </a:lnTo>
                      <a:lnTo>
                        <a:pt x="730" y="340"/>
                      </a:lnTo>
                      <a:lnTo>
                        <a:pt x="759" y="293"/>
                      </a:lnTo>
                      <a:lnTo>
                        <a:pt x="861" y="203"/>
                      </a:lnTo>
                      <a:lnTo>
                        <a:pt x="928" y="162"/>
                      </a:lnTo>
                      <a:lnTo>
                        <a:pt x="957" y="89"/>
                      </a:lnTo>
                      <a:lnTo>
                        <a:pt x="923" y="83"/>
                      </a:lnTo>
                      <a:lnTo>
                        <a:pt x="910" y="59"/>
                      </a:lnTo>
                      <a:lnTo>
                        <a:pt x="917" y="23"/>
                      </a:lnTo>
                      <a:lnTo>
                        <a:pt x="893" y="0"/>
                      </a:lnTo>
                      <a:lnTo>
                        <a:pt x="770" y="35"/>
                      </a:lnTo>
                      <a:lnTo>
                        <a:pt x="721" y="68"/>
                      </a:lnTo>
                      <a:lnTo>
                        <a:pt x="671" y="38"/>
                      </a:lnTo>
                      <a:lnTo>
                        <a:pt x="590" y="69"/>
                      </a:lnTo>
                      <a:lnTo>
                        <a:pt x="550" y="89"/>
                      </a:lnTo>
                      <a:lnTo>
                        <a:pt x="527" y="76"/>
                      </a:lnTo>
                      <a:lnTo>
                        <a:pt x="497" y="54"/>
                      </a:lnTo>
                      <a:lnTo>
                        <a:pt x="473" y="54"/>
                      </a:lnTo>
                      <a:lnTo>
                        <a:pt x="463" y="74"/>
                      </a:lnTo>
                      <a:lnTo>
                        <a:pt x="427" y="44"/>
                      </a:lnTo>
                      <a:lnTo>
                        <a:pt x="396" y="25"/>
                      </a:lnTo>
                      <a:lnTo>
                        <a:pt x="363" y="38"/>
                      </a:lnTo>
                      <a:lnTo>
                        <a:pt x="347" y="38"/>
                      </a:lnTo>
                      <a:lnTo>
                        <a:pt x="341" y="78"/>
                      </a:lnTo>
                      <a:lnTo>
                        <a:pt x="301" y="132"/>
                      </a:lnTo>
                      <a:lnTo>
                        <a:pt x="298" y="169"/>
                      </a:lnTo>
                      <a:lnTo>
                        <a:pt x="305" y="204"/>
                      </a:lnTo>
                      <a:lnTo>
                        <a:pt x="362" y="234"/>
                      </a:lnTo>
                      <a:lnTo>
                        <a:pt x="362" y="253"/>
                      </a:lnTo>
                      <a:lnTo>
                        <a:pt x="315" y="224"/>
                      </a:lnTo>
                      <a:lnTo>
                        <a:pt x="282" y="244"/>
                      </a:lnTo>
                      <a:lnTo>
                        <a:pt x="253" y="271"/>
                      </a:lnTo>
                      <a:lnTo>
                        <a:pt x="279" y="318"/>
                      </a:lnTo>
                      <a:lnTo>
                        <a:pt x="273" y="335"/>
                      </a:lnTo>
                      <a:lnTo>
                        <a:pt x="243" y="318"/>
                      </a:lnTo>
                      <a:lnTo>
                        <a:pt x="219" y="325"/>
                      </a:lnTo>
                      <a:lnTo>
                        <a:pt x="219" y="345"/>
                      </a:lnTo>
                      <a:lnTo>
                        <a:pt x="264" y="381"/>
                      </a:lnTo>
                      <a:lnTo>
                        <a:pt x="297" y="437"/>
                      </a:lnTo>
                      <a:lnTo>
                        <a:pt x="284" y="450"/>
                      </a:lnTo>
                      <a:lnTo>
                        <a:pt x="244" y="424"/>
                      </a:lnTo>
                      <a:lnTo>
                        <a:pt x="234" y="437"/>
                      </a:lnTo>
                      <a:lnTo>
                        <a:pt x="247" y="454"/>
                      </a:lnTo>
                      <a:lnTo>
                        <a:pt x="174" y="452"/>
                      </a:lnTo>
                      <a:lnTo>
                        <a:pt x="133" y="452"/>
                      </a:lnTo>
                      <a:lnTo>
                        <a:pt x="105" y="482"/>
                      </a:lnTo>
                      <a:lnTo>
                        <a:pt x="151" y="544"/>
                      </a:lnTo>
                      <a:lnTo>
                        <a:pt x="125" y="548"/>
                      </a:lnTo>
                      <a:lnTo>
                        <a:pt x="111" y="569"/>
                      </a:lnTo>
                      <a:lnTo>
                        <a:pt x="172" y="644"/>
                      </a:lnTo>
                      <a:lnTo>
                        <a:pt x="213" y="660"/>
                      </a:lnTo>
                      <a:lnTo>
                        <a:pt x="176" y="663"/>
                      </a:lnTo>
                      <a:lnTo>
                        <a:pt x="119" y="631"/>
                      </a:lnTo>
                      <a:lnTo>
                        <a:pt x="92" y="644"/>
                      </a:lnTo>
                      <a:lnTo>
                        <a:pt x="107" y="711"/>
                      </a:lnTo>
                      <a:lnTo>
                        <a:pt x="150" y="770"/>
                      </a:lnTo>
                      <a:lnTo>
                        <a:pt x="187" y="720"/>
                      </a:lnTo>
                      <a:lnTo>
                        <a:pt x="187" y="747"/>
                      </a:lnTo>
                      <a:lnTo>
                        <a:pt x="256" y="722"/>
                      </a:lnTo>
                      <a:lnTo>
                        <a:pt x="180" y="770"/>
                      </a:lnTo>
                      <a:lnTo>
                        <a:pt x="234" y="789"/>
                      </a:lnTo>
                      <a:lnTo>
                        <a:pt x="230" y="806"/>
                      </a:lnTo>
                      <a:lnTo>
                        <a:pt x="177" y="816"/>
                      </a:lnTo>
                      <a:lnTo>
                        <a:pt x="158" y="843"/>
                      </a:lnTo>
                      <a:lnTo>
                        <a:pt x="205" y="896"/>
                      </a:lnTo>
                      <a:lnTo>
                        <a:pt x="165" y="876"/>
                      </a:lnTo>
                      <a:lnTo>
                        <a:pt x="118" y="906"/>
                      </a:lnTo>
                      <a:lnTo>
                        <a:pt x="178" y="936"/>
                      </a:lnTo>
                      <a:lnTo>
                        <a:pt x="115" y="944"/>
                      </a:lnTo>
                      <a:lnTo>
                        <a:pt x="102" y="986"/>
                      </a:lnTo>
                      <a:lnTo>
                        <a:pt x="132" y="1025"/>
                      </a:lnTo>
                      <a:lnTo>
                        <a:pt x="127" y="1062"/>
                      </a:lnTo>
                      <a:lnTo>
                        <a:pt x="100" y="1065"/>
                      </a:lnTo>
                      <a:lnTo>
                        <a:pt x="67" y="1057"/>
                      </a:lnTo>
                      <a:lnTo>
                        <a:pt x="3" y="1070"/>
                      </a:lnTo>
                      <a:lnTo>
                        <a:pt x="0" y="1093"/>
                      </a:lnTo>
                      <a:lnTo>
                        <a:pt x="50" y="1117"/>
                      </a:lnTo>
                      <a:lnTo>
                        <a:pt x="76" y="1108"/>
                      </a:lnTo>
                      <a:lnTo>
                        <a:pt x="78" y="1089"/>
                      </a:lnTo>
                      <a:lnTo>
                        <a:pt x="130" y="1096"/>
                      </a:lnTo>
                      <a:lnTo>
                        <a:pt x="81" y="1112"/>
                      </a:lnTo>
                      <a:lnTo>
                        <a:pt x="77" y="1152"/>
                      </a:lnTo>
                      <a:lnTo>
                        <a:pt x="117" y="1176"/>
                      </a:lnTo>
                      <a:lnTo>
                        <a:pt x="148" y="1211"/>
                      </a:lnTo>
                      <a:lnTo>
                        <a:pt x="185" y="1215"/>
                      </a:lnTo>
                      <a:lnTo>
                        <a:pt x="200" y="1188"/>
                      </a:lnTo>
                      <a:lnTo>
                        <a:pt x="247" y="1155"/>
                      </a:lnTo>
                      <a:lnTo>
                        <a:pt x="247" y="1111"/>
                      </a:lnTo>
                      <a:lnTo>
                        <a:pt x="283" y="1084"/>
                      </a:lnTo>
                      <a:lnTo>
                        <a:pt x="317" y="1042"/>
                      </a:lnTo>
                      <a:lnTo>
                        <a:pt x="410" y="928"/>
                      </a:lnTo>
                      <a:lnTo>
                        <a:pt x="289" y="1087"/>
                      </a:lnTo>
                      <a:lnTo>
                        <a:pt x="303" y="1120"/>
                      </a:lnTo>
                      <a:lnTo>
                        <a:pt x="291" y="1147"/>
                      </a:lnTo>
                      <a:lnTo>
                        <a:pt x="301" y="1167"/>
                      </a:lnTo>
                      <a:lnTo>
                        <a:pt x="247" y="1210"/>
                      </a:lnTo>
                      <a:lnTo>
                        <a:pt x="252" y="1250"/>
                      </a:lnTo>
                      <a:lnTo>
                        <a:pt x="235" y="1244"/>
                      </a:lnTo>
                      <a:lnTo>
                        <a:pt x="238" y="1274"/>
                      </a:lnTo>
                      <a:lnTo>
                        <a:pt x="188" y="1284"/>
                      </a:lnTo>
                      <a:lnTo>
                        <a:pt x="188" y="1321"/>
                      </a:lnTo>
                      <a:lnTo>
                        <a:pt x="226" y="1364"/>
                      </a:lnTo>
                      <a:lnTo>
                        <a:pt x="209" y="1400"/>
                      </a:lnTo>
                      <a:lnTo>
                        <a:pt x="182" y="1440"/>
                      </a:lnTo>
                      <a:lnTo>
                        <a:pt x="160" y="1490"/>
                      </a:lnTo>
                      <a:lnTo>
                        <a:pt x="190" y="1483"/>
                      </a:lnTo>
                      <a:lnTo>
                        <a:pt x="177" y="1547"/>
                      </a:lnTo>
                      <a:lnTo>
                        <a:pt x="155" y="1577"/>
                      </a:lnTo>
                      <a:lnTo>
                        <a:pt x="161" y="1600"/>
                      </a:lnTo>
                      <a:lnTo>
                        <a:pt x="195" y="1589"/>
                      </a:lnTo>
                      <a:lnTo>
                        <a:pt x="195" y="1612"/>
                      </a:lnTo>
                      <a:lnTo>
                        <a:pt x="162" y="1693"/>
                      </a:lnTo>
                      <a:lnTo>
                        <a:pt x="129" y="1760"/>
                      </a:lnTo>
                      <a:lnTo>
                        <a:pt x="110" y="1810"/>
                      </a:lnTo>
                      <a:lnTo>
                        <a:pt x="123" y="1855"/>
                      </a:lnTo>
                      <a:lnTo>
                        <a:pt x="160" y="1855"/>
                      </a:lnTo>
                      <a:lnTo>
                        <a:pt x="194" y="1839"/>
                      </a:lnTo>
                      <a:lnTo>
                        <a:pt x="213" y="1775"/>
                      </a:lnTo>
                      <a:lnTo>
                        <a:pt x="223" y="1722"/>
                      </a:lnTo>
                      <a:lnTo>
                        <a:pt x="242" y="1626"/>
                      </a:lnTo>
                      <a:lnTo>
                        <a:pt x="267" y="1589"/>
                      </a:lnTo>
                      <a:lnTo>
                        <a:pt x="277" y="1539"/>
                      </a:lnTo>
                      <a:lnTo>
                        <a:pt x="254" y="1509"/>
                      </a:lnTo>
                      <a:lnTo>
                        <a:pt x="230" y="1477"/>
                      </a:lnTo>
                      <a:lnTo>
                        <a:pt x="246" y="1430"/>
                      </a:lnTo>
                      <a:lnTo>
                        <a:pt x="259" y="1440"/>
                      </a:lnTo>
                      <a:lnTo>
                        <a:pt x="342" y="1323"/>
                      </a:lnTo>
                      <a:lnTo>
                        <a:pt x="338" y="1353"/>
                      </a:lnTo>
                      <a:lnTo>
                        <a:pt x="286" y="1459"/>
                      </a:lnTo>
                      <a:lnTo>
                        <a:pt x="287" y="1492"/>
                      </a:lnTo>
                      <a:lnTo>
                        <a:pt x="314" y="1519"/>
                      </a:lnTo>
                      <a:lnTo>
                        <a:pt x="327" y="1495"/>
                      </a:lnTo>
                      <a:lnTo>
                        <a:pt x="347" y="1502"/>
                      </a:lnTo>
                      <a:lnTo>
                        <a:pt x="380" y="1492"/>
                      </a:lnTo>
                      <a:lnTo>
                        <a:pt x="386" y="1459"/>
                      </a:lnTo>
                      <a:lnTo>
                        <a:pt x="385" y="1385"/>
                      </a:lnTo>
                      <a:lnTo>
                        <a:pt x="416" y="1471"/>
                      </a:lnTo>
                      <a:lnTo>
                        <a:pt x="497" y="1478"/>
                      </a:lnTo>
                      <a:lnTo>
                        <a:pt x="577" y="1527"/>
                      </a:lnTo>
                      <a:lnTo>
                        <a:pt x="493" y="1488"/>
                      </a:lnTo>
                      <a:lnTo>
                        <a:pt x="460" y="1504"/>
                      </a:lnTo>
                      <a:lnTo>
                        <a:pt x="430" y="1491"/>
                      </a:lnTo>
                      <a:lnTo>
                        <a:pt x="391" y="1565"/>
                      </a:lnTo>
                      <a:lnTo>
                        <a:pt x="391" y="1615"/>
                      </a:lnTo>
                      <a:lnTo>
                        <a:pt x="415" y="1670"/>
                      </a:lnTo>
                      <a:lnTo>
                        <a:pt x="419" y="1697"/>
                      </a:lnTo>
                      <a:lnTo>
                        <a:pt x="459" y="1716"/>
                      </a:lnTo>
                      <a:lnTo>
                        <a:pt x="445" y="1770"/>
                      </a:lnTo>
                      <a:lnTo>
                        <a:pt x="427" y="1790"/>
                      </a:lnTo>
                      <a:lnTo>
                        <a:pt x="377" y="1917"/>
                      </a:lnTo>
                      <a:lnTo>
                        <a:pt x="357" y="1973"/>
                      </a:lnTo>
                      <a:lnTo>
                        <a:pt x="379" y="2046"/>
                      </a:lnTo>
                      <a:lnTo>
                        <a:pt x="369" y="2056"/>
                      </a:lnTo>
                      <a:lnTo>
                        <a:pt x="349" y="2012"/>
                      </a:lnTo>
                      <a:lnTo>
                        <a:pt x="325" y="2007"/>
                      </a:lnTo>
                      <a:lnTo>
                        <a:pt x="302" y="2040"/>
                      </a:lnTo>
                      <a:lnTo>
                        <a:pt x="312" y="2073"/>
                      </a:lnTo>
                      <a:lnTo>
                        <a:pt x="362" y="2106"/>
                      </a:lnTo>
                      <a:lnTo>
                        <a:pt x="386" y="2172"/>
                      </a:lnTo>
                      <a:lnTo>
                        <a:pt x="430" y="2195"/>
                      </a:lnTo>
                      <a:lnTo>
                        <a:pt x="430" y="2172"/>
                      </a:lnTo>
                      <a:lnTo>
                        <a:pt x="400" y="2145"/>
                      </a:lnTo>
                      <a:lnTo>
                        <a:pt x="392" y="2093"/>
                      </a:lnTo>
                      <a:lnTo>
                        <a:pt x="452" y="2071"/>
                      </a:lnTo>
                      <a:lnTo>
                        <a:pt x="489" y="2147"/>
                      </a:lnTo>
                      <a:lnTo>
                        <a:pt x="516" y="2161"/>
                      </a:lnTo>
                      <a:lnTo>
                        <a:pt x="562" y="2164"/>
                      </a:lnTo>
                      <a:lnTo>
                        <a:pt x="589" y="2127"/>
                      </a:lnTo>
                      <a:lnTo>
                        <a:pt x="556" y="2067"/>
                      </a:lnTo>
                      <a:lnTo>
                        <a:pt x="575" y="2044"/>
                      </a:lnTo>
                      <a:lnTo>
                        <a:pt x="583" y="2070"/>
                      </a:lnTo>
                      <a:lnTo>
                        <a:pt x="616" y="2107"/>
                      </a:lnTo>
                      <a:lnTo>
                        <a:pt x="682" y="2086"/>
                      </a:lnTo>
                      <a:lnTo>
                        <a:pt x="712" y="2049"/>
                      </a:lnTo>
                      <a:lnTo>
                        <a:pt x="722" y="2066"/>
                      </a:lnTo>
                      <a:lnTo>
                        <a:pt x="785" y="2063"/>
                      </a:lnTo>
                      <a:lnTo>
                        <a:pt x="811" y="2019"/>
                      </a:lnTo>
                      <a:lnTo>
                        <a:pt x="831" y="1972"/>
                      </a:lnTo>
                      <a:lnTo>
                        <a:pt x="848" y="1998"/>
                      </a:lnTo>
                      <a:lnTo>
                        <a:pt x="898" y="2008"/>
                      </a:lnTo>
                      <a:lnTo>
                        <a:pt x="935" y="2015"/>
                      </a:lnTo>
                      <a:lnTo>
                        <a:pt x="961" y="2030"/>
                      </a:lnTo>
                      <a:lnTo>
                        <a:pt x="991" y="2020"/>
                      </a:lnTo>
                      <a:lnTo>
                        <a:pt x="965" y="2044"/>
                      </a:lnTo>
                      <a:lnTo>
                        <a:pt x="901" y="2038"/>
                      </a:lnTo>
                      <a:lnTo>
                        <a:pt x="866" y="2065"/>
                      </a:lnTo>
                      <a:lnTo>
                        <a:pt x="845" y="2108"/>
                      </a:lnTo>
                      <a:lnTo>
                        <a:pt x="817" y="2152"/>
                      </a:lnTo>
                      <a:lnTo>
                        <a:pt x="790" y="2244"/>
                      </a:lnTo>
                      <a:lnTo>
                        <a:pt x="818" y="2348"/>
                      </a:lnTo>
                      <a:lnTo>
                        <a:pt x="838" y="2387"/>
                      </a:lnTo>
                      <a:lnTo>
                        <a:pt x="871" y="2400"/>
                      </a:lnTo>
                      <a:lnTo>
                        <a:pt x="905" y="2373"/>
                      </a:lnTo>
                      <a:lnTo>
                        <a:pt x="898" y="2409"/>
                      </a:lnTo>
                      <a:lnTo>
                        <a:pt x="926" y="2463"/>
                      </a:lnTo>
                      <a:lnTo>
                        <a:pt x="939" y="2443"/>
                      </a:lnTo>
                      <a:lnTo>
                        <a:pt x="961" y="2412"/>
                      </a:lnTo>
                      <a:lnTo>
                        <a:pt x="965" y="2429"/>
                      </a:lnTo>
                      <a:lnTo>
                        <a:pt x="995" y="2412"/>
                      </a:lnTo>
                      <a:lnTo>
                        <a:pt x="1012" y="2382"/>
                      </a:lnTo>
                      <a:lnTo>
                        <a:pt x="1028" y="2405"/>
                      </a:lnTo>
                      <a:lnTo>
                        <a:pt x="988" y="2439"/>
                      </a:lnTo>
                      <a:lnTo>
                        <a:pt x="999" y="2465"/>
                      </a:lnTo>
                      <a:lnTo>
                        <a:pt x="1039" y="2515"/>
                      </a:lnTo>
                      <a:lnTo>
                        <a:pt x="1033" y="2538"/>
                      </a:lnTo>
                      <a:lnTo>
                        <a:pt x="1003" y="2542"/>
                      </a:lnTo>
                      <a:lnTo>
                        <a:pt x="974" y="2568"/>
                      </a:lnTo>
                      <a:lnTo>
                        <a:pt x="980" y="2631"/>
                      </a:lnTo>
                      <a:lnTo>
                        <a:pt x="1024" y="2634"/>
                      </a:lnTo>
                      <a:lnTo>
                        <a:pt x="987" y="2648"/>
                      </a:lnTo>
                      <a:lnTo>
                        <a:pt x="961" y="2711"/>
                      </a:lnTo>
                      <a:lnTo>
                        <a:pt x="968" y="2771"/>
                      </a:lnTo>
                      <a:lnTo>
                        <a:pt x="999" y="2817"/>
                      </a:lnTo>
                      <a:lnTo>
                        <a:pt x="1046" y="2842"/>
                      </a:lnTo>
                      <a:lnTo>
                        <a:pt x="1019" y="2860"/>
                      </a:lnTo>
                      <a:lnTo>
                        <a:pt x="979" y="2840"/>
                      </a:lnTo>
                      <a:lnTo>
                        <a:pt x="968" y="2787"/>
                      </a:lnTo>
                      <a:lnTo>
                        <a:pt x="922" y="2825"/>
                      </a:lnTo>
                      <a:lnTo>
                        <a:pt x="909" y="2848"/>
                      </a:lnTo>
                      <a:lnTo>
                        <a:pt x="976" y="2887"/>
                      </a:lnTo>
                      <a:lnTo>
                        <a:pt x="899" y="2871"/>
                      </a:lnTo>
                      <a:lnTo>
                        <a:pt x="869" y="2855"/>
                      </a:lnTo>
                      <a:lnTo>
                        <a:pt x="827" y="2885"/>
                      </a:lnTo>
                      <a:lnTo>
                        <a:pt x="773" y="2869"/>
                      </a:lnTo>
                      <a:lnTo>
                        <a:pt x="726" y="2849"/>
                      </a:lnTo>
                      <a:lnTo>
                        <a:pt x="629" y="2904"/>
                      </a:lnTo>
                      <a:lnTo>
                        <a:pt x="594" y="2931"/>
                      </a:lnTo>
                      <a:lnTo>
                        <a:pt x="597" y="2983"/>
                      </a:lnTo>
                      <a:lnTo>
                        <a:pt x="557" y="3023"/>
                      </a:lnTo>
                      <a:lnTo>
                        <a:pt x="521" y="3041"/>
                      </a:lnTo>
                      <a:lnTo>
                        <a:pt x="488" y="3047"/>
                      </a:lnTo>
                      <a:lnTo>
                        <a:pt x="409" y="3134"/>
                      </a:lnTo>
                      <a:lnTo>
                        <a:pt x="425" y="3148"/>
                      </a:lnTo>
                      <a:lnTo>
                        <a:pt x="464" y="3114"/>
                      </a:lnTo>
                      <a:lnTo>
                        <a:pt x="508" y="3133"/>
                      </a:lnTo>
                      <a:lnTo>
                        <a:pt x="528" y="3120"/>
                      </a:lnTo>
                      <a:lnTo>
                        <a:pt x="538" y="3086"/>
                      </a:lnTo>
                      <a:lnTo>
                        <a:pt x="538" y="3086"/>
                      </a:lnTo>
                      <a:lnTo>
                        <a:pt x="608" y="3073"/>
                      </a:lnTo>
                      <a:lnTo>
                        <a:pt x="640" y="3055"/>
                      </a:lnTo>
                      <a:lnTo>
                        <a:pt x="632" y="3085"/>
                      </a:lnTo>
                      <a:lnTo>
                        <a:pt x="638" y="3129"/>
                      </a:lnTo>
                      <a:lnTo>
                        <a:pt x="668" y="3152"/>
                      </a:lnTo>
                      <a:lnTo>
                        <a:pt x="659" y="3215"/>
                      </a:lnTo>
                      <a:lnTo>
                        <a:pt x="700" y="3218"/>
                      </a:lnTo>
                      <a:lnTo>
                        <a:pt x="654" y="3318"/>
                      </a:lnTo>
                      <a:lnTo>
                        <a:pt x="614" y="3388"/>
                      </a:lnTo>
                      <a:lnTo>
                        <a:pt x="545" y="3422"/>
                      </a:lnTo>
                      <a:lnTo>
                        <a:pt x="484" y="3465"/>
                      </a:lnTo>
                      <a:lnTo>
                        <a:pt x="435" y="3505"/>
                      </a:lnTo>
                      <a:lnTo>
                        <a:pt x="365" y="3510"/>
                      </a:lnTo>
                      <a:lnTo>
                        <a:pt x="328" y="3540"/>
                      </a:lnTo>
                      <a:lnTo>
                        <a:pt x="313" y="3563"/>
                      </a:lnTo>
                      <a:lnTo>
                        <a:pt x="279" y="3560"/>
                      </a:lnTo>
                      <a:lnTo>
                        <a:pt x="283" y="3570"/>
                      </a:lnTo>
                      <a:lnTo>
                        <a:pt x="343" y="3580"/>
                      </a:lnTo>
                      <a:lnTo>
                        <a:pt x="310" y="3613"/>
                      </a:lnTo>
                      <a:lnTo>
                        <a:pt x="310" y="3639"/>
                      </a:lnTo>
                      <a:lnTo>
                        <a:pt x="353" y="3659"/>
                      </a:lnTo>
                      <a:lnTo>
                        <a:pt x="371" y="3706"/>
                      </a:lnTo>
                      <a:lnTo>
                        <a:pt x="420" y="3705"/>
                      </a:lnTo>
                      <a:lnTo>
                        <a:pt x="440" y="3671"/>
                      </a:lnTo>
                      <a:lnTo>
                        <a:pt x="507" y="3648"/>
                      </a:lnTo>
                      <a:lnTo>
                        <a:pt x="556" y="3605"/>
                      </a:lnTo>
                      <a:lnTo>
                        <a:pt x="556" y="3637"/>
                      </a:lnTo>
                      <a:lnTo>
                        <a:pt x="649" y="3640"/>
                      </a:lnTo>
                      <a:lnTo>
                        <a:pt x="554" y="3697"/>
                      </a:lnTo>
                      <a:lnTo>
                        <a:pt x="600" y="3717"/>
                      </a:lnTo>
                      <a:lnTo>
                        <a:pt x="677" y="3719"/>
                      </a:lnTo>
                      <a:lnTo>
                        <a:pt x="726" y="3676"/>
                      </a:lnTo>
                      <a:lnTo>
                        <a:pt x="781" y="3732"/>
                      </a:lnTo>
                      <a:lnTo>
                        <a:pt x="844" y="3801"/>
                      </a:lnTo>
                      <a:lnTo>
                        <a:pt x="921" y="3784"/>
                      </a:lnTo>
                      <a:lnTo>
                        <a:pt x="977" y="3726"/>
                      </a:lnTo>
                      <a:lnTo>
                        <a:pt x="1027" y="3719"/>
                      </a:lnTo>
                      <a:lnTo>
                        <a:pt x="1069" y="3673"/>
                      </a:lnTo>
                      <a:lnTo>
                        <a:pt x="1110" y="3652"/>
                      </a:lnTo>
                      <a:lnTo>
                        <a:pt x="1172" y="3602"/>
                      </a:lnTo>
                      <a:lnTo>
                        <a:pt x="1199" y="3569"/>
                      </a:lnTo>
                      <a:lnTo>
                        <a:pt x="1192" y="3598"/>
                      </a:lnTo>
                      <a:lnTo>
                        <a:pt x="1110" y="3679"/>
                      </a:lnTo>
                      <a:lnTo>
                        <a:pt x="1094" y="3738"/>
                      </a:lnTo>
                      <a:lnTo>
                        <a:pt x="995" y="3800"/>
                      </a:lnTo>
                      <a:lnTo>
                        <a:pt x="975" y="3889"/>
                      </a:lnTo>
                      <a:lnTo>
                        <a:pt x="909" y="3896"/>
                      </a:lnTo>
                      <a:lnTo>
                        <a:pt x="755" y="3871"/>
                      </a:lnTo>
                      <a:lnTo>
                        <a:pt x="622" y="3892"/>
                      </a:lnTo>
                      <a:lnTo>
                        <a:pt x="609" y="3935"/>
                      </a:lnTo>
                      <a:lnTo>
                        <a:pt x="619" y="3956"/>
                      </a:lnTo>
                      <a:lnTo>
                        <a:pt x="669" y="3942"/>
                      </a:lnTo>
                      <a:lnTo>
                        <a:pt x="616" y="3986"/>
                      </a:lnTo>
                      <a:lnTo>
                        <a:pt x="576" y="3962"/>
                      </a:lnTo>
                      <a:lnTo>
                        <a:pt x="542" y="3966"/>
                      </a:lnTo>
                      <a:lnTo>
                        <a:pt x="515" y="4129"/>
                      </a:lnTo>
                      <a:lnTo>
                        <a:pt x="421" y="4163"/>
                      </a:lnTo>
                      <a:lnTo>
                        <a:pt x="342" y="4300"/>
                      </a:lnTo>
                      <a:lnTo>
                        <a:pt x="236" y="4361"/>
                      </a:lnTo>
                      <a:lnTo>
                        <a:pt x="223" y="4383"/>
                      </a:lnTo>
                      <a:lnTo>
                        <a:pt x="184" y="4381"/>
                      </a:lnTo>
                      <a:lnTo>
                        <a:pt x="170" y="4425"/>
                      </a:lnTo>
                      <a:lnTo>
                        <a:pt x="214" y="4460"/>
                      </a:lnTo>
                      <a:lnTo>
                        <a:pt x="217" y="4423"/>
                      </a:lnTo>
                      <a:lnTo>
                        <a:pt x="264" y="4407"/>
                      </a:lnTo>
                      <a:lnTo>
                        <a:pt x="331" y="4446"/>
                      </a:lnTo>
                      <a:lnTo>
                        <a:pt x="371" y="4462"/>
                      </a:lnTo>
                      <a:lnTo>
                        <a:pt x="380" y="4436"/>
                      </a:lnTo>
                      <a:lnTo>
                        <a:pt x="363" y="4389"/>
                      </a:lnTo>
                      <a:lnTo>
                        <a:pt x="455" y="4332"/>
                      </a:lnTo>
                      <a:lnTo>
                        <a:pt x="479" y="4282"/>
                      </a:lnTo>
                      <a:lnTo>
                        <a:pt x="556" y="4274"/>
                      </a:lnTo>
                      <a:lnTo>
                        <a:pt x="646" y="4304"/>
                      </a:lnTo>
                      <a:lnTo>
                        <a:pt x="723" y="4313"/>
                      </a:lnTo>
                      <a:lnTo>
                        <a:pt x="773" y="4335"/>
                      </a:lnTo>
                      <a:lnTo>
                        <a:pt x="819" y="4325"/>
                      </a:lnTo>
                      <a:lnTo>
                        <a:pt x="814" y="4216"/>
                      </a:lnTo>
                      <a:lnTo>
                        <a:pt x="848" y="4139"/>
                      </a:lnTo>
                      <a:lnTo>
                        <a:pt x="861" y="4169"/>
                      </a:lnTo>
                      <a:lnTo>
                        <a:pt x="898" y="4175"/>
                      </a:lnTo>
                      <a:lnTo>
                        <a:pt x="974" y="4118"/>
                      </a:lnTo>
                      <a:lnTo>
                        <a:pt x="1101" y="4127"/>
                      </a:lnTo>
                      <a:lnTo>
                        <a:pt x="1147" y="4200"/>
                      </a:lnTo>
                      <a:lnTo>
                        <a:pt x="1211" y="4176"/>
                      </a:lnTo>
                      <a:lnTo>
                        <a:pt x="1271" y="4185"/>
                      </a:lnTo>
                      <a:lnTo>
                        <a:pt x="1284" y="4198"/>
                      </a:lnTo>
                      <a:lnTo>
                        <a:pt x="1321" y="4152"/>
                      </a:lnTo>
                      <a:lnTo>
                        <a:pt x="1280" y="4125"/>
                      </a:lnTo>
                      <a:lnTo>
                        <a:pt x="1297" y="4098"/>
                      </a:lnTo>
                      <a:lnTo>
                        <a:pt x="1347" y="4118"/>
                      </a:lnTo>
                      <a:lnTo>
                        <a:pt x="1397" y="4125"/>
                      </a:lnTo>
                      <a:lnTo>
                        <a:pt x="1410" y="4108"/>
                      </a:lnTo>
                      <a:lnTo>
                        <a:pt x="1461" y="4074"/>
                      </a:lnTo>
                      <a:lnTo>
                        <a:pt x="1469" y="4054"/>
                      </a:lnTo>
                      <a:lnTo>
                        <a:pt x="1456" y="4035"/>
                      </a:lnTo>
                      <a:lnTo>
                        <a:pt x="1429" y="4011"/>
                      </a:lnTo>
                      <a:lnTo>
                        <a:pt x="1476" y="4011"/>
                      </a:lnTo>
                      <a:lnTo>
                        <a:pt x="1520" y="4067"/>
                      </a:lnTo>
                      <a:lnTo>
                        <a:pt x="1546" y="4080"/>
                      </a:lnTo>
                      <a:lnTo>
                        <a:pt x="1570" y="4050"/>
                      </a:lnTo>
                      <a:lnTo>
                        <a:pt x="1583" y="4059"/>
                      </a:lnTo>
                      <a:lnTo>
                        <a:pt x="1617" y="4062"/>
                      </a:lnTo>
                      <a:lnTo>
                        <a:pt x="1630" y="4096"/>
                      </a:lnTo>
                      <a:lnTo>
                        <a:pt x="1687" y="4118"/>
                      </a:lnTo>
                      <a:lnTo>
                        <a:pt x="1717" y="4068"/>
                      </a:lnTo>
                      <a:lnTo>
                        <a:pt x="1873" y="4070"/>
                      </a:lnTo>
                      <a:lnTo>
                        <a:pt x="1911" y="4096"/>
                      </a:lnTo>
                      <a:lnTo>
                        <a:pt x="2080" y="4035"/>
                      </a:lnTo>
                      <a:lnTo>
                        <a:pt x="2173" y="4018"/>
                      </a:lnTo>
                      <a:lnTo>
                        <a:pt x="2189" y="3954"/>
                      </a:lnTo>
                      <a:lnTo>
                        <a:pt x="2292" y="3927"/>
                      </a:lnTo>
                      <a:lnTo>
                        <a:pt x="2315" y="3900"/>
                      </a:lnTo>
                      <a:lnTo>
                        <a:pt x="2304" y="3831"/>
                      </a:lnTo>
                      <a:lnTo>
                        <a:pt x="2324" y="3801"/>
                      </a:lnTo>
                      <a:lnTo>
                        <a:pt x="2294" y="3797"/>
                      </a:lnTo>
                      <a:lnTo>
                        <a:pt x="2227" y="3818"/>
                      </a:lnTo>
                      <a:lnTo>
                        <a:pt x="2192" y="3835"/>
                      </a:lnTo>
                      <a:lnTo>
                        <a:pt x="2125" y="3825"/>
                      </a:lnTo>
                      <a:lnTo>
                        <a:pt x="2091" y="3796"/>
                      </a:lnTo>
                      <a:lnTo>
                        <a:pt x="2058" y="3833"/>
                      </a:lnTo>
                      <a:lnTo>
                        <a:pt x="2041" y="3816"/>
                      </a:lnTo>
                      <a:lnTo>
                        <a:pt x="2080" y="3779"/>
                      </a:lnTo>
                      <a:lnTo>
                        <a:pt x="2037" y="3747"/>
                      </a:lnTo>
                      <a:lnTo>
                        <a:pt x="2087" y="3766"/>
                      </a:lnTo>
                      <a:lnTo>
                        <a:pt x="2114" y="3743"/>
                      </a:lnTo>
                      <a:lnTo>
                        <a:pt x="2127" y="3696"/>
                      </a:lnTo>
                      <a:lnTo>
                        <a:pt x="2153" y="3669"/>
                      </a:lnTo>
                      <a:lnTo>
                        <a:pt x="2156" y="3642"/>
                      </a:lnTo>
                      <a:lnTo>
                        <a:pt x="2106" y="3613"/>
                      </a:lnTo>
                      <a:lnTo>
                        <a:pt x="2126" y="3603"/>
                      </a:lnTo>
                      <a:lnTo>
                        <a:pt x="2166" y="3607"/>
                      </a:lnTo>
                      <a:lnTo>
                        <a:pt x="2183" y="3580"/>
                      </a:lnTo>
                      <a:lnTo>
                        <a:pt x="2203" y="3592"/>
                      </a:lnTo>
                      <a:lnTo>
                        <a:pt x="2238" y="3596"/>
                      </a:lnTo>
                      <a:lnTo>
                        <a:pt x="2275" y="3586"/>
                      </a:lnTo>
                      <a:lnTo>
                        <a:pt x="2285" y="3552"/>
                      </a:lnTo>
                      <a:lnTo>
                        <a:pt x="2265" y="3535"/>
                      </a:lnTo>
                      <a:lnTo>
                        <a:pt x="2265" y="3492"/>
                      </a:lnTo>
                      <a:lnTo>
                        <a:pt x="2301" y="3472"/>
                      </a:lnTo>
                      <a:lnTo>
                        <a:pt x="2341" y="3479"/>
                      </a:lnTo>
                      <a:lnTo>
                        <a:pt x="2390" y="3395"/>
                      </a:lnTo>
                      <a:lnTo>
                        <a:pt x="2410" y="3315"/>
                      </a:lnTo>
                      <a:lnTo>
                        <a:pt x="2422" y="3242"/>
                      </a:lnTo>
                      <a:lnTo>
                        <a:pt x="2351" y="311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44" name="Freeform 170">
                  <a:extLst>
                    <a:ext uri="{FF2B5EF4-FFF2-40B4-BE49-F238E27FC236}">
                      <a16:creationId xmlns:a16="http://schemas.microsoft.com/office/drawing/2014/main" id="{FF979C67-3827-46AA-9213-880980D3474D}"/>
                    </a:ext>
                  </a:extLst>
                </p:cNvPr>
                <p:cNvSpPr>
                  <a:spLocks/>
                </p:cNvSpPr>
                <p:nvPr/>
              </p:nvSpPr>
              <p:spPr bwMode="auto">
                <a:xfrm>
                  <a:off x="2322513" y="3806825"/>
                  <a:ext cx="53975" cy="44450"/>
                </a:xfrm>
                <a:custGeom>
                  <a:avLst/>
                  <a:gdLst>
                    <a:gd name="T0" fmla="*/ 11 w 167"/>
                    <a:gd name="T1" fmla="*/ 111 h 140"/>
                    <a:gd name="T2" fmla="*/ 98 w 167"/>
                    <a:gd name="T3" fmla="*/ 140 h 140"/>
                    <a:gd name="T4" fmla="*/ 121 w 167"/>
                    <a:gd name="T5" fmla="*/ 123 h 140"/>
                    <a:gd name="T6" fmla="*/ 137 w 167"/>
                    <a:gd name="T7" fmla="*/ 86 h 140"/>
                    <a:gd name="T8" fmla="*/ 167 w 167"/>
                    <a:gd name="T9" fmla="*/ 46 h 140"/>
                    <a:gd name="T10" fmla="*/ 137 w 167"/>
                    <a:gd name="T11" fmla="*/ 49 h 140"/>
                    <a:gd name="T12" fmla="*/ 107 w 167"/>
                    <a:gd name="T13" fmla="*/ 27 h 140"/>
                    <a:gd name="T14" fmla="*/ 84 w 167"/>
                    <a:gd name="T15" fmla="*/ 0 h 140"/>
                    <a:gd name="T16" fmla="*/ 4 w 167"/>
                    <a:gd name="T17" fmla="*/ 11 h 140"/>
                    <a:gd name="T18" fmla="*/ 10 w 167"/>
                    <a:gd name="T19" fmla="*/ 54 h 140"/>
                    <a:gd name="T20" fmla="*/ 20 w 167"/>
                    <a:gd name="T21" fmla="*/ 64 h 140"/>
                    <a:gd name="T22" fmla="*/ 0 w 167"/>
                    <a:gd name="T23" fmla="*/ 71 h 140"/>
                    <a:gd name="T24" fmla="*/ 11 w 167"/>
                    <a:gd name="T25"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40">
                      <a:moveTo>
                        <a:pt x="11" y="111"/>
                      </a:moveTo>
                      <a:lnTo>
                        <a:pt x="98" y="140"/>
                      </a:lnTo>
                      <a:lnTo>
                        <a:pt x="121" y="123"/>
                      </a:lnTo>
                      <a:lnTo>
                        <a:pt x="137" y="86"/>
                      </a:lnTo>
                      <a:lnTo>
                        <a:pt x="167" y="46"/>
                      </a:lnTo>
                      <a:lnTo>
                        <a:pt x="137" y="49"/>
                      </a:lnTo>
                      <a:lnTo>
                        <a:pt x="107" y="27"/>
                      </a:lnTo>
                      <a:lnTo>
                        <a:pt x="84" y="0"/>
                      </a:lnTo>
                      <a:lnTo>
                        <a:pt x="4" y="11"/>
                      </a:lnTo>
                      <a:lnTo>
                        <a:pt x="10" y="54"/>
                      </a:lnTo>
                      <a:lnTo>
                        <a:pt x="20" y="64"/>
                      </a:lnTo>
                      <a:lnTo>
                        <a:pt x="0" y="71"/>
                      </a:lnTo>
                      <a:lnTo>
                        <a:pt x="11" y="111"/>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45" name="Freeform 172">
                  <a:extLst>
                    <a:ext uri="{FF2B5EF4-FFF2-40B4-BE49-F238E27FC236}">
                      <a16:creationId xmlns:a16="http://schemas.microsoft.com/office/drawing/2014/main" id="{A2B75872-4E46-47F8-901E-7C996962D3A7}"/>
                    </a:ext>
                  </a:extLst>
                </p:cNvPr>
                <p:cNvSpPr>
                  <a:spLocks/>
                </p:cNvSpPr>
                <p:nvPr/>
              </p:nvSpPr>
              <p:spPr bwMode="auto">
                <a:xfrm>
                  <a:off x="2252663" y="3440113"/>
                  <a:ext cx="25400" cy="42863"/>
                </a:xfrm>
                <a:custGeom>
                  <a:avLst/>
                  <a:gdLst>
                    <a:gd name="T0" fmla="*/ 72 w 84"/>
                    <a:gd name="T1" fmla="*/ 123 h 133"/>
                    <a:gd name="T2" fmla="*/ 84 w 84"/>
                    <a:gd name="T3" fmla="*/ 83 h 133"/>
                    <a:gd name="T4" fmla="*/ 64 w 84"/>
                    <a:gd name="T5" fmla="*/ 30 h 133"/>
                    <a:gd name="T6" fmla="*/ 54 w 84"/>
                    <a:gd name="T7" fmla="*/ 0 h 133"/>
                    <a:gd name="T8" fmla="*/ 27 w 84"/>
                    <a:gd name="T9" fmla="*/ 0 h 133"/>
                    <a:gd name="T10" fmla="*/ 7 w 84"/>
                    <a:gd name="T11" fmla="*/ 30 h 133"/>
                    <a:gd name="T12" fmla="*/ 0 w 84"/>
                    <a:gd name="T13" fmla="*/ 70 h 133"/>
                    <a:gd name="T14" fmla="*/ 15 w 84"/>
                    <a:gd name="T15" fmla="*/ 110 h 133"/>
                    <a:gd name="T16" fmla="*/ 55 w 84"/>
                    <a:gd name="T17" fmla="*/ 133 h 133"/>
                    <a:gd name="T18" fmla="*/ 72 w 84"/>
                    <a:gd name="T19"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33">
                      <a:moveTo>
                        <a:pt x="72" y="123"/>
                      </a:moveTo>
                      <a:lnTo>
                        <a:pt x="84" y="83"/>
                      </a:lnTo>
                      <a:lnTo>
                        <a:pt x="64" y="30"/>
                      </a:lnTo>
                      <a:lnTo>
                        <a:pt x="54" y="0"/>
                      </a:lnTo>
                      <a:lnTo>
                        <a:pt x="27" y="0"/>
                      </a:lnTo>
                      <a:lnTo>
                        <a:pt x="7" y="30"/>
                      </a:lnTo>
                      <a:lnTo>
                        <a:pt x="0" y="70"/>
                      </a:lnTo>
                      <a:lnTo>
                        <a:pt x="15" y="110"/>
                      </a:lnTo>
                      <a:lnTo>
                        <a:pt x="55" y="133"/>
                      </a:lnTo>
                      <a:lnTo>
                        <a:pt x="72" y="123"/>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46" name="Freeform 173">
                  <a:extLst>
                    <a:ext uri="{FF2B5EF4-FFF2-40B4-BE49-F238E27FC236}">
                      <a16:creationId xmlns:a16="http://schemas.microsoft.com/office/drawing/2014/main" id="{AA794E28-5A40-4061-8661-EFCCD05CE1A4}"/>
                    </a:ext>
                  </a:extLst>
                </p:cNvPr>
                <p:cNvSpPr>
                  <a:spLocks/>
                </p:cNvSpPr>
                <p:nvPr/>
              </p:nvSpPr>
              <p:spPr bwMode="auto">
                <a:xfrm>
                  <a:off x="2163763" y="3232150"/>
                  <a:ext cx="6350" cy="6350"/>
                </a:xfrm>
                <a:custGeom>
                  <a:avLst/>
                  <a:gdLst>
                    <a:gd name="T0" fmla="*/ 0 w 20"/>
                    <a:gd name="T1" fmla="*/ 13 h 20"/>
                    <a:gd name="T2" fmla="*/ 20 w 20"/>
                    <a:gd name="T3" fmla="*/ 20 h 20"/>
                    <a:gd name="T4" fmla="*/ 16 w 20"/>
                    <a:gd name="T5" fmla="*/ 0 h 20"/>
                    <a:gd name="T6" fmla="*/ 0 w 20"/>
                    <a:gd name="T7" fmla="*/ 13 h 20"/>
                  </a:gdLst>
                  <a:ahLst/>
                  <a:cxnLst>
                    <a:cxn ang="0">
                      <a:pos x="T0" y="T1"/>
                    </a:cxn>
                    <a:cxn ang="0">
                      <a:pos x="T2" y="T3"/>
                    </a:cxn>
                    <a:cxn ang="0">
                      <a:pos x="T4" y="T5"/>
                    </a:cxn>
                    <a:cxn ang="0">
                      <a:pos x="T6" y="T7"/>
                    </a:cxn>
                  </a:cxnLst>
                  <a:rect l="0" t="0" r="r" b="b"/>
                  <a:pathLst>
                    <a:path w="20" h="20">
                      <a:moveTo>
                        <a:pt x="0" y="13"/>
                      </a:moveTo>
                      <a:lnTo>
                        <a:pt x="20" y="20"/>
                      </a:lnTo>
                      <a:lnTo>
                        <a:pt x="16" y="0"/>
                      </a:lnTo>
                      <a:lnTo>
                        <a:pt x="0" y="13"/>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47" name="Freeform 174">
                  <a:extLst>
                    <a:ext uri="{FF2B5EF4-FFF2-40B4-BE49-F238E27FC236}">
                      <a16:creationId xmlns:a16="http://schemas.microsoft.com/office/drawing/2014/main" id="{51C44A17-3F05-40F9-8A33-A78BA1689E52}"/>
                    </a:ext>
                  </a:extLst>
                </p:cNvPr>
                <p:cNvSpPr>
                  <a:spLocks/>
                </p:cNvSpPr>
                <p:nvPr/>
              </p:nvSpPr>
              <p:spPr bwMode="auto">
                <a:xfrm>
                  <a:off x="2146300" y="3211513"/>
                  <a:ext cx="17463" cy="17463"/>
                </a:xfrm>
                <a:custGeom>
                  <a:avLst/>
                  <a:gdLst>
                    <a:gd name="T0" fmla="*/ 54 w 54"/>
                    <a:gd name="T1" fmla="*/ 43 h 56"/>
                    <a:gd name="T2" fmla="*/ 54 w 54"/>
                    <a:gd name="T3" fmla="*/ 23 h 56"/>
                    <a:gd name="T4" fmla="*/ 34 w 54"/>
                    <a:gd name="T5" fmla="*/ 0 h 56"/>
                    <a:gd name="T6" fmla="*/ 0 w 54"/>
                    <a:gd name="T7" fmla="*/ 7 h 56"/>
                    <a:gd name="T8" fmla="*/ 3 w 54"/>
                    <a:gd name="T9" fmla="*/ 37 h 56"/>
                    <a:gd name="T10" fmla="*/ 30 w 54"/>
                    <a:gd name="T11" fmla="*/ 56 h 56"/>
                    <a:gd name="T12" fmla="*/ 54 w 54"/>
                    <a:gd name="T13" fmla="*/ 43 h 56"/>
                  </a:gdLst>
                  <a:ahLst/>
                  <a:cxnLst>
                    <a:cxn ang="0">
                      <a:pos x="T0" y="T1"/>
                    </a:cxn>
                    <a:cxn ang="0">
                      <a:pos x="T2" y="T3"/>
                    </a:cxn>
                    <a:cxn ang="0">
                      <a:pos x="T4" y="T5"/>
                    </a:cxn>
                    <a:cxn ang="0">
                      <a:pos x="T6" y="T7"/>
                    </a:cxn>
                    <a:cxn ang="0">
                      <a:pos x="T8" y="T9"/>
                    </a:cxn>
                    <a:cxn ang="0">
                      <a:pos x="T10" y="T11"/>
                    </a:cxn>
                    <a:cxn ang="0">
                      <a:pos x="T12" y="T13"/>
                    </a:cxn>
                  </a:cxnLst>
                  <a:rect l="0" t="0" r="r" b="b"/>
                  <a:pathLst>
                    <a:path w="54" h="56">
                      <a:moveTo>
                        <a:pt x="54" y="43"/>
                      </a:moveTo>
                      <a:lnTo>
                        <a:pt x="54" y="23"/>
                      </a:lnTo>
                      <a:lnTo>
                        <a:pt x="34" y="0"/>
                      </a:lnTo>
                      <a:lnTo>
                        <a:pt x="0" y="7"/>
                      </a:lnTo>
                      <a:lnTo>
                        <a:pt x="3" y="37"/>
                      </a:lnTo>
                      <a:lnTo>
                        <a:pt x="30" y="56"/>
                      </a:lnTo>
                      <a:lnTo>
                        <a:pt x="54" y="43"/>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48" name="Freeform 175">
                  <a:extLst>
                    <a:ext uri="{FF2B5EF4-FFF2-40B4-BE49-F238E27FC236}">
                      <a16:creationId xmlns:a16="http://schemas.microsoft.com/office/drawing/2014/main" id="{06CEE296-307F-4F69-A154-E99FC9267F23}"/>
                    </a:ext>
                  </a:extLst>
                </p:cNvPr>
                <p:cNvSpPr>
                  <a:spLocks/>
                </p:cNvSpPr>
                <p:nvPr/>
              </p:nvSpPr>
              <p:spPr bwMode="auto">
                <a:xfrm>
                  <a:off x="2181225" y="3365500"/>
                  <a:ext cx="36513" cy="55563"/>
                </a:xfrm>
                <a:custGeom>
                  <a:avLst/>
                  <a:gdLst>
                    <a:gd name="T0" fmla="*/ 77 w 119"/>
                    <a:gd name="T1" fmla="*/ 129 h 173"/>
                    <a:gd name="T2" fmla="*/ 84 w 119"/>
                    <a:gd name="T3" fmla="*/ 84 h 173"/>
                    <a:gd name="T4" fmla="*/ 119 w 119"/>
                    <a:gd name="T5" fmla="*/ 24 h 173"/>
                    <a:gd name="T6" fmla="*/ 116 w 119"/>
                    <a:gd name="T7" fmla="*/ 0 h 173"/>
                    <a:gd name="T8" fmla="*/ 80 w 119"/>
                    <a:gd name="T9" fmla="*/ 34 h 173"/>
                    <a:gd name="T10" fmla="*/ 37 w 119"/>
                    <a:gd name="T11" fmla="*/ 84 h 173"/>
                    <a:gd name="T12" fmla="*/ 54 w 119"/>
                    <a:gd name="T13" fmla="*/ 87 h 173"/>
                    <a:gd name="T14" fmla="*/ 0 w 119"/>
                    <a:gd name="T15" fmla="*/ 126 h 173"/>
                    <a:gd name="T16" fmla="*/ 17 w 119"/>
                    <a:gd name="T17" fmla="*/ 152 h 173"/>
                    <a:gd name="T18" fmla="*/ 15 w 119"/>
                    <a:gd name="T19" fmla="*/ 161 h 173"/>
                    <a:gd name="T20" fmla="*/ 38 w 119"/>
                    <a:gd name="T21" fmla="*/ 173 h 173"/>
                    <a:gd name="T22" fmla="*/ 77 w 119"/>
                    <a:gd name="T23"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73">
                      <a:moveTo>
                        <a:pt x="77" y="129"/>
                      </a:moveTo>
                      <a:lnTo>
                        <a:pt x="84" y="84"/>
                      </a:lnTo>
                      <a:lnTo>
                        <a:pt x="119" y="24"/>
                      </a:lnTo>
                      <a:lnTo>
                        <a:pt x="116" y="0"/>
                      </a:lnTo>
                      <a:lnTo>
                        <a:pt x="80" y="34"/>
                      </a:lnTo>
                      <a:lnTo>
                        <a:pt x="37" y="84"/>
                      </a:lnTo>
                      <a:lnTo>
                        <a:pt x="54" y="87"/>
                      </a:lnTo>
                      <a:lnTo>
                        <a:pt x="0" y="126"/>
                      </a:lnTo>
                      <a:lnTo>
                        <a:pt x="17" y="152"/>
                      </a:lnTo>
                      <a:lnTo>
                        <a:pt x="15" y="161"/>
                      </a:lnTo>
                      <a:lnTo>
                        <a:pt x="38" y="173"/>
                      </a:lnTo>
                      <a:lnTo>
                        <a:pt x="77" y="129"/>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49" name="Freeform 176">
                  <a:extLst>
                    <a:ext uri="{FF2B5EF4-FFF2-40B4-BE49-F238E27FC236}">
                      <a16:creationId xmlns:a16="http://schemas.microsoft.com/office/drawing/2014/main" id="{B3D9A442-B4A8-4450-BE34-70F33D0946B9}"/>
                    </a:ext>
                  </a:extLst>
                </p:cNvPr>
                <p:cNvSpPr>
                  <a:spLocks/>
                </p:cNvSpPr>
                <p:nvPr/>
              </p:nvSpPr>
              <p:spPr bwMode="auto">
                <a:xfrm>
                  <a:off x="2049463" y="3213100"/>
                  <a:ext cx="11113" cy="19050"/>
                </a:xfrm>
                <a:custGeom>
                  <a:avLst/>
                  <a:gdLst>
                    <a:gd name="T0" fmla="*/ 0 w 33"/>
                    <a:gd name="T1" fmla="*/ 60 h 60"/>
                    <a:gd name="T2" fmla="*/ 33 w 33"/>
                    <a:gd name="T3" fmla="*/ 16 h 60"/>
                    <a:gd name="T4" fmla="*/ 10 w 33"/>
                    <a:gd name="T5" fmla="*/ 0 h 60"/>
                    <a:gd name="T6" fmla="*/ 0 w 33"/>
                    <a:gd name="T7" fmla="*/ 60 h 60"/>
                  </a:gdLst>
                  <a:ahLst/>
                  <a:cxnLst>
                    <a:cxn ang="0">
                      <a:pos x="T0" y="T1"/>
                    </a:cxn>
                    <a:cxn ang="0">
                      <a:pos x="T2" y="T3"/>
                    </a:cxn>
                    <a:cxn ang="0">
                      <a:pos x="T4" y="T5"/>
                    </a:cxn>
                    <a:cxn ang="0">
                      <a:pos x="T6" y="T7"/>
                    </a:cxn>
                  </a:cxnLst>
                  <a:rect l="0" t="0" r="r" b="b"/>
                  <a:pathLst>
                    <a:path w="33" h="60">
                      <a:moveTo>
                        <a:pt x="0" y="60"/>
                      </a:moveTo>
                      <a:lnTo>
                        <a:pt x="33" y="16"/>
                      </a:lnTo>
                      <a:lnTo>
                        <a:pt x="10" y="0"/>
                      </a:lnTo>
                      <a:lnTo>
                        <a:pt x="0" y="6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50" name="Freeform 177">
                  <a:extLst>
                    <a:ext uri="{FF2B5EF4-FFF2-40B4-BE49-F238E27FC236}">
                      <a16:creationId xmlns:a16="http://schemas.microsoft.com/office/drawing/2014/main" id="{A461CE6F-E6DA-4E79-A736-59F10C310278}"/>
                    </a:ext>
                  </a:extLst>
                </p:cNvPr>
                <p:cNvSpPr>
                  <a:spLocks/>
                </p:cNvSpPr>
                <p:nvPr/>
              </p:nvSpPr>
              <p:spPr bwMode="auto">
                <a:xfrm>
                  <a:off x="2109788" y="3295650"/>
                  <a:ext cx="14288" cy="12700"/>
                </a:xfrm>
                <a:custGeom>
                  <a:avLst/>
                  <a:gdLst>
                    <a:gd name="T0" fmla="*/ 0 w 43"/>
                    <a:gd name="T1" fmla="*/ 30 h 40"/>
                    <a:gd name="T2" fmla="*/ 17 w 43"/>
                    <a:gd name="T3" fmla="*/ 40 h 40"/>
                    <a:gd name="T4" fmla="*/ 29 w 43"/>
                    <a:gd name="T5" fmla="*/ 23 h 40"/>
                    <a:gd name="T6" fmla="*/ 43 w 43"/>
                    <a:gd name="T7" fmla="*/ 0 h 40"/>
                    <a:gd name="T8" fmla="*/ 19 w 43"/>
                    <a:gd name="T9" fmla="*/ 3 h 40"/>
                    <a:gd name="T10" fmla="*/ 0 w 43"/>
                    <a:gd name="T11" fmla="*/ 30 h 40"/>
                  </a:gdLst>
                  <a:ahLst/>
                  <a:cxnLst>
                    <a:cxn ang="0">
                      <a:pos x="T0" y="T1"/>
                    </a:cxn>
                    <a:cxn ang="0">
                      <a:pos x="T2" y="T3"/>
                    </a:cxn>
                    <a:cxn ang="0">
                      <a:pos x="T4" y="T5"/>
                    </a:cxn>
                    <a:cxn ang="0">
                      <a:pos x="T6" y="T7"/>
                    </a:cxn>
                    <a:cxn ang="0">
                      <a:pos x="T8" y="T9"/>
                    </a:cxn>
                    <a:cxn ang="0">
                      <a:pos x="T10" y="T11"/>
                    </a:cxn>
                  </a:cxnLst>
                  <a:rect l="0" t="0" r="r" b="b"/>
                  <a:pathLst>
                    <a:path w="43" h="40">
                      <a:moveTo>
                        <a:pt x="0" y="30"/>
                      </a:moveTo>
                      <a:lnTo>
                        <a:pt x="17" y="40"/>
                      </a:lnTo>
                      <a:lnTo>
                        <a:pt x="29" y="23"/>
                      </a:lnTo>
                      <a:lnTo>
                        <a:pt x="43" y="0"/>
                      </a:lnTo>
                      <a:lnTo>
                        <a:pt x="19" y="3"/>
                      </a:lnTo>
                      <a:lnTo>
                        <a:pt x="0" y="3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51" name="Freeform 178">
                  <a:extLst>
                    <a:ext uri="{FF2B5EF4-FFF2-40B4-BE49-F238E27FC236}">
                      <a16:creationId xmlns:a16="http://schemas.microsoft.com/office/drawing/2014/main" id="{4D235A44-4B97-4709-A6BD-60054A5AE09C}"/>
                    </a:ext>
                  </a:extLst>
                </p:cNvPr>
                <p:cNvSpPr>
                  <a:spLocks/>
                </p:cNvSpPr>
                <p:nvPr/>
              </p:nvSpPr>
              <p:spPr bwMode="auto">
                <a:xfrm>
                  <a:off x="2174875" y="3371850"/>
                  <a:ext cx="12700" cy="14288"/>
                </a:xfrm>
                <a:custGeom>
                  <a:avLst/>
                  <a:gdLst>
                    <a:gd name="T0" fmla="*/ 41 w 41"/>
                    <a:gd name="T1" fmla="*/ 0 h 47"/>
                    <a:gd name="T2" fmla="*/ 11 w 41"/>
                    <a:gd name="T3" fmla="*/ 20 h 47"/>
                    <a:gd name="T4" fmla="*/ 0 w 41"/>
                    <a:gd name="T5" fmla="*/ 47 h 47"/>
                    <a:gd name="T6" fmla="*/ 34 w 41"/>
                    <a:gd name="T7" fmla="*/ 26 h 47"/>
                    <a:gd name="T8" fmla="*/ 41 w 41"/>
                    <a:gd name="T9" fmla="*/ 0 h 47"/>
                  </a:gdLst>
                  <a:ahLst/>
                  <a:cxnLst>
                    <a:cxn ang="0">
                      <a:pos x="T0" y="T1"/>
                    </a:cxn>
                    <a:cxn ang="0">
                      <a:pos x="T2" y="T3"/>
                    </a:cxn>
                    <a:cxn ang="0">
                      <a:pos x="T4" y="T5"/>
                    </a:cxn>
                    <a:cxn ang="0">
                      <a:pos x="T6" y="T7"/>
                    </a:cxn>
                    <a:cxn ang="0">
                      <a:pos x="T8" y="T9"/>
                    </a:cxn>
                  </a:cxnLst>
                  <a:rect l="0" t="0" r="r" b="b"/>
                  <a:pathLst>
                    <a:path w="41" h="47">
                      <a:moveTo>
                        <a:pt x="41" y="0"/>
                      </a:moveTo>
                      <a:lnTo>
                        <a:pt x="11" y="20"/>
                      </a:lnTo>
                      <a:lnTo>
                        <a:pt x="0" y="47"/>
                      </a:lnTo>
                      <a:lnTo>
                        <a:pt x="34" y="26"/>
                      </a:lnTo>
                      <a:lnTo>
                        <a:pt x="41" y="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52" name="Freeform 179">
                  <a:extLst>
                    <a:ext uri="{FF2B5EF4-FFF2-40B4-BE49-F238E27FC236}">
                      <a16:creationId xmlns:a16="http://schemas.microsoft.com/office/drawing/2014/main" id="{498A60F9-3172-4965-A817-0218ECBECAE3}"/>
                    </a:ext>
                  </a:extLst>
                </p:cNvPr>
                <p:cNvSpPr>
                  <a:spLocks/>
                </p:cNvSpPr>
                <p:nvPr/>
              </p:nvSpPr>
              <p:spPr bwMode="auto">
                <a:xfrm>
                  <a:off x="2047875" y="3151188"/>
                  <a:ext cx="25400" cy="58738"/>
                </a:xfrm>
                <a:custGeom>
                  <a:avLst/>
                  <a:gdLst>
                    <a:gd name="T0" fmla="*/ 83 w 83"/>
                    <a:gd name="T1" fmla="*/ 27 h 183"/>
                    <a:gd name="T2" fmla="*/ 43 w 83"/>
                    <a:gd name="T3" fmla="*/ 0 h 183"/>
                    <a:gd name="T4" fmla="*/ 2 w 83"/>
                    <a:gd name="T5" fmla="*/ 4 h 183"/>
                    <a:gd name="T6" fmla="*/ 0 w 83"/>
                    <a:gd name="T7" fmla="*/ 67 h 183"/>
                    <a:gd name="T8" fmla="*/ 7 w 83"/>
                    <a:gd name="T9" fmla="*/ 124 h 183"/>
                    <a:gd name="T10" fmla="*/ 20 w 83"/>
                    <a:gd name="T11" fmla="*/ 156 h 183"/>
                    <a:gd name="T12" fmla="*/ 51 w 83"/>
                    <a:gd name="T13" fmla="*/ 183 h 183"/>
                    <a:gd name="T14" fmla="*/ 67 w 83"/>
                    <a:gd name="T15" fmla="*/ 139 h 183"/>
                    <a:gd name="T16" fmla="*/ 44 w 83"/>
                    <a:gd name="T17" fmla="*/ 73 h 183"/>
                    <a:gd name="T18" fmla="*/ 73 w 83"/>
                    <a:gd name="T19" fmla="*/ 57 h 183"/>
                    <a:gd name="T20" fmla="*/ 83 w 83"/>
                    <a:gd name="T21"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83">
                      <a:moveTo>
                        <a:pt x="83" y="27"/>
                      </a:moveTo>
                      <a:lnTo>
                        <a:pt x="43" y="0"/>
                      </a:lnTo>
                      <a:lnTo>
                        <a:pt x="2" y="4"/>
                      </a:lnTo>
                      <a:lnTo>
                        <a:pt x="0" y="67"/>
                      </a:lnTo>
                      <a:lnTo>
                        <a:pt x="7" y="124"/>
                      </a:lnTo>
                      <a:lnTo>
                        <a:pt x="20" y="156"/>
                      </a:lnTo>
                      <a:lnTo>
                        <a:pt x="51" y="183"/>
                      </a:lnTo>
                      <a:lnTo>
                        <a:pt x="67" y="139"/>
                      </a:lnTo>
                      <a:lnTo>
                        <a:pt x="44" y="73"/>
                      </a:lnTo>
                      <a:lnTo>
                        <a:pt x="73" y="57"/>
                      </a:lnTo>
                      <a:lnTo>
                        <a:pt x="83" y="27"/>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53" name="Freeform 180">
                  <a:extLst>
                    <a:ext uri="{FF2B5EF4-FFF2-40B4-BE49-F238E27FC236}">
                      <a16:creationId xmlns:a16="http://schemas.microsoft.com/office/drawing/2014/main" id="{42B2A206-C2A5-43F8-AE88-92D438EC6A2C}"/>
                    </a:ext>
                  </a:extLst>
                </p:cNvPr>
                <p:cNvSpPr>
                  <a:spLocks/>
                </p:cNvSpPr>
                <p:nvPr/>
              </p:nvSpPr>
              <p:spPr bwMode="auto">
                <a:xfrm>
                  <a:off x="2039938" y="3101975"/>
                  <a:ext cx="39688" cy="31750"/>
                </a:xfrm>
                <a:custGeom>
                  <a:avLst/>
                  <a:gdLst>
                    <a:gd name="T0" fmla="*/ 73 w 127"/>
                    <a:gd name="T1" fmla="*/ 50 h 99"/>
                    <a:gd name="T2" fmla="*/ 76 w 127"/>
                    <a:gd name="T3" fmla="*/ 77 h 99"/>
                    <a:gd name="T4" fmla="*/ 123 w 127"/>
                    <a:gd name="T5" fmla="*/ 99 h 99"/>
                    <a:gd name="T6" fmla="*/ 120 w 127"/>
                    <a:gd name="T7" fmla="*/ 59 h 99"/>
                    <a:gd name="T8" fmla="*/ 110 w 127"/>
                    <a:gd name="T9" fmla="*/ 60 h 99"/>
                    <a:gd name="T10" fmla="*/ 103 w 127"/>
                    <a:gd name="T11" fmla="*/ 33 h 99"/>
                    <a:gd name="T12" fmla="*/ 120 w 127"/>
                    <a:gd name="T13" fmla="*/ 37 h 99"/>
                    <a:gd name="T14" fmla="*/ 127 w 127"/>
                    <a:gd name="T15" fmla="*/ 3 h 99"/>
                    <a:gd name="T16" fmla="*/ 76 w 127"/>
                    <a:gd name="T17" fmla="*/ 0 h 99"/>
                    <a:gd name="T18" fmla="*/ 0 w 127"/>
                    <a:gd name="T19" fmla="*/ 11 h 99"/>
                    <a:gd name="T20" fmla="*/ 16 w 127"/>
                    <a:gd name="T21" fmla="*/ 40 h 99"/>
                    <a:gd name="T22" fmla="*/ 73 w 127"/>
                    <a:gd name="T23"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99">
                      <a:moveTo>
                        <a:pt x="73" y="50"/>
                      </a:moveTo>
                      <a:lnTo>
                        <a:pt x="76" y="77"/>
                      </a:lnTo>
                      <a:lnTo>
                        <a:pt x="123" y="99"/>
                      </a:lnTo>
                      <a:lnTo>
                        <a:pt x="120" y="59"/>
                      </a:lnTo>
                      <a:lnTo>
                        <a:pt x="110" y="60"/>
                      </a:lnTo>
                      <a:lnTo>
                        <a:pt x="103" y="33"/>
                      </a:lnTo>
                      <a:lnTo>
                        <a:pt x="120" y="37"/>
                      </a:lnTo>
                      <a:lnTo>
                        <a:pt x="127" y="3"/>
                      </a:lnTo>
                      <a:lnTo>
                        <a:pt x="76" y="0"/>
                      </a:lnTo>
                      <a:lnTo>
                        <a:pt x="0" y="11"/>
                      </a:lnTo>
                      <a:lnTo>
                        <a:pt x="16" y="40"/>
                      </a:lnTo>
                      <a:lnTo>
                        <a:pt x="73" y="5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sp>
              <p:nvSpPr>
                <p:cNvPr id="54" name="Freeform 181">
                  <a:extLst>
                    <a:ext uri="{FF2B5EF4-FFF2-40B4-BE49-F238E27FC236}">
                      <a16:creationId xmlns:a16="http://schemas.microsoft.com/office/drawing/2014/main" id="{36216FC8-4451-4895-9A58-1E13EB7A6CB9}"/>
                    </a:ext>
                  </a:extLst>
                </p:cNvPr>
                <p:cNvSpPr>
                  <a:spLocks/>
                </p:cNvSpPr>
                <p:nvPr/>
              </p:nvSpPr>
              <p:spPr bwMode="auto">
                <a:xfrm>
                  <a:off x="2079625" y="2957513"/>
                  <a:ext cx="95250" cy="125413"/>
                </a:xfrm>
                <a:custGeom>
                  <a:avLst/>
                  <a:gdLst>
                    <a:gd name="T0" fmla="*/ 0 w 300"/>
                    <a:gd name="T1" fmla="*/ 370 h 394"/>
                    <a:gd name="T2" fmla="*/ 36 w 300"/>
                    <a:gd name="T3" fmla="*/ 394 h 394"/>
                    <a:gd name="T4" fmla="*/ 90 w 300"/>
                    <a:gd name="T5" fmla="*/ 370 h 394"/>
                    <a:gd name="T6" fmla="*/ 105 w 300"/>
                    <a:gd name="T7" fmla="*/ 320 h 394"/>
                    <a:gd name="T8" fmla="*/ 109 w 300"/>
                    <a:gd name="T9" fmla="*/ 297 h 394"/>
                    <a:gd name="T10" fmla="*/ 139 w 300"/>
                    <a:gd name="T11" fmla="*/ 300 h 394"/>
                    <a:gd name="T12" fmla="*/ 166 w 300"/>
                    <a:gd name="T13" fmla="*/ 302 h 394"/>
                    <a:gd name="T14" fmla="*/ 202 w 300"/>
                    <a:gd name="T15" fmla="*/ 276 h 394"/>
                    <a:gd name="T16" fmla="*/ 211 w 300"/>
                    <a:gd name="T17" fmla="*/ 256 h 394"/>
                    <a:gd name="T18" fmla="*/ 205 w 300"/>
                    <a:gd name="T19" fmla="*/ 227 h 394"/>
                    <a:gd name="T20" fmla="*/ 171 w 300"/>
                    <a:gd name="T21" fmla="*/ 220 h 394"/>
                    <a:gd name="T22" fmla="*/ 208 w 300"/>
                    <a:gd name="T23" fmla="*/ 196 h 394"/>
                    <a:gd name="T24" fmla="*/ 238 w 300"/>
                    <a:gd name="T25" fmla="*/ 163 h 394"/>
                    <a:gd name="T26" fmla="*/ 274 w 300"/>
                    <a:gd name="T27" fmla="*/ 159 h 394"/>
                    <a:gd name="T28" fmla="*/ 300 w 300"/>
                    <a:gd name="T29" fmla="*/ 112 h 394"/>
                    <a:gd name="T30" fmla="*/ 290 w 300"/>
                    <a:gd name="T31" fmla="*/ 96 h 394"/>
                    <a:gd name="T32" fmla="*/ 244 w 300"/>
                    <a:gd name="T33" fmla="*/ 143 h 394"/>
                    <a:gd name="T34" fmla="*/ 237 w 300"/>
                    <a:gd name="T35" fmla="*/ 120 h 394"/>
                    <a:gd name="T36" fmla="*/ 284 w 300"/>
                    <a:gd name="T37" fmla="*/ 80 h 394"/>
                    <a:gd name="T38" fmla="*/ 266 w 300"/>
                    <a:gd name="T39" fmla="*/ 3 h 394"/>
                    <a:gd name="T40" fmla="*/ 242 w 300"/>
                    <a:gd name="T41" fmla="*/ 0 h 394"/>
                    <a:gd name="T42" fmla="*/ 236 w 300"/>
                    <a:gd name="T43" fmla="*/ 27 h 394"/>
                    <a:gd name="T44" fmla="*/ 207 w 300"/>
                    <a:gd name="T45" fmla="*/ 44 h 394"/>
                    <a:gd name="T46" fmla="*/ 120 w 300"/>
                    <a:gd name="T47" fmla="*/ 111 h 394"/>
                    <a:gd name="T48" fmla="*/ 114 w 300"/>
                    <a:gd name="T49" fmla="*/ 137 h 394"/>
                    <a:gd name="T50" fmla="*/ 114 w 300"/>
                    <a:gd name="T51" fmla="*/ 171 h 394"/>
                    <a:gd name="T52" fmla="*/ 104 w 300"/>
                    <a:gd name="T53" fmla="*/ 147 h 394"/>
                    <a:gd name="T54" fmla="*/ 64 w 300"/>
                    <a:gd name="T55" fmla="*/ 141 h 394"/>
                    <a:gd name="T56" fmla="*/ 61 w 300"/>
                    <a:gd name="T57" fmla="*/ 157 h 394"/>
                    <a:gd name="T58" fmla="*/ 41 w 300"/>
                    <a:gd name="T59" fmla="*/ 134 h 394"/>
                    <a:gd name="T60" fmla="*/ 1 w 300"/>
                    <a:gd name="T61" fmla="*/ 188 h 394"/>
                    <a:gd name="T62" fmla="*/ 12 w 300"/>
                    <a:gd name="T63" fmla="*/ 248 h 394"/>
                    <a:gd name="T64" fmla="*/ 49 w 300"/>
                    <a:gd name="T65" fmla="*/ 248 h 394"/>
                    <a:gd name="T66" fmla="*/ 22 w 300"/>
                    <a:gd name="T67" fmla="*/ 268 h 394"/>
                    <a:gd name="T68" fmla="*/ 32 w 300"/>
                    <a:gd name="T69" fmla="*/ 288 h 394"/>
                    <a:gd name="T70" fmla="*/ 59 w 300"/>
                    <a:gd name="T71" fmla="*/ 300 h 394"/>
                    <a:gd name="T72" fmla="*/ 33 w 300"/>
                    <a:gd name="T73" fmla="*/ 347 h 394"/>
                    <a:gd name="T74" fmla="*/ 0 w 300"/>
                    <a:gd name="T75" fmla="*/ 37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94">
                      <a:moveTo>
                        <a:pt x="0" y="370"/>
                      </a:moveTo>
                      <a:lnTo>
                        <a:pt x="36" y="394"/>
                      </a:lnTo>
                      <a:lnTo>
                        <a:pt x="90" y="370"/>
                      </a:lnTo>
                      <a:lnTo>
                        <a:pt x="105" y="320"/>
                      </a:lnTo>
                      <a:lnTo>
                        <a:pt x="109" y="297"/>
                      </a:lnTo>
                      <a:lnTo>
                        <a:pt x="139" y="300"/>
                      </a:lnTo>
                      <a:lnTo>
                        <a:pt x="166" y="302"/>
                      </a:lnTo>
                      <a:lnTo>
                        <a:pt x="202" y="276"/>
                      </a:lnTo>
                      <a:lnTo>
                        <a:pt x="211" y="256"/>
                      </a:lnTo>
                      <a:lnTo>
                        <a:pt x="205" y="227"/>
                      </a:lnTo>
                      <a:lnTo>
                        <a:pt x="171" y="220"/>
                      </a:lnTo>
                      <a:lnTo>
                        <a:pt x="208" y="196"/>
                      </a:lnTo>
                      <a:lnTo>
                        <a:pt x="238" y="163"/>
                      </a:lnTo>
                      <a:lnTo>
                        <a:pt x="274" y="159"/>
                      </a:lnTo>
                      <a:lnTo>
                        <a:pt x="300" y="112"/>
                      </a:lnTo>
                      <a:lnTo>
                        <a:pt x="290" y="96"/>
                      </a:lnTo>
                      <a:lnTo>
                        <a:pt x="244" y="143"/>
                      </a:lnTo>
                      <a:lnTo>
                        <a:pt x="237" y="120"/>
                      </a:lnTo>
                      <a:lnTo>
                        <a:pt x="284" y="80"/>
                      </a:lnTo>
                      <a:lnTo>
                        <a:pt x="266" y="3"/>
                      </a:lnTo>
                      <a:lnTo>
                        <a:pt x="242" y="0"/>
                      </a:lnTo>
                      <a:lnTo>
                        <a:pt x="236" y="27"/>
                      </a:lnTo>
                      <a:lnTo>
                        <a:pt x="207" y="44"/>
                      </a:lnTo>
                      <a:lnTo>
                        <a:pt x="120" y="111"/>
                      </a:lnTo>
                      <a:lnTo>
                        <a:pt x="114" y="137"/>
                      </a:lnTo>
                      <a:lnTo>
                        <a:pt x="114" y="171"/>
                      </a:lnTo>
                      <a:lnTo>
                        <a:pt x="104" y="147"/>
                      </a:lnTo>
                      <a:lnTo>
                        <a:pt x="64" y="141"/>
                      </a:lnTo>
                      <a:lnTo>
                        <a:pt x="61" y="157"/>
                      </a:lnTo>
                      <a:lnTo>
                        <a:pt x="41" y="134"/>
                      </a:lnTo>
                      <a:lnTo>
                        <a:pt x="1" y="188"/>
                      </a:lnTo>
                      <a:lnTo>
                        <a:pt x="12" y="248"/>
                      </a:lnTo>
                      <a:lnTo>
                        <a:pt x="49" y="248"/>
                      </a:lnTo>
                      <a:lnTo>
                        <a:pt x="22" y="268"/>
                      </a:lnTo>
                      <a:lnTo>
                        <a:pt x="32" y="288"/>
                      </a:lnTo>
                      <a:lnTo>
                        <a:pt x="59" y="300"/>
                      </a:lnTo>
                      <a:lnTo>
                        <a:pt x="33" y="347"/>
                      </a:lnTo>
                      <a:lnTo>
                        <a:pt x="0" y="370"/>
                      </a:lnTo>
                      <a:close/>
                    </a:path>
                  </a:pathLst>
                </a:custGeom>
                <a:grpFill/>
                <a:ln w="3175">
                  <a:solidFill>
                    <a:srgbClr val="80AB49"/>
                  </a:solidFill>
                  <a:round/>
                  <a:headEnd/>
                  <a:tailEnd/>
                </a:ln>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en-US" sz="2400">
                    <a:solidFill>
                      <a:srgbClr val="737572"/>
                    </a:solidFill>
                    <a:latin typeface="Calibri" pitchFamily="34" charset="0"/>
                    <a:ea typeface="ＭＳ Ｐゴシック" pitchFamily="34" charset="-128"/>
                  </a:endParaRPr>
                </a:p>
              </p:txBody>
            </p:sp>
          </p:grpSp>
        </p:grpSp>
        <p:sp>
          <p:nvSpPr>
            <p:cNvPr id="15" name="Oval 5">
              <a:extLst>
                <a:ext uri="{FF2B5EF4-FFF2-40B4-BE49-F238E27FC236}">
                  <a16:creationId xmlns:a16="http://schemas.microsoft.com/office/drawing/2014/main" id="{DE77B4D9-503B-47B6-9FCE-8EF4174AD774}"/>
                </a:ext>
              </a:extLst>
            </p:cNvPr>
            <p:cNvSpPr>
              <a:spLocks noChangeAspect="1"/>
            </p:cNvSpPr>
            <p:nvPr/>
          </p:nvSpPr>
          <p:spPr>
            <a:xfrm>
              <a:off x="14524381" y="3586222"/>
              <a:ext cx="2605561" cy="2616151"/>
            </a:xfrm>
            <a:prstGeom prst="ellipse">
              <a:avLst/>
            </a:prstGeom>
            <a:noFill/>
            <a:ln w="57150" cmpd="sng">
              <a:solidFill>
                <a:srgbClr val="FF0066"/>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FFFFFF"/>
                </a:solidFill>
              </a:endParaRPr>
            </a:p>
          </p:txBody>
        </p:sp>
      </p:grpSp>
      <p:pic>
        <p:nvPicPr>
          <p:cNvPr id="55" name="Imagen 54">
            <a:extLst>
              <a:ext uri="{FF2B5EF4-FFF2-40B4-BE49-F238E27FC236}">
                <a16:creationId xmlns:a16="http://schemas.microsoft.com/office/drawing/2014/main" id="{ACA6A89C-DB1A-45BC-96F0-F5F36463881E}"/>
              </a:ext>
            </a:extLst>
          </p:cNvPr>
          <p:cNvPicPr>
            <a:picLocks noChangeAspect="1"/>
          </p:cNvPicPr>
          <p:nvPr/>
        </p:nvPicPr>
        <p:blipFill>
          <a:blip r:embed="rId2"/>
          <a:stretch>
            <a:fillRect/>
          </a:stretch>
        </p:blipFill>
        <p:spPr>
          <a:xfrm>
            <a:off x="4867106" y="1747078"/>
            <a:ext cx="1701918" cy="405063"/>
          </a:xfrm>
          <a:prstGeom prst="rect">
            <a:avLst/>
          </a:prstGeom>
        </p:spPr>
      </p:pic>
      <p:pic>
        <p:nvPicPr>
          <p:cNvPr id="2" name="Imagen 1">
            <a:extLst>
              <a:ext uri="{FF2B5EF4-FFF2-40B4-BE49-F238E27FC236}">
                <a16:creationId xmlns:a16="http://schemas.microsoft.com/office/drawing/2014/main" id="{AD9D2433-B587-4A7C-BDCD-65AB587A5948}"/>
              </a:ext>
            </a:extLst>
          </p:cNvPr>
          <p:cNvPicPr>
            <a:picLocks noChangeAspect="1"/>
          </p:cNvPicPr>
          <p:nvPr/>
        </p:nvPicPr>
        <p:blipFill>
          <a:blip r:embed="rId3"/>
          <a:stretch>
            <a:fillRect/>
          </a:stretch>
        </p:blipFill>
        <p:spPr>
          <a:xfrm>
            <a:off x="7215832" y="6272734"/>
            <a:ext cx="2402032" cy="585267"/>
          </a:xfrm>
          <a:prstGeom prst="rect">
            <a:avLst/>
          </a:prstGeom>
        </p:spPr>
      </p:pic>
    </p:spTree>
    <p:extLst>
      <p:ext uri="{BB962C8B-B14F-4D97-AF65-F5344CB8AC3E}">
        <p14:creationId xmlns:p14="http://schemas.microsoft.com/office/powerpoint/2010/main" val="3430846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1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2550808" y="3315920"/>
            <a:ext cx="7961077" cy="131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86" tIns="17143" rIns="34286" bIns="17143"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defTabSz="228600" eaLnBrk="0" fontAlgn="base" hangingPunct="0">
              <a:spcAft>
                <a:spcPct val="0"/>
              </a:spcAft>
              <a:buNone/>
              <a:defRPr/>
            </a:pPr>
            <a:r>
              <a:rPr lang="es-ES" altLang="es-ES" sz="1500" b="1" dirty="0">
                <a:solidFill>
                  <a:srgbClr val="737572"/>
                </a:solidFill>
                <a:latin typeface="Roboto Regular"/>
              </a:rPr>
              <a:t>Para destinos de universidades en el marco del </a:t>
            </a:r>
            <a:r>
              <a:rPr lang="es-ES" altLang="es-ES" sz="1600" b="1" dirty="0">
                <a:solidFill>
                  <a:srgbClr val="737572"/>
                </a:solidFill>
              </a:rPr>
              <a:t>PROGRAMA PROPIO DE MOVILIDAD INTERNACIONAL </a:t>
            </a:r>
            <a:r>
              <a:rPr lang="es-ES" altLang="es-ES" sz="1500" b="1" dirty="0">
                <a:solidFill>
                  <a:srgbClr val="737572"/>
                </a:solidFill>
                <a:latin typeface="Roboto Regular"/>
              </a:rPr>
              <a:t>de la Universidad de Granada, además:</a:t>
            </a:r>
          </a:p>
          <a:p>
            <a:pPr defTabSz="228600" eaLnBrk="0" fontAlgn="base" hangingPunct="0">
              <a:spcAft>
                <a:spcPct val="0"/>
              </a:spcAft>
              <a:buNone/>
              <a:defRPr/>
            </a:pPr>
            <a:endParaRPr lang="es-ES" altLang="es-ES" sz="1500" b="1" dirty="0">
              <a:solidFill>
                <a:srgbClr val="737572"/>
              </a:solidFill>
              <a:latin typeface="Roboto Regular"/>
            </a:endParaRPr>
          </a:p>
          <a:p>
            <a:pPr defTabSz="228600" eaLnBrk="0" fontAlgn="base" hangingPunct="0">
              <a:spcAft>
                <a:spcPct val="0"/>
              </a:spcAft>
              <a:buNone/>
              <a:defRPr/>
            </a:pPr>
            <a:r>
              <a:rPr lang="es-ES" altLang="es-ES" sz="1500" b="1" dirty="0">
                <a:solidFill>
                  <a:srgbClr val="737572"/>
                </a:solidFill>
                <a:latin typeface="Roboto Regular"/>
              </a:rPr>
              <a:t>Tener superados en el momento de la solicitud al menos 60 créditos ECTS</a:t>
            </a:r>
            <a:r>
              <a:rPr lang="es-ES" altLang="es-ES" sz="1500" dirty="0">
                <a:solidFill>
                  <a:srgbClr val="737572"/>
                </a:solidFill>
                <a:latin typeface="Roboto Regular"/>
              </a:rPr>
              <a:t> del plan de estudios correspondiente a la matrícula vigente.</a:t>
            </a:r>
          </a:p>
        </p:txBody>
      </p:sp>
      <p:sp>
        <p:nvSpPr>
          <p:cNvPr id="23" name="Freeform 78"/>
          <p:cNvSpPr>
            <a:spLocks noEditPoints="1"/>
          </p:cNvSpPr>
          <p:nvPr/>
        </p:nvSpPr>
        <p:spPr bwMode="auto">
          <a:xfrm>
            <a:off x="1820793" y="3294967"/>
            <a:ext cx="457994" cy="446882"/>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34286" tIns="17143" rIns="34286" bIns="17143"/>
          <a:lstStyle/>
          <a:p>
            <a:pPr defTabSz="609600" eaLnBrk="0" fontAlgn="base" hangingPunct="0">
              <a:spcBef>
                <a:spcPct val="0"/>
              </a:spcBef>
              <a:spcAft>
                <a:spcPct val="0"/>
              </a:spcAft>
              <a:defRPr/>
            </a:pPr>
            <a:endParaRPr lang="es-ES" sz="2400">
              <a:solidFill>
                <a:srgbClr val="737572"/>
              </a:solidFill>
              <a:latin typeface="Calibri" pitchFamily="34" charset="0"/>
              <a:ea typeface="ＭＳ Ｐゴシック" pitchFamily="34" charset="-128"/>
            </a:endParaRPr>
          </a:p>
        </p:txBody>
      </p:sp>
      <p:sp>
        <p:nvSpPr>
          <p:cNvPr id="12" name="TextBox 19">
            <a:extLst>
              <a:ext uri="{FF2B5EF4-FFF2-40B4-BE49-F238E27FC236}">
                <a16:creationId xmlns:a16="http://schemas.microsoft.com/office/drawing/2014/main" id="{9E6BFCA8-1B9E-4389-A2CE-F2FB16D52FC7}"/>
              </a:ext>
            </a:extLst>
          </p:cNvPr>
          <p:cNvSpPr txBox="1">
            <a:spLocks noChangeArrowheads="1"/>
          </p:cNvSpPr>
          <p:nvPr/>
        </p:nvSpPr>
        <p:spPr bwMode="auto">
          <a:xfrm>
            <a:off x="2480469" y="125843"/>
            <a:ext cx="8154874" cy="830997"/>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defTabSz="609600" eaLnBrk="1" fontAlgn="base" hangingPunct="1">
              <a:spcBef>
                <a:spcPct val="0"/>
              </a:spcBef>
              <a:spcAft>
                <a:spcPct val="0"/>
              </a:spcAft>
              <a:buNone/>
              <a:defRPr/>
            </a:pPr>
            <a:r>
              <a:rPr lang="en-US" altLang="es-ES" sz="24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a16="http://schemas.microsoft.com/office/drawing/2014/main" id="{B56E3256-0C30-4431-822C-0CBE9EDC37E5}"/>
              </a:ext>
            </a:extLst>
          </p:cNvPr>
          <p:cNvSpPr>
            <a:spLocks noChangeArrowheads="1"/>
          </p:cNvSpPr>
          <p:nvPr/>
        </p:nvSpPr>
        <p:spPr bwMode="auto">
          <a:xfrm>
            <a:off x="2261508" y="125843"/>
            <a:ext cx="84931" cy="667300"/>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1EA185"/>
              </a:solidFill>
            </a:endParaRPr>
          </a:p>
        </p:txBody>
      </p:sp>
      <p:sp>
        <p:nvSpPr>
          <p:cNvPr id="17" name="CuadroTexto 16">
            <a:extLst>
              <a:ext uri="{FF2B5EF4-FFF2-40B4-BE49-F238E27FC236}">
                <a16:creationId xmlns:a16="http://schemas.microsoft.com/office/drawing/2014/main" id="{39F0F18B-4650-4EFF-8B4B-6F48EE1A110C}"/>
              </a:ext>
            </a:extLst>
          </p:cNvPr>
          <p:cNvSpPr txBox="1"/>
          <p:nvPr/>
        </p:nvSpPr>
        <p:spPr>
          <a:xfrm>
            <a:off x="2303973" y="1385402"/>
            <a:ext cx="1490152" cy="369332"/>
          </a:xfrm>
          <a:prstGeom prst="rect">
            <a:avLst/>
          </a:prstGeom>
          <a:noFill/>
        </p:spPr>
        <p:txBody>
          <a:bodyPr wrap="none" rtlCol="0">
            <a:spAutoFit/>
          </a:bodyPr>
          <a:lstStyle/>
          <a:p>
            <a:pPr defTabSz="609600" eaLnBrk="0" fontAlgn="base" hangingPunct="0">
              <a:spcBef>
                <a:spcPct val="0"/>
              </a:spcBef>
              <a:spcAft>
                <a:spcPct val="0"/>
              </a:spcAft>
              <a:defRPr/>
            </a:pPr>
            <a:r>
              <a:rPr lang="es-ES" b="1" dirty="0">
                <a:solidFill>
                  <a:srgbClr val="BB3830"/>
                </a:solidFill>
                <a:latin typeface="Roboto Regular"/>
                <a:ea typeface="ＭＳ Ｐゴシック" pitchFamily="34" charset="-128"/>
              </a:rPr>
              <a:t>REQUISITOS</a:t>
            </a:r>
          </a:p>
        </p:txBody>
      </p:sp>
      <p:pic>
        <p:nvPicPr>
          <p:cNvPr id="56" name="Imagen 55">
            <a:extLst>
              <a:ext uri="{FF2B5EF4-FFF2-40B4-BE49-F238E27FC236}">
                <a16:creationId xmlns:a16="http://schemas.microsoft.com/office/drawing/2014/main" id="{EBC10AFD-B401-4A6C-A091-1323952EF3B1}"/>
              </a:ext>
            </a:extLst>
          </p:cNvPr>
          <p:cNvPicPr>
            <a:picLocks noChangeAspect="1"/>
          </p:cNvPicPr>
          <p:nvPr/>
        </p:nvPicPr>
        <p:blipFill>
          <a:blip r:embed="rId2"/>
          <a:stretch>
            <a:fillRect/>
          </a:stretch>
        </p:blipFill>
        <p:spPr>
          <a:xfrm>
            <a:off x="3742000" y="2126298"/>
            <a:ext cx="1905593" cy="675400"/>
          </a:xfrm>
          <a:prstGeom prst="rect">
            <a:avLst/>
          </a:prstGeom>
        </p:spPr>
      </p:pic>
      <p:grpSp>
        <p:nvGrpSpPr>
          <p:cNvPr id="2" name="Grupo 1">
            <a:extLst>
              <a:ext uri="{FF2B5EF4-FFF2-40B4-BE49-F238E27FC236}">
                <a16:creationId xmlns:a16="http://schemas.microsoft.com/office/drawing/2014/main" id="{1C9A3AC1-0F42-41C6-9036-71AEB9810D5C}"/>
              </a:ext>
            </a:extLst>
          </p:cNvPr>
          <p:cNvGrpSpPr/>
          <p:nvPr/>
        </p:nvGrpSpPr>
        <p:grpSpPr>
          <a:xfrm>
            <a:off x="6369157" y="1819903"/>
            <a:ext cx="1163846" cy="1169064"/>
            <a:chOff x="14619290" y="3389033"/>
            <a:chExt cx="3301963" cy="3361035"/>
          </a:xfrm>
        </p:grpSpPr>
        <p:sp>
          <p:nvSpPr>
            <p:cNvPr id="57" name="Oval 5">
              <a:extLst>
                <a:ext uri="{FF2B5EF4-FFF2-40B4-BE49-F238E27FC236}">
                  <a16:creationId xmlns:a16="http://schemas.microsoft.com/office/drawing/2014/main" id="{092AC058-3092-42E4-8B97-C110A3481E84}"/>
                </a:ext>
              </a:extLst>
            </p:cNvPr>
            <p:cNvSpPr>
              <a:spLocks noChangeAspect="1"/>
            </p:cNvSpPr>
            <p:nvPr/>
          </p:nvSpPr>
          <p:spPr>
            <a:xfrm>
              <a:off x="14619290" y="3389033"/>
              <a:ext cx="3301963" cy="3361035"/>
            </a:xfrm>
            <a:prstGeom prst="ellipse">
              <a:avLst/>
            </a:prstGeom>
            <a:noFill/>
            <a:ln w="57150" cmpd="sng">
              <a:solidFill>
                <a:srgbClr val="FF0066"/>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FFFFFF"/>
                </a:solidFill>
              </a:endParaRPr>
            </a:p>
          </p:txBody>
        </p:sp>
        <p:grpSp>
          <p:nvGrpSpPr>
            <p:cNvPr id="58" name="Groupe 13">
              <a:extLst>
                <a:ext uri="{FF2B5EF4-FFF2-40B4-BE49-F238E27FC236}">
                  <a16:creationId xmlns:a16="http://schemas.microsoft.com/office/drawing/2014/main" id="{E8F3498E-F38E-421C-8D36-AA9BC4AE7E3A}"/>
                </a:ext>
              </a:extLst>
            </p:cNvPr>
            <p:cNvGrpSpPr/>
            <p:nvPr/>
          </p:nvGrpSpPr>
          <p:grpSpPr>
            <a:xfrm>
              <a:off x="14743671" y="4405369"/>
              <a:ext cx="3043304" cy="1507894"/>
              <a:chOff x="250825" y="1412875"/>
              <a:chExt cx="8605838" cy="4868863"/>
            </a:xfrm>
          </p:grpSpPr>
          <p:sp>
            <p:nvSpPr>
              <p:cNvPr id="59" name="Freeform 6">
                <a:extLst>
                  <a:ext uri="{FF2B5EF4-FFF2-40B4-BE49-F238E27FC236}">
                    <a16:creationId xmlns:a16="http://schemas.microsoft.com/office/drawing/2014/main" id="{CB3137D9-FBF8-4D8B-8DA6-21F9E1F09E95}"/>
                  </a:ext>
                </a:extLst>
              </p:cNvPr>
              <p:cNvSpPr>
                <a:spLocks/>
              </p:cNvSpPr>
              <p:nvPr/>
            </p:nvSpPr>
            <p:spPr bwMode="auto">
              <a:xfrm>
                <a:off x="7023100" y="5295900"/>
                <a:ext cx="3175" cy="14288"/>
              </a:xfrm>
              <a:custGeom>
                <a:avLst/>
                <a:gdLst>
                  <a:gd name="T0" fmla="*/ 0 w 2"/>
                  <a:gd name="T1" fmla="*/ 0 h 9"/>
                  <a:gd name="T2" fmla="*/ 2 w 2"/>
                  <a:gd name="T3" fmla="*/ 9 h 9"/>
                  <a:gd name="T4" fmla="*/ 2 w 2"/>
                  <a:gd name="T5" fmla="*/ 9 h 9"/>
                  <a:gd name="T6" fmla="*/ 2 w 2"/>
                  <a:gd name="T7" fmla="*/ 4 h 9"/>
                  <a:gd name="T8" fmla="*/ 2 w 2"/>
                  <a:gd name="T9" fmla="*/ 0 h 9"/>
                  <a:gd name="T10" fmla="*/ 0 w 2"/>
                  <a:gd name="T11" fmla="*/ 0 h 9"/>
                  <a:gd name="T12" fmla="*/ 0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0" y="0"/>
                    </a:moveTo>
                    <a:lnTo>
                      <a:pt x="2" y="9"/>
                    </a:lnTo>
                    <a:lnTo>
                      <a:pt x="2" y="9"/>
                    </a:lnTo>
                    <a:lnTo>
                      <a:pt x="2" y="4"/>
                    </a:lnTo>
                    <a:lnTo>
                      <a:pt x="2" y="0"/>
                    </a:lnTo>
                    <a:lnTo>
                      <a:pt x="0"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fr-FR" sz="2400">
                  <a:solidFill>
                    <a:srgbClr val="737572"/>
                  </a:solidFill>
                  <a:latin typeface="Calibri" pitchFamily="34" charset="0"/>
                  <a:ea typeface="ＭＳ Ｐゴシック" pitchFamily="34" charset="-128"/>
                </a:endParaRPr>
              </a:p>
            </p:txBody>
          </p:sp>
          <p:sp>
            <p:nvSpPr>
              <p:cNvPr id="60" name="Freeform 7">
                <a:extLst>
                  <a:ext uri="{FF2B5EF4-FFF2-40B4-BE49-F238E27FC236}">
                    <a16:creationId xmlns:a16="http://schemas.microsoft.com/office/drawing/2014/main" id="{BBA0905B-699F-49E7-A342-A2293E29CE2F}"/>
                  </a:ext>
                </a:extLst>
              </p:cNvPr>
              <p:cNvSpPr>
                <a:spLocks/>
              </p:cNvSpPr>
              <p:nvPr/>
            </p:nvSpPr>
            <p:spPr bwMode="auto">
              <a:xfrm>
                <a:off x="4926013" y="3322638"/>
                <a:ext cx="6350" cy="9525"/>
              </a:xfrm>
              <a:custGeom>
                <a:avLst/>
                <a:gdLst>
                  <a:gd name="T0" fmla="*/ 0 w 4"/>
                  <a:gd name="T1" fmla="*/ 0 h 6"/>
                  <a:gd name="T2" fmla="*/ 4 w 4"/>
                  <a:gd name="T3" fmla="*/ 6 h 6"/>
                  <a:gd name="T4" fmla="*/ 4 w 4"/>
                  <a:gd name="T5" fmla="*/ 6 h 6"/>
                  <a:gd name="T6" fmla="*/ 4 w 4"/>
                  <a:gd name="T7" fmla="*/ 2 h 6"/>
                  <a:gd name="T8" fmla="*/ 4 w 4"/>
                  <a:gd name="T9" fmla="*/ 0 h 6"/>
                  <a:gd name="T10" fmla="*/ 0 w 4"/>
                  <a:gd name="T11" fmla="*/ 0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lnTo>
                      <a:pt x="4" y="6"/>
                    </a:lnTo>
                    <a:lnTo>
                      <a:pt x="4" y="6"/>
                    </a:lnTo>
                    <a:lnTo>
                      <a:pt x="4" y="2"/>
                    </a:lnTo>
                    <a:lnTo>
                      <a:pt x="4" y="0"/>
                    </a:lnTo>
                    <a:lnTo>
                      <a:pt x="0"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fr-FR" sz="2400">
                  <a:solidFill>
                    <a:srgbClr val="737572"/>
                  </a:solidFill>
                  <a:latin typeface="Calibri" pitchFamily="34" charset="0"/>
                  <a:ea typeface="ＭＳ Ｐゴシック" pitchFamily="34" charset="-128"/>
                </a:endParaRPr>
              </a:p>
            </p:txBody>
          </p:sp>
          <p:sp>
            <p:nvSpPr>
              <p:cNvPr id="61" name="Freeform 8">
                <a:extLst>
                  <a:ext uri="{FF2B5EF4-FFF2-40B4-BE49-F238E27FC236}">
                    <a16:creationId xmlns:a16="http://schemas.microsoft.com/office/drawing/2014/main" id="{C6EB1B84-341E-4EF9-96DD-62C7B501E393}"/>
                  </a:ext>
                </a:extLst>
              </p:cNvPr>
              <p:cNvSpPr>
                <a:spLocks noEditPoints="1"/>
              </p:cNvSpPr>
              <p:nvPr/>
            </p:nvSpPr>
            <p:spPr bwMode="auto">
              <a:xfrm>
                <a:off x="7019925" y="4449763"/>
                <a:ext cx="1560513" cy="1552575"/>
              </a:xfrm>
              <a:custGeom>
                <a:avLst/>
                <a:gdLst>
                  <a:gd name="T0" fmla="*/ 529 w 983"/>
                  <a:gd name="T1" fmla="*/ 204 h 978"/>
                  <a:gd name="T2" fmla="*/ 552 w 983"/>
                  <a:gd name="T3" fmla="*/ 226 h 978"/>
                  <a:gd name="T4" fmla="*/ 482 w 983"/>
                  <a:gd name="T5" fmla="*/ 193 h 978"/>
                  <a:gd name="T6" fmla="*/ 400 w 983"/>
                  <a:gd name="T7" fmla="*/ 197 h 978"/>
                  <a:gd name="T8" fmla="*/ 382 w 983"/>
                  <a:gd name="T9" fmla="*/ 161 h 978"/>
                  <a:gd name="T10" fmla="*/ 319 w 983"/>
                  <a:gd name="T11" fmla="*/ 110 h 978"/>
                  <a:gd name="T12" fmla="*/ 290 w 983"/>
                  <a:gd name="T13" fmla="*/ 81 h 978"/>
                  <a:gd name="T14" fmla="*/ 323 w 983"/>
                  <a:gd name="T15" fmla="*/ 76 h 978"/>
                  <a:gd name="T16" fmla="*/ 375 w 983"/>
                  <a:gd name="T17" fmla="*/ 74 h 978"/>
                  <a:gd name="T18" fmla="*/ 473 w 983"/>
                  <a:gd name="T19" fmla="*/ 121 h 978"/>
                  <a:gd name="T20" fmla="*/ 516 w 983"/>
                  <a:gd name="T21" fmla="*/ 173 h 978"/>
                  <a:gd name="T22" fmla="*/ 473 w 983"/>
                  <a:gd name="T23" fmla="*/ 857 h 978"/>
                  <a:gd name="T24" fmla="*/ 525 w 983"/>
                  <a:gd name="T25" fmla="*/ 895 h 978"/>
                  <a:gd name="T26" fmla="*/ 600 w 983"/>
                  <a:gd name="T27" fmla="*/ 530 h 978"/>
                  <a:gd name="T28" fmla="*/ 552 w 983"/>
                  <a:gd name="T29" fmla="*/ 461 h 978"/>
                  <a:gd name="T30" fmla="*/ 491 w 983"/>
                  <a:gd name="T31" fmla="*/ 363 h 978"/>
                  <a:gd name="T32" fmla="*/ 455 w 983"/>
                  <a:gd name="T33" fmla="*/ 293 h 978"/>
                  <a:gd name="T34" fmla="*/ 433 w 983"/>
                  <a:gd name="T35" fmla="*/ 295 h 978"/>
                  <a:gd name="T36" fmla="*/ 422 w 983"/>
                  <a:gd name="T37" fmla="*/ 363 h 978"/>
                  <a:gd name="T38" fmla="*/ 361 w 983"/>
                  <a:gd name="T39" fmla="*/ 334 h 978"/>
                  <a:gd name="T40" fmla="*/ 328 w 983"/>
                  <a:gd name="T41" fmla="*/ 271 h 978"/>
                  <a:gd name="T42" fmla="*/ 281 w 983"/>
                  <a:gd name="T43" fmla="*/ 276 h 978"/>
                  <a:gd name="T44" fmla="*/ 250 w 983"/>
                  <a:gd name="T45" fmla="*/ 320 h 978"/>
                  <a:gd name="T46" fmla="*/ 178 w 983"/>
                  <a:gd name="T47" fmla="*/ 325 h 978"/>
                  <a:gd name="T48" fmla="*/ 136 w 983"/>
                  <a:gd name="T49" fmla="*/ 387 h 978"/>
                  <a:gd name="T50" fmla="*/ 91 w 983"/>
                  <a:gd name="T51" fmla="*/ 419 h 978"/>
                  <a:gd name="T52" fmla="*/ 11 w 983"/>
                  <a:gd name="T53" fmla="*/ 463 h 978"/>
                  <a:gd name="T54" fmla="*/ 13 w 983"/>
                  <a:gd name="T55" fmla="*/ 564 h 978"/>
                  <a:gd name="T56" fmla="*/ 37 w 983"/>
                  <a:gd name="T57" fmla="*/ 638 h 978"/>
                  <a:gd name="T58" fmla="*/ 44 w 983"/>
                  <a:gd name="T59" fmla="*/ 711 h 978"/>
                  <a:gd name="T60" fmla="*/ 134 w 983"/>
                  <a:gd name="T61" fmla="*/ 700 h 978"/>
                  <a:gd name="T62" fmla="*/ 279 w 983"/>
                  <a:gd name="T63" fmla="*/ 649 h 978"/>
                  <a:gd name="T64" fmla="*/ 330 w 983"/>
                  <a:gd name="T65" fmla="*/ 691 h 978"/>
                  <a:gd name="T66" fmla="*/ 375 w 983"/>
                  <a:gd name="T67" fmla="*/ 678 h 978"/>
                  <a:gd name="T68" fmla="*/ 370 w 983"/>
                  <a:gd name="T69" fmla="*/ 720 h 978"/>
                  <a:gd name="T70" fmla="*/ 395 w 983"/>
                  <a:gd name="T71" fmla="*/ 736 h 978"/>
                  <a:gd name="T72" fmla="*/ 437 w 983"/>
                  <a:gd name="T73" fmla="*/ 788 h 978"/>
                  <a:gd name="T74" fmla="*/ 505 w 983"/>
                  <a:gd name="T75" fmla="*/ 805 h 978"/>
                  <a:gd name="T76" fmla="*/ 556 w 983"/>
                  <a:gd name="T77" fmla="*/ 770 h 978"/>
                  <a:gd name="T78" fmla="*/ 569 w 983"/>
                  <a:gd name="T79" fmla="*/ 711 h 978"/>
                  <a:gd name="T80" fmla="*/ 603 w 983"/>
                  <a:gd name="T81" fmla="*/ 637 h 978"/>
                  <a:gd name="T82" fmla="*/ 232 w 983"/>
                  <a:gd name="T83" fmla="*/ 18 h 978"/>
                  <a:gd name="T84" fmla="*/ 223 w 983"/>
                  <a:gd name="T85" fmla="*/ 34 h 978"/>
                  <a:gd name="T86" fmla="*/ 967 w 983"/>
                  <a:gd name="T87" fmla="*/ 792 h 978"/>
                  <a:gd name="T88" fmla="*/ 913 w 983"/>
                  <a:gd name="T89" fmla="*/ 722 h 978"/>
                  <a:gd name="T90" fmla="*/ 922 w 983"/>
                  <a:gd name="T91" fmla="*/ 794 h 978"/>
                  <a:gd name="T92" fmla="*/ 938 w 983"/>
                  <a:gd name="T93" fmla="*/ 859 h 978"/>
                  <a:gd name="T94" fmla="*/ 967 w 983"/>
                  <a:gd name="T95" fmla="*/ 792 h 978"/>
                  <a:gd name="T96" fmla="*/ 846 w 983"/>
                  <a:gd name="T97" fmla="*/ 915 h 978"/>
                  <a:gd name="T98" fmla="*/ 802 w 983"/>
                  <a:gd name="T99" fmla="*/ 950 h 978"/>
                  <a:gd name="T100" fmla="*/ 862 w 983"/>
                  <a:gd name="T101" fmla="*/ 971 h 978"/>
                  <a:gd name="T102" fmla="*/ 895 w 983"/>
                  <a:gd name="T103" fmla="*/ 904 h 978"/>
                  <a:gd name="T104" fmla="*/ 893 w 983"/>
                  <a:gd name="T105" fmla="*/ 854 h 978"/>
                  <a:gd name="T106" fmla="*/ 116 w 983"/>
                  <a:gd name="T107" fmla="*/ 39 h 978"/>
                  <a:gd name="T108" fmla="*/ 165 w 983"/>
                  <a:gd name="T109" fmla="*/ 19 h 978"/>
                  <a:gd name="T110" fmla="*/ 98 w 983"/>
                  <a:gd name="T111" fmla="*/ 32 h 978"/>
                  <a:gd name="T112" fmla="*/ 91 w 983"/>
                  <a:gd name="T113" fmla="*/ 103 h 978"/>
                  <a:gd name="T114" fmla="*/ 114 w 983"/>
                  <a:gd name="T115" fmla="*/ 106 h 978"/>
                  <a:gd name="T116" fmla="*/ 138 w 983"/>
                  <a:gd name="T117" fmla="*/ 119 h 978"/>
                  <a:gd name="T118" fmla="*/ 131 w 983"/>
                  <a:gd name="T119" fmla="*/ 72 h 978"/>
                  <a:gd name="T120" fmla="*/ 205 w 983"/>
                  <a:gd name="T121" fmla="*/ 211 h 978"/>
                  <a:gd name="T122" fmla="*/ 178 w 983"/>
                  <a:gd name="T123" fmla="*/ 215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3" h="978">
                    <a:moveTo>
                      <a:pt x="516" y="173"/>
                    </a:moveTo>
                    <a:lnTo>
                      <a:pt x="516" y="173"/>
                    </a:lnTo>
                    <a:lnTo>
                      <a:pt x="514" y="175"/>
                    </a:lnTo>
                    <a:lnTo>
                      <a:pt x="513" y="179"/>
                    </a:lnTo>
                    <a:lnTo>
                      <a:pt x="513" y="182"/>
                    </a:lnTo>
                    <a:lnTo>
                      <a:pt x="514" y="186"/>
                    </a:lnTo>
                    <a:lnTo>
                      <a:pt x="514" y="186"/>
                    </a:lnTo>
                    <a:lnTo>
                      <a:pt x="518" y="190"/>
                    </a:lnTo>
                    <a:lnTo>
                      <a:pt x="522" y="191"/>
                    </a:lnTo>
                    <a:lnTo>
                      <a:pt x="522" y="191"/>
                    </a:lnTo>
                    <a:lnTo>
                      <a:pt x="525" y="193"/>
                    </a:lnTo>
                    <a:lnTo>
                      <a:pt x="529" y="195"/>
                    </a:lnTo>
                    <a:lnTo>
                      <a:pt x="529" y="195"/>
                    </a:lnTo>
                    <a:lnTo>
                      <a:pt x="529" y="197"/>
                    </a:lnTo>
                    <a:lnTo>
                      <a:pt x="529" y="199"/>
                    </a:lnTo>
                    <a:lnTo>
                      <a:pt x="529" y="202"/>
                    </a:lnTo>
                    <a:lnTo>
                      <a:pt x="529" y="204"/>
                    </a:lnTo>
                    <a:lnTo>
                      <a:pt x="529" y="204"/>
                    </a:lnTo>
                    <a:lnTo>
                      <a:pt x="533" y="204"/>
                    </a:lnTo>
                    <a:lnTo>
                      <a:pt x="534" y="206"/>
                    </a:lnTo>
                    <a:lnTo>
                      <a:pt x="534" y="206"/>
                    </a:lnTo>
                    <a:lnTo>
                      <a:pt x="534" y="208"/>
                    </a:lnTo>
                    <a:lnTo>
                      <a:pt x="534" y="209"/>
                    </a:lnTo>
                    <a:lnTo>
                      <a:pt x="534" y="211"/>
                    </a:lnTo>
                    <a:lnTo>
                      <a:pt x="536" y="215"/>
                    </a:lnTo>
                    <a:lnTo>
                      <a:pt x="536" y="215"/>
                    </a:lnTo>
                    <a:lnTo>
                      <a:pt x="538" y="215"/>
                    </a:lnTo>
                    <a:lnTo>
                      <a:pt x="540" y="215"/>
                    </a:lnTo>
                    <a:lnTo>
                      <a:pt x="545" y="217"/>
                    </a:lnTo>
                    <a:lnTo>
                      <a:pt x="545" y="217"/>
                    </a:lnTo>
                    <a:lnTo>
                      <a:pt x="547" y="219"/>
                    </a:lnTo>
                    <a:lnTo>
                      <a:pt x="549" y="222"/>
                    </a:lnTo>
                    <a:lnTo>
                      <a:pt x="549" y="222"/>
                    </a:lnTo>
                    <a:lnTo>
                      <a:pt x="552" y="226"/>
                    </a:lnTo>
                    <a:lnTo>
                      <a:pt x="558" y="229"/>
                    </a:lnTo>
                    <a:lnTo>
                      <a:pt x="562" y="235"/>
                    </a:lnTo>
                    <a:lnTo>
                      <a:pt x="562" y="238"/>
                    </a:lnTo>
                    <a:lnTo>
                      <a:pt x="560" y="240"/>
                    </a:lnTo>
                    <a:lnTo>
                      <a:pt x="560" y="240"/>
                    </a:lnTo>
                    <a:lnTo>
                      <a:pt x="554" y="240"/>
                    </a:lnTo>
                    <a:lnTo>
                      <a:pt x="549" y="240"/>
                    </a:lnTo>
                    <a:lnTo>
                      <a:pt x="538" y="237"/>
                    </a:lnTo>
                    <a:lnTo>
                      <a:pt x="538" y="237"/>
                    </a:lnTo>
                    <a:lnTo>
                      <a:pt x="529" y="231"/>
                    </a:lnTo>
                    <a:lnTo>
                      <a:pt x="518" y="226"/>
                    </a:lnTo>
                    <a:lnTo>
                      <a:pt x="511" y="217"/>
                    </a:lnTo>
                    <a:lnTo>
                      <a:pt x="502" y="208"/>
                    </a:lnTo>
                    <a:lnTo>
                      <a:pt x="502" y="208"/>
                    </a:lnTo>
                    <a:lnTo>
                      <a:pt x="493" y="199"/>
                    </a:lnTo>
                    <a:lnTo>
                      <a:pt x="487" y="195"/>
                    </a:lnTo>
                    <a:lnTo>
                      <a:pt x="482" y="193"/>
                    </a:lnTo>
                    <a:lnTo>
                      <a:pt x="482" y="193"/>
                    </a:lnTo>
                    <a:lnTo>
                      <a:pt x="475" y="191"/>
                    </a:lnTo>
                    <a:lnTo>
                      <a:pt x="466" y="193"/>
                    </a:lnTo>
                    <a:lnTo>
                      <a:pt x="458" y="197"/>
                    </a:lnTo>
                    <a:lnTo>
                      <a:pt x="453" y="202"/>
                    </a:lnTo>
                    <a:lnTo>
                      <a:pt x="453" y="202"/>
                    </a:lnTo>
                    <a:lnTo>
                      <a:pt x="446" y="209"/>
                    </a:lnTo>
                    <a:lnTo>
                      <a:pt x="442" y="213"/>
                    </a:lnTo>
                    <a:lnTo>
                      <a:pt x="435" y="213"/>
                    </a:lnTo>
                    <a:lnTo>
                      <a:pt x="435" y="213"/>
                    </a:lnTo>
                    <a:lnTo>
                      <a:pt x="428" y="213"/>
                    </a:lnTo>
                    <a:lnTo>
                      <a:pt x="420" y="213"/>
                    </a:lnTo>
                    <a:lnTo>
                      <a:pt x="413" y="211"/>
                    </a:lnTo>
                    <a:lnTo>
                      <a:pt x="408" y="206"/>
                    </a:lnTo>
                    <a:lnTo>
                      <a:pt x="408" y="206"/>
                    </a:lnTo>
                    <a:lnTo>
                      <a:pt x="404" y="200"/>
                    </a:lnTo>
                    <a:lnTo>
                      <a:pt x="400" y="197"/>
                    </a:lnTo>
                    <a:lnTo>
                      <a:pt x="395" y="197"/>
                    </a:lnTo>
                    <a:lnTo>
                      <a:pt x="390" y="197"/>
                    </a:lnTo>
                    <a:lnTo>
                      <a:pt x="390" y="197"/>
                    </a:lnTo>
                    <a:lnTo>
                      <a:pt x="381" y="199"/>
                    </a:lnTo>
                    <a:lnTo>
                      <a:pt x="375" y="200"/>
                    </a:lnTo>
                    <a:lnTo>
                      <a:pt x="371" y="200"/>
                    </a:lnTo>
                    <a:lnTo>
                      <a:pt x="371" y="200"/>
                    </a:lnTo>
                    <a:lnTo>
                      <a:pt x="368" y="197"/>
                    </a:lnTo>
                    <a:lnTo>
                      <a:pt x="368" y="193"/>
                    </a:lnTo>
                    <a:lnTo>
                      <a:pt x="370" y="188"/>
                    </a:lnTo>
                    <a:lnTo>
                      <a:pt x="371" y="184"/>
                    </a:lnTo>
                    <a:lnTo>
                      <a:pt x="371" y="184"/>
                    </a:lnTo>
                    <a:lnTo>
                      <a:pt x="379" y="179"/>
                    </a:lnTo>
                    <a:lnTo>
                      <a:pt x="381" y="175"/>
                    </a:lnTo>
                    <a:lnTo>
                      <a:pt x="382" y="170"/>
                    </a:lnTo>
                    <a:lnTo>
                      <a:pt x="382" y="170"/>
                    </a:lnTo>
                    <a:lnTo>
                      <a:pt x="382" y="161"/>
                    </a:lnTo>
                    <a:lnTo>
                      <a:pt x="382" y="161"/>
                    </a:lnTo>
                    <a:lnTo>
                      <a:pt x="381" y="157"/>
                    </a:lnTo>
                    <a:lnTo>
                      <a:pt x="379" y="153"/>
                    </a:lnTo>
                    <a:lnTo>
                      <a:pt x="373" y="146"/>
                    </a:lnTo>
                    <a:lnTo>
                      <a:pt x="373" y="146"/>
                    </a:lnTo>
                    <a:lnTo>
                      <a:pt x="368" y="139"/>
                    </a:lnTo>
                    <a:lnTo>
                      <a:pt x="366" y="137"/>
                    </a:lnTo>
                    <a:lnTo>
                      <a:pt x="362" y="133"/>
                    </a:lnTo>
                    <a:lnTo>
                      <a:pt x="362" y="133"/>
                    </a:lnTo>
                    <a:lnTo>
                      <a:pt x="355" y="130"/>
                    </a:lnTo>
                    <a:lnTo>
                      <a:pt x="346" y="128"/>
                    </a:lnTo>
                    <a:lnTo>
                      <a:pt x="337" y="126"/>
                    </a:lnTo>
                    <a:lnTo>
                      <a:pt x="330" y="121"/>
                    </a:lnTo>
                    <a:lnTo>
                      <a:pt x="330" y="121"/>
                    </a:lnTo>
                    <a:lnTo>
                      <a:pt x="324" y="115"/>
                    </a:lnTo>
                    <a:lnTo>
                      <a:pt x="319" y="110"/>
                    </a:lnTo>
                    <a:lnTo>
                      <a:pt x="319" y="110"/>
                    </a:lnTo>
                    <a:lnTo>
                      <a:pt x="314" y="110"/>
                    </a:lnTo>
                    <a:lnTo>
                      <a:pt x="308" y="110"/>
                    </a:lnTo>
                    <a:lnTo>
                      <a:pt x="308" y="110"/>
                    </a:lnTo>
                    <a:lnTo>
                      <a:pt x="303" y="108"/>
                    </a:lnTo>
                    <a:lnTo>
                      <a:pt x="297" y="105"/>
                    </a:lnTo>
                    <a:lnTo>
                      <a:pt x="295" y="99"/>
                    </a:lnTo>
                    <a:lnTo>
                      <a:pt x="295" y="95"/>
                    </a:lnTo>
                    <a:lnTo>
                      <a:pt x="295" y="94"/>
                    </a:lnTo>
                    <a:lnTo>
                      <a:pt x="295" y="94"/>
                    </a:lnTo>
                    <a:lnTo>
                      <a:pt x="299" y="90"/>
                    </a:lnTo>
                    <a:lnTo>
                      <a:pt x="303" y="88"/>
                    </a:lnTo>
                    <a:lnTo>
                      <a:pt x="310" y="88"/>
                    </a:lnTo>
                    <a:lnTo>
                      <a:pt x="310" y="88"/>
                    </a:lnTo>
                    <a:lnTo>
                      <a:pt x="310" y="85"/>
                    </a:lnTo>
                    <a:lnTo>
                      <a:pt x="308" y="83"/>
                    </a:lnTo>
                    <a:lnTo>
                      <a:pt x="303" y="83"/>
                    </a:lnTo>
                    <a:lnTo>
                      <a:pt x="290" y="81"/>
                    </a:lnTo>
                    <a:lnTo>
                      <a:pt x="290" y="81"/>
                    </a:lnTo>
                    <a:lnTo>
                      <a:pt x="285" y="79"/>
                    </a:lnTo>
                    <a:lnTo>
                      <a:pt x="279" y="76"/>
                    </a:lnTo>
                    <a:lnTo>
                      <a:pt x="277" y="70"/>
                    </a:lnTo>
                    <a:lnTo>
                      <a:pt x="276" y="65"/>
                    </a:lnTo>
                    <a:lnTo>
                      <a:pt x="276" y="65"/>
                    </a:lnTo>
                    <a:lnTo>
                      <a:pt x="279" y="59"/>
                    </a:lnTo>
                    <a:lnTo>
                      <a:pt x="283" y="56"/>
                    </a:lnTo>
                    <a:lnTo>
                      <a:pt x="288" y="54"/>
                    </a:lnTo>
                    <a:lnTo>
                      <a:pt x="295" y="54"/>
                    </a:lnTo>
                    <a:lnTo>
                      <a:pt x="295" y="54"/>
                    </a:lnTo>
                    <a:lnTo>
                      <a:pt x="306" y="56"/>
                    </a:lnTo>
                    <a:lnTo>
                      <a:pt x="315" y="57"/>
                    </a:lnTo>
                    <a:lnTo>
                      <a:pt x="319" y="61"/>
                    </a:lnTo>
                    <a:lnTo>
                      <a:pt x="321" y="65"/>
                    </a:lnTo>
                    <a:lnTo>
                      <a:pt x="323" y="68"/>
                    </a:lnTo>
                    <a:lnTo>
                      <a:pt x="323" y="76"/>
                    </a:lnTo>
                    <a:lnTo>
                      <a:pt x="323" y="76"/>
                    </a:lnTo>
                    <a:lnTo>
                      <a:pt x="323" y="79"/>
                    </a:lnTo>
                    <a:lnTo>
                      <a:pt x="324" y="83"/>
                    </a:lnTo>
                    <a:lnTo>
                      <a:pt x="328" y="86"/>
                    </a:lnTo>
                    <a:lnTo>
                      <a:pt x="332" y="88"/>
                    </a:lnTo>
                    <a:lnTo>
                      <a:pt x="335" y="90"/>
                    </a:lnTo>
                    <a:lnTo>
                      <a:pt x="341" y="90"/>
                    </a:lnTo>
                    <a:lnTo>
                      <a:pt x="344" y="90"/>
                    </a:lnTo>
                    <a:lnTo>
                      <a:pt x="350" y="86"/>
                    </a:lnTo>
                    <a:lnTo>
                      <a:pt x="350" y="86"/>
                    </a:lnTo>
                    <a:lnTo>
                      <a:pt x="353" y="83"/>
                    </a:lnTo>
                    <a:lnTo>
                      <a:pt x="357" y="77"/>
                    </a:lnTo>
                    <a:lnTo>
                      <a:pt x="357" y="77"/>
                    </a:lnTo>
                    <a:lnTo>
                      <a:pt x="361" y="74"/>
                    </a:lnTo>
                    <a:lnTo>
                      <a:pt x="366" y="74"/>
                    </a:lnTo>
                    <a:lnTo>
                      <a:pt x="371" y="74"/>
                    </a:lnTo>
                    <a:lnTo>
                      <a:pt x="375" y="74"/>
                    </a:lnTo>
                    <a:lnTo>
                      <a:pt x="375" y="74"/>
                    </a:lnTo>
                    <a:lnTo>
                      <a:pt x="386" y="81"/>
                    </a:lnTo>
                    <a:lnTo>
                      <a:pt x="395" y="86"/>
                    </a:lnTo>
                    <a:lnTo>
                      <a:pt x="395" y="86"/>
                    </a:lnTo>
                    <a:lnTo>
                      <a:pt x="404" y="92"/>
                    </a:lnTo>
                    <a:lnTo>
                      <a:pt x="415" y="94"/>
                    </a:lnTo>
                    <a:lnTo>
                      <a:pt x="415" y="94"/>
                    </a:lnTo>
                    <a:lnTo>
                      <a:pt x="429" y="97"/>
                    </a:lnTo>
                    <a:lnTo>
                      <a:pt x="429" y="97"/>
                    </a:lnTo>
                    <a:lnTo>
                      <a:pt x="444" y="101"/>
                    </a:lnTo>
                    <a:lnTo>
                      <a:pt x="451" y="103"/>
                    </a:lnTo>
                    <a:lnTo>
                      <a:pt x="458" y="108"/>
                    </a:lnTo>
                    <a:lnTo>
                      <a:pt x="458" y="108"/>
                    </a:lnTo>
                    <a:lnTo>
                      <a:pt x="462" y="112"/>
                    </a:lnTo>
                    <a:lnTo>
                      <a:pt x="466" y="117"/>
                    </a:lnTo>
                    <a:lnTo>
                      <a:pt x="466" y="117"/>
                    </a:lnTo>
                    <a:lnTo>
                      <a:pt x="473" y="121"/>
                    </a:lnTo>
                    <a:lnTo>
                      <a:pt x="482" y="124"/>
                    </a:lnTo>
                    <a:lnTo>
                      <a:pt x="482" y="124"/>
                    </a:lnTo>
                    <a:lnTo>
                      <a:pt x="485" y="128"/>
                    </a:lnTo>
                    <a:lnTo>
                      <a:pt x="489" y="132"/>
                    </a:lnTo>
                    <a:lnTo>
                      <a:pt x="496" y="139"/>
                    </a:lnTo>
                    <a:lnTo>
                      <a:pt x="496" y="139"/>
                    </a:lnTo>
                    <a:lnTo>
                      <a:pt x="500" y="143"/>
                    </a:lnTo>
                    <a:lnTo>
                      <a:pt x="504" y="144"/>
                    </a:lnTo>
                    <a:lnTo>
                      <a:pt x="513" y="148"/>
                    </a:lnTo>
                    <a:lnTo>
                      <a:pt x="522" y="152"/>
                    </a:lnTo>
                    <a:lnTo>
                      <a:pt x="525" y="153"/>
                    </a:lnTo>
                    <a:lnTo>
                      <a:pt x="527" y="157"/>
                    </a:lnTo>
                    <a:lnTo>
                      <a:pt x="527" y="157"/>
                    </a:lnTo>
                    <a:lnTo>
                      <a:pt x="527" y="162"/>
                    </a:lnTo>
                    <a:lnTo>
                      <a:pt x="523" y="166"/>
                    </a:lnTo>
                    <a:lnTo>
                      <a:pt x="516" y="173"/>
                    </a:lnTo>
                    <a:lnTo>
                      <a:pt x="516" y="173"/>
                    </a:lnTo>
                    <a:close/>
                    <a:moveTo>
                      <a:pt x="511" y="850"/>
                    </a:moveTo>
                    <a:lnTo>
                      <a:pt x="511" y="850"/>
                    </a:lnTo>
                    <a:lnTo>
                      <a:pt x="504" y="850"/>
                    </a:lnTo>
                    <a:lnTo>
                      <a:pt x="496" y="850"/>
                    </a:lnTo>
                    <a:lnTo>
                      <a:pt x="496" y="850"/>
                    </a:lnTo>
                    <a:lnTo>
                      <a:pt x="493" y="850"/>
                    </a:lnTo>
                    <a:lnTo>
                      <a:pt x="489" y="846"/>
                    </a:lnTo>
                    <a:lnTo>
                      <a:pt x="489" y="846"/>
                    </a:lnTo>
                    <a:lnTo>
                      <a:pt x="482" y="845"/>
                    </a:lnTo>
                    <a:lnTo>
                      <a:pt x="478" y="845"/>
                    </a:lnTo>
                    <a:lnTo>
                      <a:pt x="476" y="846"/>
                    </a:lnTo>
                    <a:lnTo>
                      <a:pt x="476" y="846"/>
                    </a:lnTo>
                    <a:lnTo>
                      <a:pt x="473" y="848"/>
                    </a:lnTo>
                    <a:lnTo>
                      <a:pt x="473" y="852"/>
                    </a:lnTo>
                    <a:lnTo>
                      <a:pt x="473" y="852"/>
                    </a:lnTo>
                    <a:lnTo>
                      <a:pt x="473" y="854"/>
                    </a:lnTo>
                    <a:lnTo>
                      <a:pt x="473" y="857"/>
                    </a:lnTo>
                    <a:lnTo>
                      <a:pt x="478" y="859"/>
                    </a:lnTo>
                    <a:lnTo>
                      <a:pt x="482" y="863"/>
                    </a:lnTo>
                    <a:lnTo>
                      <a:pt x="485" y="866"/>
                    </a:lnTo>
                    <a:lnTo>
                      <a:pt x="485" y="866"/>
                    </a:lnTo>
                    <a:lnTo>
                      <a:pt x="484" y="870"/>
                    </a:lnTo>
                    <a:lnTo>
                      <a:pt x="482" y="875"/>
                    </a:lnTo>
                    <a:lnTo>
                      <a:pt x="482" y="875"/>
                    </a:lnTo>
                    <a:lnTo>
                      <a:pt x="482" y="881"/>
                    </a:lnTo>
                    <a:lnTo>
                      <a:pt x="484" y="886"/>
                    </a:lnTo>
                    <a:lnTo>
                      <a:pt x="484" y="886"/>
                    </a:lnTo>
                    <a:lnTo>
                      <a:pt x="487" y="895"/>
                    </a:lnTo>
                    <a:lnTo>
                      <a:pt x="495" y="901"/>
                    </a:lnTo>
                    <a:lnTo>
                      <a:pt x="504" y="902"/>
                    </a:lnTo>
                    <a:lnTo>
                      <a:pt x="513" y="902"/>
                    </a:lnTo>
                    <a:lnTo>
                      <a:pt x="513" y="902"/>
                    </a:lnTo>
                    <a:lnTo>
                      <a:pt x="522" y="899"/>
                    </a:lnTo>
                    <a:lnTo>
                      <a:pt x="525" y="895"/>
                    </a:lnTo>
                    <a:lnTo>
                      <a:pt x="529" y="892"/>
                    </a:lnTo>
                    <a:lnTo>
                      <a:pt x="529" y="886"/>
                    </a:lnTo>
                    <a:lnTo>
                      <a:pt x="527" y="874"/>
                    </a:lnTo>
                    <a:lnTo>
                      <a:pt x="525" y="861"/>
                    </a:lnTo>
                    <a:lnTo>
                      <a:pt x="525" y="861"/>
                    </a:lnTo>
                    <a:lnTo>
                      <a:pt x="523" y="854"/>
                    </a:lnTo>
                    <a:lnTo>
                      <a:pt x="522" y="852"/>
                    </a:lnTo>
                    <a:lnTo>
                      <a:pt x="516" y="850"/>
                    </a:lnTo>
                    <a:lnTo>
                      <a:pt x="511" y="850"/>
                    </a:lnTo>
                    <a:lnTo>
                      <a:pt x="511" y="850"/>
                    </a:lnTo>
                    <a:close/>
                    <a:moveTo>
                      <a:pt x="598" y="559"/>
                    </a:moveTo>
                    <a:lnTo>
                      <a:pt x="598" y="559"/>
                    </a:lnTo>
                    <a:lnTo>
                      <a:pt x="598" y="551"/>
                    </a:lnTo>
                    <a:lnTo>
                      <a:pt x="600" y="544"/>
                    </a:lnTo>
                    <a:lnTo>
                      <a:pt x="601" y="537"/>
                    </a:lnTo>
                    <a:lnTo>
                      <a:pt x="600" y="530"/>
                    </a:lnTo>
                    <a:lnTo>
                      <a:pt x="600" y="530"/>
                    </a:lnTo>
                    <a:lnTo>
                      <a:pt x="598" y="523"/>
                    </a:lnTo>
                    <a:lnTo>
                      <a:pt x="594" y="515"/>
                    </a:lnTo>
                    <a:lnTo>
                      <a:pt x="589" y="510"/>
                    </a:lnTo>
                    <a:lnTo>
                      <a:pt x="581" y="504"/>
                    </a:lnTo>
                    <a:lnTo>
                      <a:pt x="581" y="504"/>
                    </a:lnTo>
                    <a:lnTo>
                      <a:pt x="574" y="499"/>
                    </a:lnTo>
                    <a:lnTo>
                      <a:pt x="569" y="494"/>
                    </a:lnTo>
                    <a:lnTo>
                      <a:pt x="569" y="494"/>
                    </a:lnTo>
                    <a:lnTo>
                      <a:pt x="567" y="490"/>
                    </a:lnTo>
                    <a:lnTo>
                      <a:pt x="565" y="488"/>
                    </a:lnTo>
                    <a:lnTo>
                      <a:pt x="565" y="488"/>
                    </a:lnTo>
                    <a:lnTo>
                      <a:pt x="560" y="485"/>
                    </a:lnTo>
                    <a:lnTo>
                      <a:pt x="560" y="485"/>
                    </a:lnTo>
                    <a:lnTo>
                      <a:pt x="556" y="481"/>
                    </a:lnTo>
                    <a:lnTo>
                      <a:pt x="554" y="474"/>
                    </a:lnTo>
                    <a:lnTo>
                      <a:pt x="552" y="461"/>
                    </a:lnTo>
                    <a:lnTo>
                      <a:pt x="552" y="461"/>
                    </a:lnTo>
                    <a:lnTo>
                      <a:pt x="551" y="450"/>
                    </a:lnTo>
                    <a:lnTo>
                      <a:pt x="547" y="441"/>
                    </a:lnTo>
                    <a:lnTo>
                      <a:pt x="547" y="441"/>
                    </a:lnTo>
                    <a:lnTo>
                      <a:pt x="545" y="434"/>
                    </a:lnTo>
                    <a:lnTo>
                      <a:pt x="542" y="427"/>
                    </a:lnTo>
                    <a:lnTo>
                      <a:pt x="542" y="427"/>
                    </a:lnTo>
                    <a:lnTo>
                      <a:pt x="534" y="421"/>
                    </a:lnTo>
                    <a:lnTo>
                      <a:pt x="527" y="416"/>
                    </a:lnTo>
                    <a:lnTo>
                      <a:pt x="520" y="412"/>
                    </a:lnTo>
                    <a:lnTo>
                      <a:pt x="513" y="405"/>
                    </a:lnTo>
                    <a:lnTo>
                      <a:pt x="513" y="405"/>
                    </a:lnTo>
                    <a:lnTo>
                      <a:pt x="507" y="398"/>
                    </a:lnTo>
                    <a:lnTo>
                      <a:pt x="504" y="390"/>
                    </a:lnTo>
                    <a:lnTo>
                      <a:pt x="498" y="374"/>
                    </a:lnTo>
                    <a:lnTo>
                      <a:pt x="498" y="374"/>
                    </a:lnTo>
                    <a:lnTo>
                      <a:pt x="491" y="363"/>
                    </a:lnTo>
                    <a:lnTo>
                      <a:pt x="491" y="363"/>
                    </a:lnTo>
                    <a:lnTo>
                      <a:pt x="487" y="352"/>
                    </a:lnTo>
                    <a:lnTo>
                      <a:pt x="485" y="342"/>
                    </a:lnTo>
                    <a:lnTo>
                      <a:pt x="485" y="342"/>
                    </a:lnTo>
                    <a:lnTo>
                      <a:pt x="485" y="331"/>
                    </a:lnTo>
                    <a:lnTo>
                      <a:pt x="484" y="320"/>
                    </a:lnTo>
                    <a:lnTo>
                      <a:pt x="484" y="320"/>
                    </a:lnTo>
                    <a:lnTo>
                      <a:pt x="482" y="316"/>
                    </a:lnTo>
                    <a:lnTo>
                      <a:pt x="478" y="313"/>
                    </a:lnTo>
                    <a:lnTo>
                      <a:pt x="475" y="311"/>
                    </a:lnTo>
                    <a:lnTo>
                      <a:pt x="471" y="311"/>
                    </a:lnTo>
                    <a:lnTo>
                      <a:pt x="471" y="311"/>
                    </a:lnTo>
                    <a:lnTo>
                      <a:pt x="466" y="311"/>
                    </a:lnTo>
                    <a:lnTo>
                      <a:pt x="464" y="309"/>
                    </a:lnTo>
                    <a:lnTo>
                      <a:pt x="462" y="307"/>
                    </a:lnTo>
                    <a:lnTo>
                      <a:pt x="462" y="307"/>
                    </a:lnTo>
                    <a:lnTo>
                      <a:pt x="457" y="300"/>
                    </a:lnTo>
                    <a:lnTo>
                      <a:pt x="455" y="293"/>
                    </a:lnTo>
                    <a:lnTo>
                      <a:pt x="451" y="276"/>
                    </a:lnTo>
                    <a:lnTo>
                      <a:pt x="451" y="276"/>
                    </a:lnTo>
                    <a:lnTo>
                      <a:pt x="451" y="267"/>
                    </a:lnTo>
                    <a:lnTo>
                      <a:pt x="449" y="262"/>
                    </a:lnTo>
                    <a:lnTo>
                      <a:pt x="446" y="258"/>
                    </a:lnTo>
                    <a:lnTo>
                      <a:pt x="446" y="258"/>
                    </a:lnTo>
                    <a:lnTo>
                      <a:pt x="444" y="257"/>
                    </a:lnTo>
                    <a:lnTo>
                      <a:pt x="440" y="257"/>
                    </a:lnTo>
                    <a:lnTo>
                      <a:pt x="437" y="258"/>
                    </a:lnTo>
                    <a:lnTo>
                      <a:pt x="435" y="260"/>
                    </a:lnTo>
                    <a:lnTo>
                      <a:pt x="435" y="260"/>
                    </a:lnTo>
                    <a:lnTo>
                      <a:pt x="433" y="267"/>
                    </a:lnTo>
                    <a:lnTo>
                      <a:pt x="433" y="275"/>
                    </a:lnTo>
                    <a:lnTo>
                      <a:pt x="435" y="282"/>
                    </a:lnTo>
                    <a:lnTo>
                      <a:pt x="435" y="289"/>
                    </a:lnTo>
                    <a:lnTo>
                      <a:pt x="435" y="289"/>
                    </a:lnTo>
                    <a:lnTo>
                      <a:pt x="433" y="295"/>
                    </a:lnTo>
                    <a:lnTo>
                      <a:pt x="431" y="298"/>
                    </a:lnTo>
                    <a:lnTo>
                      <a:pt x="428" y="302"/>
                    </a:lnTo>
                    <a:lnTo>
                      <a:pt x="426" y="307"/>
                    </a:lnTo>
                    <a:lnTo>
                      <a:pt x="426" y="307"/>
                    </a:lnTo>
                    <a:lnTo>
                      <a:pt x="426" y="314"/>
                    </a:lnTo>
                    <a:lnTo>
                      <a:pt x="428" y="320"/>
                    </a:lnTo>
                    <a:lnTo>
                      <a:pt x="429" y="325"/>
                    </a:lnTo>
                    <a:lnTo>
                      <a:pt x="431" y="333"/>
                    </a:lnTo>
                    <a:lnTo>
                      <a:pt x="431" y="333"/>
                    </a:lnTo>
                    <a:lnTo>
                      <a:pt x="429" y="340"/>
                    </a:lnTo>
                    <a:lnTo>
                      <a:pt x="429" y="340"/>
                    </a:lnTo>
                    <a:lnTo>
                      <a:pt x="428" y="345"/>
                    </a:lnTo>
                    <a:lnTo>
                      <a:pt x="428" y="345"/>
                    </a:lnTo>
                    <a:lnTo>
                      <a:pt x="426" y="349"/>
                    </a:lnTo>
                    <a:lnTo>
                      <a:pt x="424" y="352"/>
                    </a:lnTo>
                    <a:lnTo>
                      <a:pt x="424" y="352"/>
                    </a:lnTo>
                    <a:lnTo>
                      <a:pt x="422" y="363"/>
                    </a:lnTo>
                    <a:lnTo>
                      <a:pt x="422" y="363"/>
                    </a:lnTo>
                    <a:lnTo>
                      <a:pt x="422" y="367"/>
                    </a:lnTo>
                    <a:lnTo>
                      <a:pt x="422" y="369"/>
                    </a:lnTo>
                    <a:lnTo>
                      <a:pt x="420" y="371"/>
                    </a:lnTo>
                    <a:lnTo>
                      <a:pt x="420" y="371"/>
                    </a:lnTo>
                    <a:lnTo>
                      <a:pt x="413" y="372"/>
                    </a:lnTo>
                    <a:lnTo>
                      <a:pt x="406" y="372"/>
                    </a:lnTo>
                    <a:lnTo>
                      <a:pt x="399" y="371"/>
                    </a:lnTo>
                    <a:lnTo>
                      <a:pt x="393" y="369"/>
                    </a:lnTo>
                    <a:lnTo>
                      <a:pt x="393" y="369"/>
                    </a:lnTo>
                    <a:lnTo>
                      <a:pt x="386" y="365"/>
                    </a:lnTo>
                    <a:lnTo>
                      <a:pt x="381" y="358"/>
                    </a:lnTo>
                    <a:lnTo>
                      <a:pt x="373" y="343"/>
                    </a:lnTo>
                    <a:lnTo>
                      <a:pt x="373" y="343"/>
                    </a:lnTo>
                    <a:lnTo>
                      <a:pt x="368" y="336"/>
                    </a:lnTo>
                    <a:lnTo>
                      <a:pt x="361" y="334"/>
                    </a:lnTo>
                    <a:lnTo>
                      <a:pt x="361" y="334"/>
                    </a:lnTo>
                    <a:lnTo>
                      <a:pt x="353" y="331"/>
                    </a:lnTo>
                    <a:lnTo>
                      <a:pt x="348" y="325"/>
                    </a:lnTo>
                    <a:lnTo>
                      <a:pt x="344" y="318"/>
                    </a:lnTo>
                    <a:lnTo>
                      <a:pt x="342" y="313"/>
                    </a:lnTo>
                    <a:lnTo>
                      <a:pt x="342" y="313"/>
                    </a:lnTo>
                    <a:lnTo>
                      <a:pt x="342" y="307"/>
                    </a:lnTo>
                    <a:lnTo>
                      <a:pt x="344" y="302"/>
                    </a:lnTo>
                    <a:lnTo>
                      <a:pt x="352" y="295"/>
                    </a:lnTo>
                    <a:lnTo>
                      <a:pt x="357" y="287"/>
                    </a:lnTo>
                    <a:lnTo>
                      <a:pt x="359" y="284"/>
                    </a:lnTo>
                    <a:lnTo>
                      <a:pt x="357" y="278"/>
                    </a:lnTo>
                    <a:lnTo>
                      <a:pt x="357" y="278"/>
                    </a:lnTo>
                    <a:lnTo>
                      <a:pt x="355" y="276"/>
                    </a:lnTo>
                    <a:lnTo>
                      <a:pt x="352" y="275"/>
                    </a:lnTo>
                    <a:lnTo>
                      <a:pt x="344" y="273"/>
                    </a:lnTo>
                    <a:lnTo>
                      <a:pt x="328" y="271"/>
                    </a:lnTo>
                    <a:lnTo>
                      <a:pt x="328" y="271"/>
                    </a:lnTo>
                    <a:lnTo>
                      <a:pt x="321" y="269"/>
                    </a:lnTo>
                    <a:lnTo>
                      <a:pt x="315" y="266"/>
                    </a:lnTo>
                    <a:lnTo>
                      <a:pt x="315" y="266"/>
                    </a:lnTo>
                    <a:lnTo>
                      <a:pt x="310" y="262"/>
                    </a:lnTo>
                    <a:lnTo>
                      <a:pt x="299" y="258"/>
                    </a:lnTo>
                    <a:lnTo>
                      <a:pt x="294" y="257"/>
                    </a:lnTo>
                    <a:lnTo>
                      <a:pt x="288" y="257"/>
                    </a:lnTo>
                    <a:lnTo>
                      <a:pt x="285" y="258"/>
                    </a:lnTo>
                    <a:lnTo>
                      <a:pt x="285" y="262"/>
                    </a:lnTo>
                    <a:lnTo>
                      <a:pt x="285" y="262"/>
                    </a:lnTo>
                    <a:lnTo>
                      <a:pt x="285" y="264"/>
                    </a:lnTo>
                    <a:lnTo>
                      <a:pt x="288" y="267"/>
                    </a:lnTo>
                    <a:lnTo>
                      <a:pt x="288" y="267"/>
                    </a:lnTo>
                    <a:lnTo>
                      <a:pt x="288" y="271"/>
                    </a:lnTo>
                    <a:lnTo>
                      <a:pt x="288" y="273"/>
                    </a:lnTo>
                    <a:lnTo>
                      <a:pt x="285" y="275"/>
                    </a:lnTo>
                    <a:lnTo>
                      <a:pt x="281" y="276"/>
                    </a:lnTo>
                    <a:lnTo>
                      <a:pt x="281" y="276"/>
                    </a:lnTo>
                    <a:lnTo>
                      <a:pt x="276" y="275"/>
                    </a:lnTo>
                    <a:lnTo>
                      <a:pt x="272" y="275"/>
                    </a:lnTo>
                    <a:lnTo>
                      <a:pt x="268" y="276"/>
                    </a:lnTo>
                    <a:lnTo>
                      <a:pt x="268" y="276"/>
                    </a:lnTo>
                    <a:lnTo>
                      <a:pt x="263" y="282"/>
                    </a:lnTo>
                    <a:lnTo>
                      <a:pt x="261" y="289"/>
                    </a:lnTo>
                    <a:lnTo>
                      <a:pt x="261" y="289"/>
                    </a:lnTo>
                    <a:lnTo>
                      <a:pt x="259" y="293"/>
                    </a:lnTo>
                    <a:lnTo>
                      <a:pt x="257" y="296"/>
                    </a:lnTo>
                    <a:lnTo>
                      <a:pt x="252" y="300"/>
                    </a:lnTo>
                    <a:lnTo>
                      <a:pt x="252" y="300"/>
                    </a:lnTo>
                    <a:lnTo>
                      <a:pt x="250" y="305"/>
                    </a:lnTo>
                    <a:lnTo>
                      <a:pt x="250" y="311"/>
                    </a:lnTo>
                    <a:lnTo>
                      <a:pt x="250" y="311"/>
                    </a:lnTo>
                    <a:lnTo>
                      <a:pt x="252" y="318"/>
                    </a:lnTo>
                    <a:lnTo>
                      <a:pt x="250" y="320"/>
                    </a:lnTo>
                    <a:lnTo>
                      <a:pt x="247" y="322"/>
                    </a:lnTo>
                    <a:lnTo>
                      <a:pt x="247" y="322"/>
                    </a:lnTo>
                    <a:lnTo>
                      <a:pt x="241" y="323"/>
                    </a:lnTo>
                    <a:lnTo>
                      <a:pt x="238" y="323"/>
                    </a:lnTo>
                    <a:lnTo>
                      <a:pt x="234" y="322"/>
                    </a:lnTo>
                    <a:lnTo>
                      <a:pt x="228" y="318"/>
                    </a:lnTo>
                    <a:lnTo>
                      <a:pt x="228" y="318"/>
                    </a:lnTo>
                    <a:lnTo>
                      <a:pt x="221" y="311"/>
                    </a:lnTo>
                    <a:lnTo>
                      <a:pt x="214" y="305"/>
                    </a:lnTo>
                    <a:lnTo>
                      <a:pt x="210" y="304"/>
                    </a:lnTo>
                    <a:lnTo>
                      <a:pt x="207" y="304"/>
                    </a:lnTo>
                    <a:lnTo>
                      <a:pt x="203" y="307"/>
                    </a:lnTo>
                    <a:lnTo>
                      <a:pt x="200" y="311"/>
                    </a:lnTo>
                    <a:lnTo>
                      <a:pt x="200" y="311"/>
                    </a:lnTo>
                    <a:lnTo>
                      <a:pt x="196" y="316"/>
                    </a:lnTo>
                    <a:lnTo>
                      <a:pt x="190" y="320"/>
                    </a:lnTo>
                    <a:lnTo>
                      <a:pt x="178" y="325"/>
                    </a:lnTo>
                    <a:lnTo>
                      <a:pt x="178" y="325"/>
                    </a:lnTo>
                    <a:lnTo>
                      <a:pt x="172" y="331"/>
                    </a:lnTo>
                    <a:lnTo>
                      <a:pt x="171" y="334"/>
                    </a:lnTo>
                    <a:lnTo>
                      <a:pt x="167" y="345"/>
                    </a:lnTo>
                    <a:lnTo>
                      <a:pt x="167" y="345"/>
                    </a:lnTo>
                    <a:lnTo>
                      <a:pt x="165" y="352"/>
                    </a:lnTo>
                    <a:lnTo>
                      <a:pt x="160" y="356"/>
                    </a:lnTo>
                    <a:lnTo>
                      <a:pt x="147" y="360"/>
                    </a:lnTo>
                    <a:lnTo>
                      <a:pt x="147" y="360"/>
                    </a:lnTo>
                    <a:lnTo>
                      <a:pt x="142" y="361"/>
                    </a:lnTo>
                    <a:lnTo>
                      <a:pt x="138" y="365"/>
                    </a:lnTo>
                    <a:lnTo>
                      <a:pt x="136" y="371"/>
                    </a:lnTo>
                    <a:lnTo>
                      <a:pt x="138" y="376"/>
                    </a:lnTo>
                    <a:lnTo>
                      <a:pt x="138" y="376"/>
                    </a:lnTo>
                    <a:lnTo>
                      <a:pt x="138" y="381"/>
                    </a:lnTo>
                    <a:lnTo>
                      <a:pt x="136" y="387"/>
                    </a:lnTo>
                    <a:lnTo>
                      <a:pt x="136" y="387"/>
                    </a:lnTo>
                    <a:lnTo>
                      <a:pt x="131" y="394"/>
                    </a:lnTo>
                    <a:lnTo>
                      <a:pt x="129" y="396"/>
                    </a:lnTo>
                    <a:lnTo>
                      <a:pt x="127" y="401"/>
                    </a:lnTo>
                    <a:lnTo>
                      <a:pt x="127" y="401"/>
                    </a:lnTo>
                    <a:lnTo>
                      <a:pt x="127" y="405"/>
                    </a:lnTo>
                    <a:lnTo>
                      <a:pt x="123" y="409"/>
                    </a:lnTo>
                    <a:lnTo>
                      <a:pt x="123" y="409"/>
                    </a:lnTo>
                    <a:lnTo>
                      <a:pt x="118" y="412"/>
                    </a:lnTo>
                    <a:lnTo>
                      <a:pt x="113" y="412"/>
                    </a:lnTo>
                    <a:lnTo>
                      <a:pt x="113" y="412"/>
                    </a:lnTo>
                    <a:lnTo>
                      <a:pt x="104" y="412"/>
                    </a:lnTo>
                    <a:lnTo>
                      <a:pt x="100" y="414"/>
                    </a:lnTo>
                    <a:lnTo>
                      <a:pt x="96" y="416"/>
                    </a:lnTo>
                    <a:lnTo>
                      <a:pt x="96" y="416"/>
                    </a:lnTo>
                    <a:lnTo>
                      <a:pt x="95" y="418"/>
                    </a:lnTo>
                    <a:lnTo>
                      <a:pt x="91" y="419"/>
                    </a:lnTo>
                    <a:lnTo>
                      <a:pt x="91" y="419"/>
                    </a:lnTo>
                    <a:lnTo>
                      <a:pt x="89" y="421"/>
                    </a:lnTo>
                    <a:lnTo>
                      <a:pt x="89" y="421"/>
                    </a:lnTo>
                    <a:lnTo>
                      <a:pt x="82" y="425"/>
                    </a:lnTo>
                    <a:lnTo>
                      <a:pt x="82" y="425"/>
                    </a:lnTo>
                    <a:lnTo>
                      <a:pt x="78" y="428"/>
                    </a:lnTo>
                    <a:lnTo>
                      <a:pt x="78" y="428"/>
                    </a:lnTo>
                    <a:lnTo>
                      <a:pt x="75" y="430"/>
                    </a:lnTo>
                    <a:lnTo>
                      <a:pt x="71" y="432"/>
                    </a:lnTo>
                    <a:lnTo>
                      <a:pt x="62" y="434"/>
                    </a:lnTo>
                    <a:lnTo>
                      <a:pt x="62" y="434"/>
                    </a:lnTo>
                    <a:lnTo>
                      <a:pt x="53" y="437"/>
                    </a:lnTo>
                    <a:lnTo>
                      <a:pt x="44" y="443"/>
                    </a:lnTo>
                    <a:lnTo>
                      <a:pt x="37" y="450"/>
                    </a:lnTo>
                    <a:lnTo>
                      <a:pt x="26" y="454"/>
                    </a:lnTo>
                    <a:lnTo>
                      <a:pt x="26" y="454"/>
                    </a:lnTo>
                    <a:lnTo>
                      <a:pt x="17" y="459"/>
                    </a:lnTo>
                    <a:lnTo>
                      <a:pt x="11" y="463"/>
                    </a:lnTo>
                    <a:lnTo>
                      <a:pt x="8" y="466"/>
                    </a:lnTo>
                    <a:lnTo>
                      <a:pt x="8" y="466"/>
                    </a:lnTo>
                    <a:lnTo>
                      <a:pt x="2" y="477"/>
                    </a:lnTo>
                    <a:lnTo>
                      <a:pt x="0" y="488"/>
                    </a:lnTo>
                    <a:lnTo>
                      <a:pt x="2" y="497"/>
                    </a:lnTo>
                    <a:lnTo>
                      <a:pt x="8" y="508"/>
                    </a:lnTo>
                    <a:lnTo>
                      <a:pt x="8" y="508"/>
                    </a:lnTo>
                    <a:lnTo>
                      <a:pt x="11" y="515"/>
                    </a:lnTo>
                    <a:lnTo>
                      <a:pt x="15" y="524"/>
                    </a:lnTo>
                    <a:lnTo>
                      <a:pt x="15" y="524"/>
                    </a:lnTo>
                    <a:lnTo>
                      <a:pt x="13" y="530"/>
                    </a:lnTo>
                    <a:lnTo>
                      <a:pt x="9" y="535"/>
                    </a:lnTo>
                    <a:lnTo>
                      <a:pt x="9" y="535"/>
                    </a:lnTo>
                    <a:lnTo>
                      <a:pt x="8" y="542"/>
                    </a:lnTo>
                    <a:lnTo>
                      <a:pt x="8" y="550"/>
                    </a:lnTo>
                    <a:lnTo>
                      <a:pt x="9" y="557"/>
                    </a:lnTo>
                    <a:lnTo>
                      <a:pt x="13" y="564"/>
                    </a:lnTo>
                    <a:lnTo>
                      <a:pt x="13" y="564"/>
                    </a:lnTo>
                    <a:lnTo>
                      <a:pt x="17" y="568"/>
                    </a:lnTo>
                    <a:lnTo>
                      <a:pt x="20" y="573"/>
                    </a:lnTo>
                    <a:lnTo>
                      <a:pt x="26" y="577"/>
                    </a:lnTo>
                    <a:lnTo>
                      <a:pt x="29" y="582"/>
                    </a:lnTo>
                    <a:lnTo>
                      <a:pt x="29" y="582"/>
                    </a:lnTo>
                    <a:lnTo>
                      <a:pt x="31" y="584"/>
                    </a:lnTo>
                    <a:lnTo>
                      <a:pt x="31" y="584"/>
                    </a:lnTo>
                    <a:lnTo>
                      <a:pt x="31" y="589"/>
                    </a:lnTo>
                    <a:lnTo>
                      <a:pt x="31" y="595"/>
                    </a:lnTo>
                    <a:lnTo>
                      <a:pt x="28" y="606"/>
                    </a:lnTo>
                    <a:lnTo>
                      <a:pt x="28" y="606"/>
                    </a:lnTo>
                    <a:lnTo>
                      <a:pt x="26" y="618"/>
                    </a:lnTo>
                    <a:lnTo>
                      <a:pt x="28" y="624"/>
                    </a:lnTo>
                    <a:lnTo>
                      <a:pt x="29" y="629"/>
                    </a:lnTo>
                    <a:lnTo>
                      <a:pt x="29" y="629"/>
                    </a:lnTo>
                    <a:lnTo>
                      <a:pt x="37" y="638"/>
                    </a:lnTo>
                    <a:lnTo>
                      <a:pt x="38" y="644"/>
                    </a:lnTo>
                    <a:lnTo>
                      <a:pt x="42" y="649"/>
                    </a:lnTo>
                    <a:lnTo>
                      <a:pt x="42" y="649"/>
                    </a:lnTo>
                    <a:lnTo>
                      <a:pt x="44" y="655"/>
                    </a:lnTo>
                    <a:lnTo>
                      <a:pt x="44" y="662"/>
                    </a:lnTo>
                    <a:lnTo>
                      <a:pt x="42" y="676"/>
                    </a:lnTo>
                    <a:lnTo>
                      <a:pt x="42" y="676"/>
                    </a:lnTo>
                    <a:lnTo>
                      <a:pt x="40" y="684"/>
                    </a:lnTo>
                    <a:lnTo>
                      <a:pt x="35" y="689"/>
                    </a:lnTo>
                    <a:lnTo>
                      <a:pt x="35" y="689"/>
                    </a:lnTo>
                    <a:lnTo>
                      <a:pt x="33" y="691"/>
                    </a:lnTo>
                    <a:lnTo>
                      <a:pt x="31" y="693"/>
                    </a:lnTo>
                    <a:lnTo>
                      <a:pt x="31" y="693"/>
                    </a:lnTo>
                    <a:lnTo>
                      <a:pt x="31" y="696"/>
                    </a:lnTo>
                    <a:lnTo>
                      <a:pt x="33" y="700"/>
                    </a:lnTo>
                    <a:lnTo>
                      <a:pt x="38" y="705"/>
                    </a:lnTo>
                    <a:lnTo>
                      <a:pt x="44" y="711"/>
                    </a:lnTo>
                    <a:lnTo>
                      <a:pt x="49" y="712"/>
                    </a:lnTo>
                    <a:lnTo>
                      <a:pt x="49" y="712"/>
                    </a:lnTo>
                    <a:lnTo>
                      <a:pt x="58" y="714"/>
                    </a:lnTo>
                    <a:lnTo>
                      <a:pt x="67" y="716"/>
                    </a:lnTo>
                    <a:lnTo>
                      <a:pt x="76" y="714"/>
                    </a:lnTo>
                    <a:lnTo>
                      <a:pt x="84" y="711"/>
                    </a:lnTo>
                    <a:lnTo>
                      <a:pt x="84" y="711"/>
                    </a:lnTo>
                    <a:lnTo>
                      <a:pt x="91" y="703"/>
                    </a:lnTo>
                    <a:lnTo>
                      <a:pt x="91" y="703"/>
                    </a:lnTo>
                    <a:lnTo>
                      <a:pt x="95" y="700"/>
                    </a:lnTo>
                    <a:lnTo>
                      <a:pt x="100" y="700"/>
                    </a:lnTo>
                    <a:lnTo>
                      <a:pt x="100" y="700"/>
                    </a:lnTo>
                    <a:lnTo>
                      <a:pt x="109" y="702"/>
                    </a:lnTo>
                    <a:lnTo>
                      <a:pt x="118" y="702"/>
                    </a:lnTo>
                    <a:lnTo>
                      <a:pt x="125" y="703"/>
                    </a:lnTo>
                    <a:lnTo>
                      <a:pt x="134" y="700"/>
                    </a:lnTo>
                    <a:lnTo>
                      <a:pt x="134" y="700"/>
                    </a:lnTo>
                    <a:lnTo>
                      <a:pt x="145" y="696"/>
                    </a:lnTo>
                    <a:lnTo>
                      <a:pt x="152" y="689"/>
                    </a:lnTo>
                    <a:lnTo>
                      <a:pt x="152" y="689"/>
                    </a:lnTo>
                    <a:lnTo>
                      <a:pt x="165" y="676"/>
                    </a:lnTo>
                    <a:lnTo>
                      <a:pt x="165" y="676"/>
                    </a:lnTo>
                    <a:lnTo>
                      <a:pt x="174" y="671"/>
                    </a:lnTo>
                    <a:lnTo>
                      <a:pt x="187" y="665"/>
                    </a:lnTo>
                    <a:lnTo>
                      <a:pt x="187" y="665"/>
                    </a:lnTo>
                    <a:lnTo>
                      <a:pt x="209" y="662"/>
                    </a:lnTo>
                    <a:lnTo>
                      <a:pt x="219" y="658"/>
                    </a:lnTo>
                    <a:lnTo>
                      <a:pt x="230" y="655"/>
                    </a:lnTo>
                    <a:lnTo>
                      <a:pt x="230" y="655"/>
                    </a:lnTo>
                    <a:lnTo>
                      <a:pt x="243" y="651"/>
                    </a:lnTo>
                    <a:lnTo>
                      <a:pt x="254" y="647"/>
                    </a:lnTo>
                    <a:lnTo>
                      <a:pt x="266" y="646"/>
                    </a:lnTo>
                    <a:lnTo>
                      <a:pt x="272" y="647"/>
                    </a:lnTo>
                    <a:lnTo>
                      <a:pt x="279" y="649"/>
                    </a:lnTo>
                    <a:lnTo>
                      <a:pt x="279" y="649"/>
                    </a:lnTo>
                    <a:lnTo>
                      <a:pt x="292" y="656"/>
                    </a:lnTo>
                    <a:lnTo>
                      <a:pt x="292" y="656"/>
                    </a:lnTo>
                    <a:lnTo>
                      <a:pt x="303" y="662"/>
                    </a:lnTo>
                    <a:lnTo>
                      <a:pt x="303" y="662"/>
                    </a:lnTo>
                    <a:lnTo>
                      <a:pt x="308" y="662"/>
                    </a:lnTo>
                    <a:lnTo>
                      <a:pt x="312" y="665"/>
                    </a:lnTo>
                    <a:lnTo>
                      <a:pt x="312" y="665"/>
                    </a:lnTo>
                    <a:lnTo>
                      <a:pt x="314" y="667"/>
                    </a:lnTo>
                    <a:lnTo>
                      <a:pt x="315" y="671"/>
                    </a:lnTo>
                    <a:lnTo>
                      <a:pt x="315" y="671"/>
                    </a:lnTo>
                    <a:lnTo>
                      <a:pt x="317" y="673"/>
                    </a:lnTo>
                    <a:lnTo>
                      <a:pt x="319" y="674"/>
                    </a:lnTo>
                    <a:lnTo>
                      <a:pt x="326" y="678"/>
                    </a:lnTo>
                    <a:lnTo>
                      <a:pt x="326" y="678"/>
                    </a:lnTo>
                    <a:lnTo>
                      <a:pt x="330" y="684"/>
                    </a:lnTo>
                    <a:lnTo>
                      <a:pt x="330" y="691"/>
                    </a:lnTo>
                    <a:lnTo>
                      <a:pt x="330" y="691"/>
                    </a:lnTo>
                    <a:lnTo>
                      <a:pt x="330" y="694"/>
                    </a:lnTo>
                    <a:lnTo>
                      <a:pt x="332" y="698"/>
                    </a:lnTo>
                    <a:lnTo>
                      <a:pt x="333" y="700"/>
                    </a:lnTo>
                    <a:lnTo>
                      <a:pt x="339" y="702"/>
                    </a:lnTo>
                    <a:lnTo>
                      <a:pt x="339" y="702"/>
                    </a:lnTo>
                    <a:lnTo>
                      <a:pt x="344" y="703"/>
                    </a:lnTo>
                    <a:lnTo>
                      <a:pt x="350" y="703"/>
                    </a:lnTo>
                    <a:lnTo>
                      <a:pt x="352" y="700"/>
                    </a:lnTo>
                    <a:lnTo>
                      <a:pt x="355" y="694"/>
                    </a:lnTo>
                    <a:lnTo>
                      <a:pt x="355" y="694"/>
                    </a:lnTo>
                    <a:lnTo>
                      <a:pt x="359" y="685"/>
                    </a:lnTo>
                    <a:lnTo>
                      <a:pt x="362" y="682"/>
                    </a:lnTo>
                    <a:lnTo>
                      <a:pt x="366" y="680"/>
                    </a:lnTo>
                    <a:lnTo>
                      <a:pt x="366" y="680"/>
                    </a:lnTo>
                    <a:lnTo>
                      <a:pt x="371" y="678"/>
                    </a:lnTo>
                    <a:lnTo>
                      <a:pt x="375" y="678"/>
                    </a:lnTo>
                    <a:lnTo>
                      <a:pt x="377" y="680"/>
                    </a:lnTo>
                    <a:lnTo>
                      <a:pt x="377" y="685"/>
                    </a:lnTo>
                    <a:lnTo>
                      <a:pt x="377" y="685"/>
                    </a:lnTo>
                    <a:lnTo>
                      <a:pt x="377" y="689"/>
                    </a:lnTo>
                    <a:lnTo>
                      <a:pt x="373" y="691"/>
                    </a:lnTo>
                    <a:lnTo>
                      <a:pt x="368" y="696"/>
                    </a:lnTo>
                    <a:lnTo>
                      <a:pt x="368" y="696"/>
                    </a:lnTo>
                    <a:lnTo>
                      <a:pt x="361" y="705"/>
                    </a:lnTo>
                    <a:lnTo>
                      <a:pt x="359" y="711"/>
                    </a:lnTo>
                    <a:lnTo>
                      <a:pt x="357" y="714"/>
                    </a:lnTo>
                    <a:lnTo>
                      <a:pt x="357" y="714"/>
                    </a:lnTo>
                    <a:lnTo>
                      <a:pt x="357" y="718"/>
                    </a:lnTo>
                    <a:lnTo>
                      <a:pt x="359" y="720"/>
                    </a:lnTo>
                    <a:lnTo>
                      <a:pt x="364" y="722"/>
                    </a:lnTo>
                    <a:lnTo>
                      <a:pt x="364" y="722"/>
                    </a:lnTo>
                    <a:lnTo>
                      <a:pt x="368" y="722"/>
                    </a:lnTo>
                    <a:lnTo>
                      <a:pt x="370" y="720"/>
                    </a:lnTo>
                    <a:lnTo>
                      <a:pt x="373" y="714"/>
                    </a:lnTo>
                    <a:lnTo>
                      <a:pt x="373" y="714"/>
                    </a:lnTo>
                    <a:lnTo>
                      <a:pt x="377" y="712"/>
                    </a:lnTo>
                    <a:lnTo>
                      <a:pt x="379" y="712"/>
                    </a:lnTo>
                    <a:lnTo>
                      <a:pt x="381" y="714"/>
                    </a:lnTo>
                    <a:lnTo>
                      <a:pt x="381" y="718"/>
                    </a:lnTo>
                    <a:lnTo>
                      <a:pt x="381" y="718"/>
                    </a:lnTo>
                    <a:lnTo>
                      <a:pt x="379" y="722"/>
                    </a:lnTo>
                    <a:lnTo>
                      <a:pt x="377" y="723"/>
                    </a:lnTo>
                    <a:lnTo>
                      <a:pt x="373" y="727"/>
                    </a:lnTo>
                    <a:lnTo>
                      <a:pt x="373" y="731"/>
                    </a:lnTo>
                    <a:lnTo>
                      <a:pt x="373" y="731"/>
                    </a:lnTo>
                    <a:lnTo>
                      <a:pt x="375" y="732"/>
                    </a:lnTo>
                    <a:lnTo>
                      <a:pt x="377" y="734"/>
                    </a:lnTo>
                    <a:lnTo>
                      <a:pt x="382" y="734"/>
                    </a:lnTo>
                    <a:lnTo>
                      <a:pt x="390" y="734"/>
                    </a:lnTo>
                    <a:lnTo>
                      <a:pt x="395" y="736"/>
                    </a:lnTo>
                    <a:lnTo>
                      <a:pt x="395" y="736"/>
                    </a:lnTo>
                    <a:lnTo>
                      <a:pt x="399" y="738"/>
                    </a:lnTo>
                    <a:lnTo>
                      <a:pt x="400" y="740"/>
                    </a:lnTo>
                    <a:lnTo>
                      <a:pt x="402" y="747"/>
                    </a:lnTo>
                    <a:lnTo>
                      <a:pt x="402" y="752"/>
                    </a:lnTo>
                    <a:lnTo>
                      <a:pt x="399" y="760"/>
                    </a:lnTo>
                    <a:lnTo>
                      <a:pt x="399" y="760"/>
                    </a:lnTo>
                    <a:lnTo>
                      <a:pt x="397" y="769"/>
                    </a:lnTo>
                    <a:lnTo>
                      <a:pt x="397" y="774"/>
                    </a:lnTo>
                    <a:lnTo>
                      <a:pt x="399" y="776"/>
                    </a:lnTo>
                    <a:lnTo>
                      <a:pt x="399" y="776"/>
                    </a:lnTo>
                    <a:lnTo>
                      <a:pt x="404" y="779"/>
                    </a:lnTo>
                    <a:lnTo>
                      <a:pt x="409" y="781"/>
                    </a:lnTo>
                    <a:lnTo>
                      <a:pt x="422" y="783"/>
                    </a:lnTo>
                    <a:lnTo>
                      <a:pt x="422" y="783"/>
                    </a:lnTo>
                    <a:lnTo>
                      <a:pt x="431" y="785"/>
                    </a:lnTo>
                    <a:lnTo>
                      <a:pt x="437" y="788"/>
                    </a:lnTo>
                    <a:lnTo>
                      <a:pt x="444" y="801"/>
                    </a:lnTo>
                    <a:lnTo>
                      <a:pt x="444" y="801"/>
                    </a:lnTo>
                    <a:lnTo>
                      <a:pt x="449" y="805"/>
                    </a:lnTo>
                    <a:lnTo>
                      <a:pt x="455" y="805"/>
                    </a:lnTo>
                    <a:lnTo>
                      <a:pt x="460" y="803"/>
                    </a:lnTo>
                    <a:lnTo>
                      <a:pt x="464" y="798"/>
                    </a:lnTo>
                    <a:lnTo>
                      <a:pt x="464" y="798"/>
                    </a:lnTo>
                    <a:lnTo>
                      <a:pt x="469" y="794"/>
                    </a:lnTo>
                    <a:lnTo>
                      <a:pt x="475" y="792"/>
                    </a:lnTo>
                    <a:lnTo>
                      <a:pt x="480" y="792"/>
                    </a:lnTo>
                    <a:lnTo>
                      <a:pt x="485" y="794"/>
                    </a:lnTo>
                    <a:lnTo>
                      <a:pt x="485" y="794"/>
                    </a:lnTo>
                    <a:lnTo>
                      <a:pt x="491" y="801"/>
                    </a:lnTo>
                    <a:lnTo>
                      <a:pt x="495" y="805"/>
                    </a:lnTo>
                    <a:lnTo>
                      <a:pt x="500" y="807"/>
                    </a:lnTo>
                    <a:lnTo>
                      <a:pt x="500" y="807"/>
                    </a:lnTo>
                    <a:lnTo>
                      <a:pt x="505" y="805"/>
                    </a:lnTo>
                    <a:lnTo>
                      <a:pt x="509" y="801"/>
                    </a:lnTo>
                    <a:lnTo>
                      <a:pt x="513" y="798"/>
                    </a:lnTo>
                    <a:lnTo>
                      <a:pt x="514" y="792"/>
                    </a:lnTo>
                    <a:lnTo>
                      <a:pt x="514" y="792"/>
                    </a:lnTo>
                    <a:lnTo>
                      <a:pt x="516" y="785"/>
                    </a:lnTo>
                    <a:lnTo>
                      <a:pt x="518" y="781"/>
                    </a:lnTo>
                    <a:lnTo>
                      <a:pt x="520" y="779"/>
                    </a:lnTo>
                    <a:lnTo>
                      <a:pt x="520" y="779"/>
                    </a:lnTo>
                    <a:lnTo>
                      <a:pt x="523" y="778"/>
                    </a:lnTo>
                    <a:lnTo>
                      <a:pt x="527" y="778"/>
                    </a:lnTo>
                    <a:lnTo>
                      <a:pt x="533" y="778"/>
                    </a:lnTo>
                    <a:lnTo>
                      <a:pt x="533" y="778"/>
                    </a:lnTo>
                    <a:lnTo>
                      <a:pt x="540" y="779"/>
                    </a:lnTo>
                    <a:lnTo>
                      <a:pt x="547" y="778"/>
                    </a:lnTo>
                    <a:lnTo>
                      <a:pt x="552" y="776"/>
                    </a:lnTo>
                    <a:lnTo>
                      <a:pt x="554" y="774"/>
                    </a:lnTo>
                    <a:lnTo>
                      <a:pt x="556" y="770"/>
                    </a:lnTo>
                    <a:lnTo>
                      <a:pt x="556" y="770"/>
                    </a:lnTo>
                    <a:lnTo>
                      <a:pt x="556" y="765"/>
                    </a:lnTo>
                    <a:lnTo>
                      <a:pt x="554" y="761"/>
                    </a:lnTo>
                    <a:lnTo>
                      <a:pt x="552" y="758"/>
                    </a:lnTo>
                    <a:lnTo>
                      <a:pt x="552" y="754"/>
                    </a:lnTo>
                    <a:lnTo>
                      <a:pt x="552" y="754"/>
                    </a:lnTo>
                    <a:lnTo>
                      <a:pt x="554" y="750"/>
                    </a:lnTo>
                    <a:lnTo>
                      <a:pt x="556" y="749"/>
                    </a:lnTo>
                    <a:lnTo>
                      <a:pt x="556" y="749"/>
                    </a:lnTo>
                    <a:lnTo>
                      <a:pt x="556" y="741"/>
                    </a:lnTo>
                    <a:lnTo>
                      <a:pt x="556" y="741"/>
                    </a:lnTo>
                    <a:lnTo>
                      <a:pt x="558" y="731"/>
                    </a:lnTo>
                    <a:lnTo>
                      <a:pt x="558" y="727"/>
                    </a:lnTo>
                    <a:lnTo>
                      <a:pt x="562" y="722"/>
                    </a:lnTo>
                    <a:lnTo>
                      <a:pt x="562" y="722"/>
                    </a:lnTo>
                    <a:lnTo>
                      <a:pt x="565" y="716"/>
                    </a:lnTo>
                    <a:lnTo>
                      <a:pt x="569" y="711"/>
                    </a:lnTo>
                    <a:lnTo>
                      <a:pt x="571" y="703"/>
                    </a:lnTo>
                    <a:lnTo>
                      <a:pt x="571" y="696"/>
                    </a:lnTo>
                    <a:lnTo>
                      <a:pt x="571" y="696"/>
                    </a:lnTo>
                    <a:lnTo>
                      <a:pt x="571" y="687"/>
                    </a:lnTo>
                    <a:lnTo>
                      <a:pt x="571" y="682"/>
                    </a:lnTo>
                    <a:lnTo>
                      <a:pt x="572" y="678"/>
                    </a:lnTo>
                    <a:lnTo>
                      <a:pt x="572" y="678"/>
                    </a:lnTo>
                    <a:lnTo>
                      <a:pt x="576" y="673"/>
                    </a:lnTo>
                    <a:lnTo>
                      <a:pt x="581" y="671"/>
                    </a:lnTo>
                    <a:lnTo>
                      <a:pt x="590" y="667"/>
                    </a:lnTo>
                    <a:lnTo>
                      <a:pt x="596" y="665"/>
                    </a:lnTo>
                    <a:lnTo>
                      <a:pt x="600" y="662"/>
                    </a:lnTo>
                    <a:lnTo>
                      <a:pt x="603" y="658"/>
                    </a:lnTo>
                    <a:lnTo>
                      <a:pt x="605" y="653"/>
                    </a:lnTo>
                    <a:lnTo>
                      <a:pt x="605" y="653"/>
                    </a:lnTo>
                    <a:lnTo>
                      <a:pt x="605" y="644"/>
                    </a:lnTo>
                    <a:lnTo>
                      <a:pt x="603" y="637"/>
                    </a:lnTo>
                    <a:lnTo>
                      <a:pt x="601" y="620"/>
                    </a:lnTo>
                    <a:lnTo>
                      <a:pt x="601" y="620"/>
                    </a:lnTo>
                    <a:lnTo>
                      <a:pt x="601" y="615"/>
                    </a:lnTo>
                    <a:lnTo>
                      <a:pt x="603" y="609"/>
                    </a:lnTo>
                    <a:lnTo>
                      <a:pt x="607" y="599"/>
                    </a:lnTo>
                    <a:lnTo>
                      <a:pt x="607" y="599"/>
                    </a:lnTo>
                    <a:lnTo>
                      <a:pt x="609" y="593"/>
                    </a:lnTo>
                    <a:lnTo>
                      <a:pt x="607" y="589"/>
                    </a:lnTo>
                    <a:lnTo>
                      <a:pt x="603" y="580"/>
                    </a:lnTo>
                    <a:lnTo>
                      <a:pt x="603" y="580"/>
                    </a:lnTo>
                    <a:lnTo>
                      <a:pt x="600" y="570"/>
                    </a:lnTo>
                    <a:lnTo>
                      <a:pt x="598" y="559"/>
                    </a:lnTo>
                    <a:lnTo>
                      <a:pt x="598" y="559"/>
                    </a:lnTo>
                    <a:close/>
                    <a:moveTo>
                      <a:pt x="238" y="19"/>
                    </a:moveTo>
                    <a:lnTo>
                      <a:pt x="238" y="19"/>
                    </a:lnTo>
                    <a:lnTo>
                      <a:pt x="234" y="18"/>
                    </a:lnTo>
                    <a:lnTo>
                      <a:pt x="232" y="18"/>
                    </a:lnTo>
                    <a:lnTo>
                      <a:pt x="228" y="18"/>
                    </a:lnTo>
                    <a:lnTo>
                      <a:pt x="227" y="16"/>
                    </a:lnTo>
                    <a:lnTo>
                      <a:pt x="227" y="16"/>
                    </a:lnTo>
                    <a:lnTo>
                      <a:pt x="227" y="12"/>
                    </a:lnTo>
                    <a:lnTo>
                      <a:pt x="227" y="7"/>
                    </a:lnTo>
                    <a:lnTo>
                      <a:pt x="225" y="3"/>
                    </a:lnTo>
                    <a:lnTo>
                      <a:pt x="223" y="0"/>
                    </a:lnTo>
                    <a:lnTo>
                      <a:pt x="223" y="0"/>
                    </a:lnTo>
                    <a:lnTo>
                      <a:pt x="221" y="0"/>
                    </a:lnTo>
                    <a:lnTo>
                      <a:pt x="221" y="0"/>
                    </a:lnTo>
                    <a:lnTo>
                      <a:pt x="219" y="1"/>
                    </a:lnTo>
                    <a:lnTo>
                      <a:pt x="219" y="3"/>
                    </a:lnTo>
                    <a:lnTo>
                      <a:pt x="216" y="12"/>
                    </a:lnTo>
                    <a:lnTo>
                      <a:pt x="216" y="25"/>
                    </a:lnTo>
                    <a:lnTo>
                      <a:pt x="216" y="25"/>
                    </a:lnTo>
                    <a:lnTo>
                      <a:pt x="219" y="32"/>
                    </a:lnTo>
                    <a:lnTo>
                      <a:pt x="223" y="34"/>
                    </a:lnTo>
                    <a:lnTo>
                      <a:pt x="225" y="36"/>
                    </a:lnTo>
                    <a:lnTo>
                      <a:pt x="225" y="36"/>
                    </a:lnTo>
                    <a:lnTo>
                      <a:pt x="230" y="36"/>
                    </a:lnTo>
                    <a:lnTo>
                      <a:pt x="232" y="34"/>
                    </a:lnTo>
                    <a:lnTo>
                      <a:pt x="234" y="32"/>
                    </a:lnTo>
                    <a:lnTo>
                      <a:pt x="234" y="32"/>
                    </a:lnTo>
                    <a:lnTo>
                      <a:pt x="232" y="32"/>
                    </a:lnTo>
                    <a:lnTo>
                      <a:pt x="232" y="30"/>
                    </a:lnTo>
                    <a:lnTo>
                      <a:pt x="232" y="29"/>
                    </a:lnTo>
                    <a:lnTo>
                      <a:pt x="232" y="27"/>
                    </a:lnTo>
                    <a:lnTo>
                      <a:pt x="232" y="27"/>
                    </a:lnTo>
                    <a:lnTo>
                      <a:pt x="238" y="23"/>
                    </a:lnTo>
                    <a:lnTo>
                      <a:pt x="238" y="21"/>
                    </a:lnTo>
                    <a:lnTo>
                      <a:pt x="238" y="19"/>
                    </a:lnTo>
                    <a:lnTo>
                      <a:pt x="238" y="19"/>
                    </a:lnTo>
                    <a:close/>
                    <a:moveTo>
                      <a:pt x="967" y="792"/>
                    </a:moveTo>
                    <a:lnTo>
                      <a:pt x="967" y="792"/>
                    </a:lnTo>
                    <a:lnTo>
                      <a:pt x="958" y="790"/>
                    </a:lnTo>
                    <a:lnTo>
                      <a:pt x="949" y="787"/>
                    </a:lnTo>
                    <a:lnTo>
                      <a:pt x="949" y="787"/>
                    </a:lnTo>
                    <a:lnTo>
                      <a:pt x="945" y="783"/>
                    </a:lnTo>
                    <a:lnTo>
                      <a:pt x="943" y="776"/>
                    </a:lnTo>
                    <a:lnTo>
                      <a:pt x="943" y="776"/>
                    </a:lnTo>
                    <a:lnTo>
                      <a:pt x="942" y="769"/>
                    </a:lnTo>
                    <a:lnTo>
                      <a:pt x="938" y="763"/>
                    </a:lnTo>
                    <a:lnTo>
                      <a:pt x="933" y="760"/>
                    </a:lnTo>
                    <a:lnTo>
                      <a:pt x="929" y="752"/>
                    </a:lnTo>
                    <a:lnTo>
                      <a:pt x="929" y="752"/>
                    </a:lnTo>
                    <a:lnTo>
                      <a:pt x="927" y="747"/>
                    </a:lnTo>
                    <a:lnTo>
                      <a:pt x="925" y="738"/>
                    </a:lnTo>
                    <a:lnTo>
                      <a:pt x="924" y="731"/>
                    </a:lnTo>
                    <a:lnTo>
                      <a:pt x="920" y="725"/>
                    </a:lnTo>
                    <a:lnTo>
                      <a:pt x="920" y="725"/>
                    </a:lnTo>
                    <a:lnTo>
                      <a:pt x="913" y="722"/>
                    </a:lnTo>
                    <a:lnTo>
                      <a:pt x="907" y="722"/>
                    </a:lnTo>
                    <a:lnTo>
                      <a:pt x="904" y="722"/>
                    </a:lnTo>
                    <a:lnTo>
                      <a:pt x="904" y="722"/>
                    </a:lnTo>
                    <a:lnTo>
                      <a:pt x="902" y="723"/>
                    </a:lnTo>
                    <a:lnTo>
                      <a:pt x="902" y="723"/>
                    </a:lnTo>
                    <a:lnTo>
                      <a:pt x="902" y="729"/>
                    </a:lnTo>
                    <a:lnTo>
                      <a:pt x="905" y="732"/>
                    </a:lnTo>
                    <a:lnTo>
                      <a:pt x="911" y="740"/>
                    </a:lnTo>
                    <a:lnTo>
                      <a:pt x="911" y="740"/>
                    </a:lnTo>
                    <a:lnTo>
                      <a:pt x="916" y="747"/>
                    </a:lnTo>
                    <a:lnTo>
                      <a:pt x="920" y="758"/>
                    </a:lnTo>
                    <a:lnTo>
                      <a:pt x="924" y="779"/>
                    </a:lnTo>
                    <a:lnTo>
                      <a:pt x="924" y="779"/>
                    </a:lnTo>
                    <a:lnTo>
                      <a:pt x="924" y="787"/>
                    </a:lnTo>
                    <a:lnTo>
                      <a:pt x="924" y="790"/>
                    </a:lnTo>
                    <a:lnTo>
                      <a:pt x="922" y="794"/>
                    </a:lnTo>
                    <a:lnTo>
                      <a:pt x="922" y="794"/>
                    </a:lnTo>
                    <a:lnTo>
                      <a:pt x="916" y="801"/>
                    </a:lnTo>
                    <a:lnTo>
                      <a:pt x="914" y="805"/>
                    </a:lnTo>
                    <a:lnTo>
                      <a:pt x="914" y="810"/>
                    </a:lnTo>
                    <a:lnTo>
                      <a:pt x="914" y="810"/>
                    </a:lnTo>
                    <a:lnTo>
                      <a:pt x="916" y="816"/>
                    </a:lnTo>
                    <a:lnTo>
                      <a:pt x="918" y="821"/>
                    </a:lnTo>
                    <a:lnTo>
                      <a:pt x="925" y="832"/>
                    </a:lnTo>
                    <a:lnTo>
                      <a:pt x="925" y="832"/>
                    </a:lnTo>
                    <a:lnTo>
                      <a:pt x="931" y="834"/>
                    </a:lnTo>
                    <a:lnTo>
                      <a:pt x="933" y="837"/>
                    </a:lnTo>
                    <a:lnTo>
                      <a:pt x="933" y="837"/>
                    </a:lnTo>
                    <a:lnTo>
                      <a:pt x="931" y="843"/>
                    </a:lnTo>
                    <a:lnTo>
                      <a:pt x="929" y="848"/>
                    </a:lnTo>
                    <a:lnTo>
                      <a:pt x="929" y="848"/>
                    </a:lnTo>
                    <a:lnTo>
                      <a:pt x="931" y="852"/>
                    </a:lnTo>
                    <a:lnTo>
                      <a:pt x="934" y="857"/>
                    </a:lnTo>
                    <a:lnTo>
                      <a:pt x="938" y="859"/>
                    </a:lnTo>
                    <a:lnTo>
                      <a:pt x="943" y="859"/>
                    </a:lnTo>
                    <a:lnTo>
                      <a:pt x="943" y="859"/>
                    </a:lnTo>
                    <a:lnTo>
                      <a:pt x="949" y="855"/>
                    </a:lnTo>
                    <a:lnTo>
                      <a:pt x="952" y="850"/>
                    </a:lnTo>
                    <a:lnTo>
                      <a:pt x="956" y="837"/>
                    </a:lnTo>
                    <a:lnTo>
                      <a:pt x="956" y="837"/>
                    </a:lnTo>
                    <a:lnTo>
                      <a:pt x="962" y="828"/>
                    </a:lnTo>
                    <a:lnTo>
                      <a:pt x="969" y="821"/>
                    </a:lnTo>
                    <a:lnTo>
                      <a:pt x="969" y="821"/>
                    </a:lnTo>
                    <a:lnTo>
                      <a:pt x="978" y="808"/>
                    </a:lnTo>
                    <a:lnTo>
                      <a:pt x="981" y="803"/>
                    </a:lnTo>
                    <a:lnTo>
                      <a:pt x="983" y="799"/>
                    </a:lnTo>
                    <a:lnTo>
                      <a:pt x="981" y="796"/>
                    </a:lnTo>
                    <a:lnTo>
                      <a:pt x="981" y="796"/>
                    </a:lnTo>
                    <a:lnTo>
                      <a:pt x="980" y="792"/>
                    </a:lnTo>
                    <a:lnTo>
                      <a:pt x="976" y="792"/>
                    </a:lnTo>
                    <a:lnTo>
                      <a:pt x="967" y="792"/>
                    </a:lnTo>
                    <a:lnTo>
                      <a:pt x="967" y="792"/>
                    </a:lnTo>
                    <a:close/>
                    <a:moveTo>
                      <a:pt x="893" y="854"/>
                    </a:moveTo>
                    <a:lnTo>
                      <a:pt x="893" y="854"/>
                    </a:lnTo>
                    <a:lnTo>
                      <a:pt x="889" y="854"/>
                    </a:lnTo>
                    <a:lnTo>
                      <a:pt x="889" y="854"/>
                    </a:lnTo>
                    <a:lnTo>
                      <a:pt x="885" y="857"/>
                    </a:lnTo>
                    <a:lnTo>
                      <a:pt x="882" y="861"/>
                    </a:lnTo>
                    <a:lnTo>
                      <a:pt x="878" y="870"/>
                    </a:lnTo>
                    <a:lnTo>
                      <a:pt x="878" y="870"/>
                    </a:lnTo>
                    <a:lnTo>
                      <a:pt x="876" y="883"/>
                    </a:lnTo>
                    <a:lnTo>
                      <a:pt x="875" y="888"/>
                    </a:lnTo>
                    <a:lnTo>
                      <a:pt x="873" y="895"/>
                    </a:lnTo>
                    <a:lnTo>
                      <a:pt x="873" y="895"/>
                    </a:lnTo>
                    <a:lnTo>
                      <a:pt x="867" y="901"/>
                    </a:lnTo>
                    <a:lnTo>
                      <a:pt x="860" y="908"/>
                    </a:lnTo>
                    <a:lnTo>
                      <a:pt x="853" y="912"/>
                    </a:lnTo>
                    <a:lnTo>
                      <a:pt x="846" y="915"/>
                    </a:lnTo>
                    <a:lnTo>
                      <a:pt x="846" y="915"/>
                    </a:lnTo>
                    <a:lnTo>
                      <a:pt x="838" y="917"/>
                    </a:lnTo>
                    <a:lnTo>
                      <a:pt x="835" y="919"/>
                    </a:lnTo>
                    <a:lnTo>
                      <a:pt x="833" y="921"/>
                    </a:lnTo>
                    <a:lnTo>
                      <a:pt x="833" y="921"/>
                    </a:lnTo>
                    <a:lnTo>
                      <a:pt x="829" y="924"/>
                    </a:lnTo>
                    <a:lnTo>
                      <a:pt x="826" y="928"/>
                    </a:lnTo>
                    <a:lnTo>
                      <a:pt x="826" y="928"/>
                    </a:lnTo>
                    <a:lnTo>
                      <a:pt x="826" y="926"/>
                    </a:lnTo>
                    <a:lnTo>
                      <a:pt x="826" y="926"/>
                    </a:lnTo>
                    <a:lnTo>
                      <a:pt x="826" y="930"/>
                    </a:lnTo>
                    <a:lnTo>
                      <a:pt x="824" y="933"/>
                    </a:lnTo>
                    <a:lnTo>
                      <a:pt x="819" y="937"/>
                    </a:lnTo>
                    <a:lnTo>
                      <a:pt x="813" y="939"/>
                    </a:lnTo>
                    <a:lnTo>
                      <a:pt x="808" y="942"/>
                    </a:lnTo>
                    <a:lnTo>
                      <a:pt x="808" y="942"/>
                    </a:lnTo>
                    <a:lnTo>
                      <a:pt x="802" y="950"/>
                    </a:lnTo>
                    <a:lnTo>
                      <a:pt x="800" y="955"/>
                    </a:lnTo>
                    <a:lnTo>
                      <a:pt x="800" y="959"/>
                    </a:lnTo>
                    <a:lnTo>
                      <a:pt x="800" y="959"/>
                    </a:lnTo>
                    <a:lnTo>
                      <a:pt x="804" y="962"/>
                    </a:lnTo>
                    <a:lnTo>
                      <a:pt x="806" y="964"/>
                    </a:lnTo>
                    <a:lnTo>
                      <a:pt x="815" y="964"/>
                    </a:lnTo>
                    <a:lnTo>
                      <a:pt x="815" y="964"/>
                    </a:lnTo>
                    <a:lnTo>
                      <a:pt x="817" y="966"/>
                    </a:lnTo>
                    <a:lnTo>
                      <a:pt x="820" y="968"/>
                    </a:lnTo>
                    <a:lnTo>
                      <a:pt x="824" y="973"/>
                    </a:lnTo>
                    <a:lnTo>
                      <a:pt x="824" y="973"/>
                    </a:lnTo>
                    <a:lnTo>
                      <a:pt x="829" y="977"/>
                    </a:lnTo>
                    <a:lnTo>
                      <a:pt x="838" y="978"/>
                    </a:lnTo>
                    <a:lnTo>
                      <a:pt x="838" y="978"/>
                    </a:lnTo>
                    <a:lnTo>
                      <a:pt x="847" y="977"/>
                    </a:lnTo>
                    <a:lnTo>
                      <a:pt x="855" y="975"/>
                    </a:lnTo>
                    <a:lnTo>
                      <a:pt x="862" y="971"/>
                    </a:lnTo>
                    <a:lnTo>
                      <a:pt x="864" y="968"/>
                    </a:lnTo>
                    <a:lnTo>
                      <a:pt x="864" y="964"/>
                    </a:lnTo>
                    <a:lnTo>
                      <a:pt x="864" y="964"/>
                    </a:lnTo>
                    <a:lnTo>
                      <a:pt x="866" y="948"/>
                    </a:lnTo>
                    <a:lnTo>
                      <a:pt x="866" y="940"/>
                    </a:lnTo>
                    <a:lnTo>
                      <a:pt x="867" y="933"/>
                    </a:lnTo>
                    <a:lnTo>
                      <a:pt x="867" y="933"/>
                    </a:lnTo>
                    <a:lnTo>
                      <a:pt x="875" y="926"/>
                    </a:lnTo>
                    <a:lnTo>
                      <a:pt x="882" y="922"/>
                    </a:lnTo>
                    <a:lnTo>
                      <a:pt x="882" y="922"/>
                    </a:lnTo>
                    <a:lnTo>
                      <a:pt x="889" y="921"/>
                    </a:lnTo>
                    <a:lnTo>
                      <a:pt x="893" y="919"/>
                    </a:lnTo>
                    <a:lnTo>
                      <a:pt x="895" y="915"/>
                    </a:lnTo>
                    <a:lnTo>
                      <a:pt x="895" y="915"/>
                    </a:lnTo>
                    <a:lnTo>
                      <a:pt x="896" y="912"/>
                    </a:lnTo>
                    <a:lnTo>
                      <a:pt x="896" y="908"/>
                    </a:lnTo>
                    <a:lnTo>
                      <a:pt x="895" y="904"/>
                    </a:lnTo>
                    <a:lnTo>
                      <a:pt x="896" y="901"/>
                    </a:lnTo>
                    <a:lnTo>
                      <a:pt x="896" y="901"/>
                    </a:lnTo>
                    <a:lnTo>
                      <a:pt x="898" y="897"/>
                    </a:lnTo>
                    <a:lnTo>
                      <a:pt x="900" y="893"/>
                    </a:lnTo>
                    <a:lnTo>
                      <a:pt x="907" y="888"/>
                    </a:lnTo>
                    <a:lnTo>
                      <a:pt x="907" y="888"/>
                    </a:lnTo>
                    <a:lnTo>
                      <a:pt x="914" y="883"/>
                    </a:lnTo>
                    <a:lnTo>
                      <a:pt x="918" y="879"/>
                    </a:lnTo>
                    <a:lnTo>
                      <a:pt x="920" y="875"/>
                    </a:lnTo>
                    <a:lnTo>
                      <a:pt x="920" y="875"/>
                    </a:lnTo>
                    <a:lnTo>
                      <a:pt x="920" y="872"/>
                    </a:lnTo>
                    <a:lnTo>
                      <a:pt x="918" y="866"/>
                    </a:lnTo>
                    <a:lnTo>
                      <a:pt x="913" y="859"/>
                    </a:lnTo>
                    <a:lnTo>
                      <a:pt x="913" y="859"/>
                    </a:lnTo>
                    <a:lnTo>
                      <a:pt x="905" y="854"/>
                    </a:lnTo>
                    <a:lnTo>
                      <a:pt x="893" y="854"/>
                    </a:lnTo>
                    <a:lnTo>
                      <a:pt x="893" y="854"/>
                    </a:lnTo>
                    <a:close/>
                    <a:moveTo>
                      <a:pt x="147" y="68"/>
                    </a:moveTo>
                    <a:lnTo>
                      <a:pt x="147" y="68"/>
                    </a:lnTo>
                    <a:lnTo>
                      <a:pt x="151" y="67"/>
                    </a:lnTo>
                    <a:lnTo>
                      <a:pt x="152" y="61"/>
                    </a:lnTo>
                    <a:lnTo>
                      <a:pt x="152" y="57"/>
                    </a:lnTo>
                    <a:lnTo>
                      <a:pt x="151" y="54"/>
                    </a:lnTo>
                    <a:lnTo>
                      <a:pt x="151" y="54"/>
                    </a:lnTo>
                    <a:lnTo>
                      <a:pt x="147" y="50"/>
                    </a:lnTo>
                    <a:lnTo>
                      <a:pt x="140" y="48"/>
                    </a:lnTo>
                    <a:lnTo>
                      <a:pt x="129" y="50"/>
                    </a:lnTo>
                    <a:lnTo>
                      <a:pt x="129" y="50"/>
                    </a:lnTo>
                    <a:lnTo>
                      <a:pt x="120" y="48"/>
                    </a:lnTo>
                    <a:lnTo>
                      <a:pt x="114" y="47"/>
                    </a:lnTo>
                    <a:lnTo>
                      <a:pt x="114" y="45"/>
                    </a:lnTo>
                    <a:lnTo>
                      <a:pt x="114" y="43"/>
                    </a:lnTo>
                    <a:lnTo>
                      <a:pt x="114" y="43"/>
                    </a:lnTo>
                    <a:lnTo>
                      <a:pt x="116" y="39"/>
                    </a:lnTo>
                    <a:lnTo>
                      <a:pt x="123" y="38"/>
                    </a:lnTo>
                    <a:lnTo>
                      <a:pt x="134" y="36"/>
                    </a:lnTo>
                    <a:lnTo>
                      <a:pt x="134" y="36"/>
                    </a:lnTo>
                    <a:lnTo>
                      <a:pt x="143" y="36"/>
                    </a:lnTo>
                    <a:lnTo>
                      <a:pt x="151" y="36"/>
                    </a:lnTo>
                    <a:lnTo>
                      <a:pt x="151" y="36"/>
                    </a:lnTo>
                    <a:lnTo>
                      <a:pt x="160" y="36"/>
                    </a:lnTo>
                    <a:lnTo>
                      <a:pt x="167" y="34"/>
                    </a:lnTo>
                    <a:lnTo>
                      <a:pt x="174" y="29"/>
                    </a:lnTo>
                    <a:lnTo>
                      <a:pt x="176" y="27"/>
                    </a:lnTo>
                    <a:lnTo>
                      <a:pt x="178" y="21"/>
                    </a:lnTo>
                    <a:lnTo>
                      <a:pt x="178" y="21"/>
                    </a:lnTo>
                    <a:lnTo>
                      <a:pt x="176" y="18"/>
                    </a:lnTo>
                    <a:lnTo>
                      <a:pt x="174" y="16"/>
                    </a:lnTo>
                    <a:lnTo>
                      <a:pt x="174" y="16"/>
                    </a:lnTo>
                    <a:lnTo>
                      <a:pt x="171" y="18"/>
                    </a:lnTo>
                    <a:lnTo>
                      <a:pt x="165" y="19"/>
                    </a:lnTo>
                    <a:lnTo>
                      <a:pt x="165" y="19"/>
                    </a:lnTo>
                    <a:lnTo>
                      <a:pt x="160" y="23"/>
                    </a:lnTo>
                    <a:lnTo>
                      <a:pt x="154" y="25"/>
                    </a:lnTo>
                    <a:lnTo>
                      <a:pt x="154" y="25"/>
                    </a:lnTo>
                    <a:lnTo>
                      <a:pt x="143" y="25"/>
                    </a:lnTo>
                    <a:lnTo>
                      <a:pt x="134" y="23"/>
                    </a:lnTo>
                    <a:lnTo>
                      <a:pt x="134" y="23"/>
                    </a:lnTo>
                    <a:lnTo>
                      <a:pt x="123" y="23"/>
                    </a:lnTo>
                    <a:lnTo>
                      <a:pt x="123" y="23"/>
                    </a:lnTo>
                    <a:lnTo>
                      <a:pt x="120" y="19"/>
                    </a:lnTo>
                    <a:lnTo>
                      <a:pt x="116" y="18"/>
                    </a:lnTo>
                    <a:lnTo>
                      <a:pt x="114" y="18"/>
                    </a:lnTo>
                    <a:lnTo>
                      <a:pt x="114" y="18"/>
                    </a:lnTo>
                    <a:lnTo>
                      <a:pt x="109" y="19"/>
                    </a:lnTo>
                    <a:lnTo>
                      <a:pt x="104" y="21"/>
                    </a:lnTo>
                    <a:lnTo>
                      <a:pt x="100" y="27"/>
                    </a:lnTo>
                    <a:lnTo>
                      <a:pt x="98" y="32"/>
                    </a:lnTo>
                    <a:lnTo>
                      <a:pt x="98" y="32"/>
                    </a:lnTo>
                    <a:lnTo>
                      <a:pt x="98" y="38"/>
                    </a:lnTo>
                    <a:lnTo>
                      <a:pt x="100" y="41"/>
                    </a:lnTo>
                    <a:lnTo>
                      <a:pt x="100" y="47"/>
                    </a:lnTo>
                    <a:lnTo>
                      <a:pt x="98" y="52"/>
                    </a:lnTo>
                    <a:lnTo>
                      <a:pt x="98" y="52"/>
                    </a:lnTo>
                    <a:lnTo>
                      <a:pt x="95" y="57"/>
                    </a:lnTo>
                    <a:lnTo>
                      <a:pt x="93" y="65"/>
                    </a:lnTo>
                    <a:lnTo>
                      <a:pt x="93" y="65"/>
                    </a:lnTo>
                    <a:lnTo>
                      <a:pt x="95" y="72"/>
                    </a:lnTo>
                    <a:lnTo>
                      <a:pt x="95" y="77"/>
                    </a:lnTo>
                    <a:lnTo>
                      <a:pt x="95" y="77"/>
                    </a:lnTo>
                    <a:lnTo>
                      <a:pt x="91" y="88"/>
                    </a:lnTo>
                    <a:lnTo>
                      <a:pt x="89" y="92"/>
                    </a:lnTo>
                    <a:lnTo>
                      <a:pt x="91" y="97"/>
                    </a:lnTo>
                    <a:lnTo>
                      <a:pt x="91" y="97"/>
                    </a:lnTo>
                    <a:lnTo>
                      <a:pt x="91" y="103"/>
                    </a:lnTo>
                    <a:lnTo>
                      <a:pt x="91" y="108"/>
                    </a:lnTo>
                    <a:lnTo>
                      <a:pt x="91" y="108"/>
                    </a:lnTo>
                    <a:lnTo>
                      <a:pt x="91" y="123"/>
                    </a:lnTo>
                    <a:lnTo>
                      <a:pt x="93" y="132"/>
                    </a:lnTo>
                    <a:lnTo>
                      <a:pt x="95" y="139"/>
                    </a:lnTo>
                    <a:lnTo>
                      <a:pt x="95" y="139"/>
                    </a:lnTo>
                    <a:lnTo>
                      <a:pt x="98" y="141"/>
                    </a:lnTo>
                    <a:lnTo>
                      <a:pt x="102" y="141"/>
                    </a:lnTo>
                    <a:lnTo>
                      <a:pt x="105" y="141"/>
                    </a:lnTo>
                    <a:lnTo>
                      <a:pt x="107" y="137"/>
                    </a:lnTo>
                    <a:lnTo>
                      <a:pt x="114" y="130"/>
                    </a:lnTo>
                    <a:lnTo>
                      <a:pt x="116" y="123"/>
                    </a:lnTo>
                    <a:lnTo>
                      <a:pt x="116" y="123"/>
                    </a:lnTo>
                    <a:lnTo>
                      <a:pt x="114" y="115"/>
                    </a:lnTo>
                    <a:lnTo>
                      <a:pt x="114" y="110"/>
                    </a:lnTo>
                    <a:lnTo>
                      <a:pt x="114" y="106"/>
                    </a:lnTo>
                    <a:lnTo>
                      <a:pt x="114" y="106"/>
                    </a:lnTo>
                    <a:lnTo>
                      <a:pt x="116" y="103"/>
                    </a:lnTo>
                    <a:lnTo>
                      <a:pt x="118" y="101"/>
                    </a:lnTo>
                    <a:lnTo>
                      <a:pt x="122" y="101"/>
                    </a:lnTo>
                    <a:lnTo>
                      <a:pt x="123" y="103"/>
                    </a:lnTo>
                    <a:lnTo>
                      <a:pt x="123" y="103"/>
                    </a:lnTo>
                    <a:lnTo>
                      <a:pt x="125" y="106"/>
                    </a:lnTo>
                    <a:lnTo>
                      <a:pt x="127" y="110"/>
                    </a:lnTo>
                    <a:lnTo>
                      <a:pt x="129" y="115"/>
                    </a:lnTo>
                    <a:lnTo>
                      <a:pt x="131" y="119"/>
                    </a:lnTo>
                    <a:lnTo>
                      <a:pt x="131" y="119"/>
                    </a:lnTo>
                    <a:lnTo>
                      <a:pt x="133" y="123"/>
                    </a:lnTo>
                    <a:lnTo>
                      <a:pt x="134" y="123"/>
                    </a:lnTo>
                    <a:lnTo>
                      <a:pt x="136" y="124"/>
                    </a:lnTo>
                    <a:lnTo>
                      <a:pt x="136" y="124"/>
                    </a:lnTo>
                    <a:lnTo>
                      <a:pt x="138" y="123"/>
                    </a:lnTo>
                    <a:lnTo>
                      <a:pt x="138" y="119"/>
                    </a:lnTo>
                    <a:lnTo>
                      <a:pt x="138" y="119"/>
                    </a:lnTo>
                    <a:lnTo>
                      <a:pt x="145" y="115"/>
                    </a:lnTo>
                    <a:lnTo>
                      <a:pt x="147" y="114"/>
                    </a:lnTo>
                    <a:lnTo>
                      <a:pt x="149" y="112"/>
                    </a:lnTo>
                    <a:lnTo>
                      <a:pt x="149" y="112"/>
                    </a:lnTo>
                    <a:lnTo>
                      <a:pt x="149" y="108"/>
                    </a:lnTo>
                    <a:lnTo>
                      <a:pt x="147" y="105"/>
                    </a:lnTo>
                    <a:lnTo>
                      <a:pt x="142" y="99"/>
                    </a:lnTo>
                    <a:lnTo>
                      <a:pt x="142" y="99"/>
                    </a:lnTo>
                    <a:lnTo>
                      <a:pt x="134" y="94"/>
                    </a:lnTo>
                    <a:lnTo>
                      <a:pt x="131" y="92"/>
                    </a:lnTo>
                    <a:lnTo>
                      <a:pt x="129" y="88"/>
                    </a:lnTo>
                    <a:lnTo>
                      <a:pt x="129" y="88"/>
                    </a:lnTo>
                    <a:lnTo>
                      <a:pt x="127" y="85"/>
                    </a:lnTo>
                    <a:lnTo>
                      <a:pt x="127" y="81"/>
                    </a:lnTo>
                    <a:lnTo>
                      <a:pt x="129" y="76"/>
                    </a:lnTo>
                    <a:lnTo>
                      <a:pt x="131" y="72"/>
                    </a:lnTo>
                    <a:lnTo>
                      <a:pt x="131" y="72"/>
                    </a:lnTo>
                    <a:lnTo>
                      <a:pt x="134" y="70"/>
                    </a:lnTo>
                    <a:lnTo>
                      <a:pt x="140" y="70"/>
                    </a:lnTo>
                    <a:lnTo>
                      <a:pt x="143" y="70"/>
                    </a:lnTo>
                    <a:lnTo>
                      <a:pt x="147" y="68"/>
                    </a:lnTo>
                    <a:lnTo>
                      <a:pt x="147" y="68"/>
                    </a:lnTo>
                    <a:close/>
                    <a:moveTo>
                      <a:pt x="156" y="242"/>
                    </a:moveTo>
                    <a:lnTo>
                      <a:pt x="156" y="242"/>
                    </a:lnTo>
                    <a:lnTo>
                      <a:pt x="161" y="240"/>
                    </a:lnTo>
                    <a:lnTo>
                      <a:pt x="165" y="238"/>
                    </a:lnTo>
                    <a:lnTo>
                      <a:pt x="174" y="233"/>
                    </a:lnTo>
                    <a:lnTo>
                      <a:pt x="174" y="233"/>
                    </a:lnTo>
                    <a:lnTo>
                      <a:pt x="180" y="229"/>
                    </a:lnTo>
                    <a:lnTo>
                      <a:pt x="183" y="226"/>
                    </a:lnTo>
                    <a:lnTo>
                      <a:pt x="190" y="219"/>
                    </a:lnTo>
                    <a:lnTo>
                      <a:pt x="190" y="219"/>
                    </a:lnTo>
                    <a:lnTo>
                      <a:pt x="200" y="215"/>
                    </a:lnTo>
                    <a:lnTo>
                      <a:pt x="205" y="211"/>
                    </a:lnTo>
                    <a:lnTo>
                      <a:pt x="209" y="208"/>
                    </a:lnTo>
                    <a:lnTo>
                      <a:pt x="209" y="208"/>
                    </a:lnTo>
                    <a:lnTo>
                      <a:pt x="209" y="206"/>
                    </a:lnTo>
                    <a:lnTo>
                      <a:pt x="207" y="204"/>
                    </a:lnTo>
                    <a:lnTo>
                      <a:pt x="207" y="204"/>
                    </a:lnTo>
                    <a:lnTo>
                      <a:pt x="201" y="204"/>
                    </a:lnTo>
                    <a:lnTo>
                      <a:pt x="198" y="206"/>
                    </a:lnTo>
                    <a:lnTo>
                      <a:pt x="198" y="206"/>
                    </a:lnTo>
                    <a:lnTo>
                      <a:pt x="194" y="208"/>
                    </a:lnTo>
                    <a:lnTo>
                      <a:pt x="190" y="209"/>
                    </a:lnTo>
                    <a:lnTo>
                      <a:pt x="190" y="209"/>
                    </a:lnTo>
                    <a:lnTo>
                      <a:pt x="185" y="209"/>
                    </a:lnTo>
                    <a:lnTo>
                      <a:pt x="185" y="209"/>
                    </a:lnTo>
                    <a:lnTo>
                      <a:pt x="181" y="209"/>
                    </a:lnTo>
                    <a:lnTo>
                      <a:pt x="180" y="211"/>
                    </a:lnTo>
                    <a:lnTo>
                      <a:pt x="180" y="213"/>
                    </a:lnTo>
                    <a:lnTo>
                      <a:pt x="178" y="215"/>
                    </a:lnTo>
                    <a:lnTo>
                      <a:pt x="178" y="215"/>
                    </a:lnTo>
                    <a:lnTo>
                      <a:pt x="174" y="217"/>
                    </a:lnTo>
                    <a:lnTo>
                      <a:pt x="171" y="217"/>
                    </a:lnTo>
                    <a:lnTo>
                      <a:pt x="171" y="217"/>
                    </a:lnTo>
                    <a:lnTo>
                      <a:pt x="167" y="219"/>
                    </a:lnTo>
                    <a:lnTo>
                      <a:pt x="165" y="220"/>
                    </a:lnTo>
                    <a:lnTo>
                      <a:pt x="165" y="220"/>
                    </a:lnTo>
                    <a:lnTo>
                      <a:pt x="154" y="231"/>
                    </a:lnTo>
                    <a:lnTo>
                      <a:pt x="154" y="231"/>
                    </a:lnTo>
                    <a:lnTo>
                      <a:pt x="151" y="235"/>
                    </a:lnTo>
                    <a:lnTo>
                      <a:pt x="149" y="238"/>
                    </a:lnTo>
                    <a:lnTo>
                      <a:pt x="151" y="240"/>
                    </a:lnTo>
                    <a:lnTo>
                      <a:pt x="156" y="242"/>
                    </a:lnTo>
                    <a:lnTo>
                      <a:pt x="156" y="242"/>
                    </a:lnTo>
                    <a:close/>
                  </a:path>
                </a:pathLst>
              </a:custGeom>
              <a:solidFill>
                <a:srgbClr val="EE2A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fr-FR" sz="2400">
                  <a:solidFill>
                    <a:srgbClr val="737572"/>
                  </a:solidFill>
                  <a:latin typeface="Calibri" pitchFamily="34" charset="0"/>
                  <a:ea typeface="ＭＳ Ｐゴシック" pitchFamily="34" charset="-128"/>
                </a:endParaRPr>
              </a:p>
            </p:txBody>
          </p:sp>
          <p:sp>
            <p:nvSpPr>
              <p:cNvPr id="62" name="Freeform 9">
                <a:extLst>
                  <a:ext uri="{FF2B5EF4-FFF2-40B4-BE49-F238E27FC236}">
                    <a16:creationId xmlns:a16="http://schemas.microsoft.com/office/drawing/2014/main" id="{62C98F66-E52F-4295-AE4B-473B6DA80E84}"/>
                  </a:ext>
                </a:extLst>
              </p:cNvPr>
              <p:cNvSpPr>
                <a:spLocks noEditPoints="1"/>
              </p:cNvSpPr>
              <p:nvPr/>
            </p:nvSpPr>
            <p:spPr bwMode="auto">
              <a:xfrm>
                <a:off x="250825" y="1412875"/>
                <a:ext cx="3741738" cy="2843213"/>
              </a:xfrm>
              <a:custGeom>
                <a:avLst/>
                <a:gdLst>
                  <a:gd name="T0" fmla="*/ 1408 w 2357"/>
                  <a:gd name="T1" fmla="*/ 487 h 1791"/>
                  <a:gd name="T2" fmla="*/ 1207 w 2357"/>
                  <a:gd name="T3" fmla="*/ 268 h 1791"/>
                  <a:gd name="T4" fmla="*/ 1005 w 2357"/>
                  <a:gd name="T5" fmla="*/ 246 h 1791"/>
                  <a:gd name="T6" fmla="*/ 1095 w 2357"/>
                  <a:gd name="T7" fmla="*/ 469 h 1791"/>
                  <a:gd name="T8" fmla="*/ 1050 w 2357"/>
                  <a:gd name="T9" fmla="*/ 391 h 1791"/>
                  <a:gd name="T10" fmla="*/ 786 w 2357"/>
                  <a:gd name="T11" fmla="*/ 313 h 1791"/>
                  <a:gd name="T12" fmla="*/ 773 w 2357"/>
                  <a:gd name="T13" fmla="*/ 223 h 1791"/>
                  <a:gd name="T14" fmla="*/ 829 w 2357"/>
                  <a:gd name="T15" fmla="*/ 273 h 1791"/>
                  <a:gd name="T16" fmla="*/ 891 w 2357"/>
                  <a:gd name="T17" fmla="*/ 255 h 1791"/>
                  <a:gd name="T18" fmla="*/ 923 w 2357"/>
                  <a:gd name="T19" fmla="*/ 353 h 1791"/>
                  <a:gd name="T20" fmla="*/ 755 w 2357"/>
                  <a:gd name="T21" fmla="*/ 364 h 1791"/>
                  <a:gd name="T22" fmla="*/ 901 w 2357"/>
                  <a:gd name="T23" fmla="*/ 447 h 1791"/>
                  <a:gd name="T24" fmla="*/ 865 w 2357"/>
                  <a:gd name="T25" fmla="*/ 221 h 1791"/>
                  <a:gd name="T26" fmla="*/ 1531 w 2357"/>
                  <a:gd name="T27" fmla="*/ 483 h 1791"/>
                  <a:gd name="T28" fmla="*/ 1249 w 2357"/>
                  <a:gd name="T29" fmla="*/ 380 h 1791"/>
                  <a:gd name="T30" fmla="*/ 1435 w 2357"/>
                  <a:gd name="T31" fmla="*/ 539 h 1791"/>
                  <a:gd name="T32" fmla="*/ 1560 w 2357"/>
                  <a:gd name="T33" fmla="*/ 592 h 1791"/>
                  <a:gd name="T34" fmla="*/ 1146 w 2357"/>
                  <a:gd name="T35" fmla="*/ 166 h 1791"/>
                  <a:gd name="T36" fmla="*/ 1215 w 2357"/>
                  <a:gd name="T37" fmla="*/ 208 h 1791"/>
                  <a:gd name="T38" fmla="*/ 1392 w 2357"/>
                  <a:gd name="T39" fmla="*/ 192 h 1791"/>
                  <a:gd name="T40" fmla="*/ 1604 w 2357"/>
                  <a:gd name="T41" fmla="*/ 67 h 1791"/>
                  <a:gd name="T42" fmla="*/ 1381 w 2357"/>
                  <a:gd name="T43" fmla="*/ 38 h 1791"/>
                  <a:gd name="T44" fmla="*/ 1229 w 2357"/>
                  <a:gd name="T45" fmla="*/ 71 h 1791"/>
                  <a:gd name="T46" fmla="*/ 1274 w 2357"/>
                  <a:gd name="T47" fmla="*/ 98 h 1791"/>
                  <a:gd name="T48" fmla="*/ 1229 w 2357"/>
                  <a:gd name="T49" fmla="*/ 128 h 1791"/>
                  <a:gd name="T50" fmla="*/ 1307 w 2357"/>
                  <a:gd name="T51" fmla="*/ 603 h 1791"/>
                  <a:gd name="T52" fmla="*/ 1694 w 2357"/>
                  <a:gd name="T53" fmla="*/ 910 h 1791"/>
                  <a:gd name="T54" fmla="*/ 1419 w 2357"/>
                  <a:gd name="T55" fmla="*/ 1596 h 1791"/>
                  <a:gd name="T56" fmla="*/ 1394 w 2357"/>
                  <a:gd name="T57" fmla="*/ 1552 h 1791"/>
                  <a:gd name="T58" fmla="*/ 2246 w 2357"/>
                  <a:gd name="T59" fmla="*/ 333 h 1791"/>
                  <a:gd name="T60" fmla="*/ 2252 w 2357"/>
                  <a:gd name="T61" fmla="*/ 195 h 1791"/>
                  <a:gd name="T62" fmla="*/ 2232 w 2357"/>
                  <a:gd name="T63" fmla="*/ 89 h 1791"/>
                  <a:gd name="T64" fmla="*/ 2215 w 2357"/>
                  <a:gd name="T65" fmla="*/ 36 h 1791"/>
                  <a:gd name="T66" fmla="*/ 1949 w 2357"/>
                  <a:gd name="T67" fmla="*/ 25 h 1791"/>
                  <a:gd name="T68" fmla="*/ 1776 w 2357"/>
                  <a:gd name="T69" fmla="*/ 81 h 1791"/>
                  <a:gd name="T70" fmla="*/ 1528 w 2357"/>
                  <a:gd name="T71" fmla="*/ 125 h 1791"/>
                  <a:gd name="T72" fmla="*/ 1484 w 2357"/>
                  <a:gd name="T73" fmla="*/ 246 h 1791"/>
                  <a:gd name="T74" fmla="*/ 1718 w 2357"/>
                  <a:gd name="T75" fmla="*/ 431 h 1791"/>
                  <a:gd name="T76" fmla="*/ 1758 w 2357"/>
                  <a:gd name="T77" fmla="*/ 577 h 1791"/>
                  <a:gd name="T78" fmla="*/ 1924 w 2357"/>
                  <a:gd name="T79" fmla="*/ 610 h 1791"/>
                  <a:gd name="T80" fmla="*/ 1272 w 2357"/>
                  <a:gd name="T81" fmla="*/ 1717 h 1791"/>
                  <a:gd name="T82" fmla="*/ 1106 w 2357"/>
                  <a:gd name="T83" fmla="*/ 1598 h 1791"/>
                  <a:gd name="T84" fmla="*/ 1330 w 2357"/>
                  <a:gd name="T85" fmla="*/ 1451 h 1791"/>
                  <a:gd name="T86" fmla="*/ 1511 w 2357"/>
                  <a:gd name="T87" fmla="*/ 1073 h 1791"/>
                  <a:gd name="T88" fmla="*/ 1569 w 2357"/>
                  <a:gd name="T89" fmla="*/ 966 h 1791"/>
                  <a:gd name="T90" fmla="*/ 1642 w 2357"/>
                  <a:gd name="T91" fmla="*/ 869 h 1791"/>
                  <a:gd name="T92" fmla="*/ 1423 w 2357"/>
                  <a:gd name="T93" fmla="*/ 626 h 1791"/>
                  <a:gd name="T94" fmla="*/ 1316 w 2357"/>
                  <a:gd name="T95" fmla="*/ 887 h 1791"/>
                  <a:gd name="T96" fmla="*/ 1182 w 2357"/>
                  <a:gd name="T97" fmla="*/ 565 h 1791"/>
                  <a:gd name="T98" fmla="*/ 1267 w 2357"/>
                  <a:gd name="T99" fmla="*/ 465 h 1791"/>
                  <a:gd name="T100" fmla="*/ 1164 w 2357"/>
                  <a:gd name="T101" fmla="*/ 414 h 1791"/>
                  <a:gd name="T102" fmla="*/ 1097 w 2357"/>
                  <a:gd name="T103" fmla="*/ 385 h 1791"/>
                  <a:gd name="T104" fmla="*/ 1010 w 2357"/>
                  <a:gd name="T105" fmla="*/ 496 h 1791"/>
                  <a:gd name="T106" fmla="*/ 811 w 2357"/>
                  <a:gd name="T107" fmla="*/ 476 h 1791"/>
                  <a:gd name="T108" fmla="*/ 552 w 2357"/>
                  <a:gd name="T109" fmla="*/ 458 h 1791"/>
                  <a:gd name="T110" fmla="*/ 65 w 2357"/>
                  <a:gd name="T111" fmla="*/ 445 h 1791"/>
                  <a:gd name="T112" fmla="*/ 67 w 2357"/>
                  <a:gd name="T113" fmla="*/ 572 h 1791"/>
                  <a:gd name="T114" fmla="*/ 87 w 2357"/>
                  <a:gd name="T115" fmla="*/ 720 h 1791"/>
                  <a:gd name="T116" fmla="*/ 217 w 2357"/>
                  <a:gd name="T117" fmla="*/ 697 h 1791"/>
                  <a:gd name="T118" fmla="*/ 469 w 2357"/>
                  <a:gd name="T119" fmla="*/ 733 h 1791"/>
                  <a:gd name="T120" fmla="*/ 650 w 2357"/>
                  <a:gd name="T121" fmla="*/ 977 h 1791"/>
                  <a:gd name="T122" fmla="*/ 880 w 2357"/>
                  <a:gd name="T123" fmla="*/ 1489 h 1791"/>
                  <a:gd name="T124" fmla="*/ 1122 w 2357"/>
                  <a:gd name="T125" fmla="*/ 1647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7" h="1791">
                    <a:moveTo>
                      <a:pt x="1086" y="284"/>
                    </a:moveTo>
                    <a:lnTo>
                      <a:pt x="1086" y="284"/>
                    </a:lnTo>
                    <a:lnTo>
                      <a:pt x="1086" y="279"/>
                    </a:lnTo>
                    <a:lnTo>
                      <a:pt x="1088" y="275"/>
                    </a:lnTo>
                    <a:lnTo>
                      <a:pt x="1093" y="268"/>
                    </a:lnTo>
                    <a:lnTo>
                      <a:pt x="1093" y="268"/>
                    </a:lnTo>
                    <a:lnTo>
                      <a:pt x="1102" y="261"/>
                    </a:lnTo>
                    <a:lnTo>
                      <a:pt x="1102" y="261"/>
                    </a:lnTo>
                    <a:lnTo>
                      <a:pt x="1111" y="259"/>
                    </a:lnTo>
                    <a:lnTo>
                      <a:pt x="1111" y="259"/>
                    </a:lnTo>
                    <a:lnTo>
                      <a:pt x="1115" y="261"/>
                    </a:lnTo>
                    <a:lnTo>
                      <a:pt x="1119" y="262"/>
                    </a:lnTo>
                    <a:lnTo>
                      <a:pt x="1124" y="268"/>
                    </a:lnTo>
                    <a:lnTo>
                      <a:pt x="1128" y="275"/>
                    </a:lnTo>
                    <a:lnTo>
                      <a:pt x="1128" y="282"/>
                    </a:lnTo>
                    <a:lnTo>
                      <a:pt x="1128" y="282"/>
                    </a:lnTo>
                    <a:lnTo>
                      <a:pt x="1126" y="290"/>
                    </a:lnTo>
                    <a:lnTo>
                      <a:pt x="1122" y="291"/>
                    </a:lnTo>
                    <a:lnTo>
                      <a:pt x="1117" y="293"/>
                    </a:lnTo>
                    <a:lnTo>
                      <a:pt x="1110" y="293"/>
                    </a:lnTo>
                    <a:lnTo>
                      <a:pt x="1110" y="293"/>
                    </a:lnTo>
                    <a:lnTo>
                      <a:pt x="1097" y="291"/>
                    </a:lnTo>
                    <a:lnTo>
                      <a:pt x="1090" y="290"/>
                    </a:lnTo>
                    <a:lnTo>
                      <a:pt x="1088" y="286"/>
                    </a:lnTo>
                    <a:lnTo>
                      <a:pt x="1086" y="284"/>
                    </a:lnTo>
                    <a:lnTo>
                      <a:pt x="1086" y="284"/>
                    </a:lnTo>
                    <a:close/>
                    <a:moveTo>
                      <a:pt x="1122" y="214"/>
                    </a:moveTo>
                    <a:lnTo>
                      <a:pt x="1122" y="214"/>
                    </a:lnTo>
                    <a:lnTo>
                      <a:pt x="1131" y="214"/>
                    </a:lnTo>
                    <a:lnTo>
                      <a:pt x="1137" y="210"/>
                    </a:lnTo>
                    <a:lnTo>
                      <a:pt x="1140" y="208"/>
                    </a:lnTo>
                    <a:lnTo>
                      <a:pt x="1142" y="204"/>
                    </a:lnTo>
                    <a:lnTo>
                      <a:pt x="1140" y="201"/>
                    </a:lnTo>
                    <a:lnTo>
                      <a:pt x="1137" y="197"/>
                    </a:lnTo>
                    <a:lnTo>
                      <a:pt x="1131" y="197"/>
                    </a:lnTo>
                    <a:lnTo>
                      <a:pt x="1122" y="197"/>
                    </a:lnTo>
                    <a:lnTo>
                      <a:pt x="1122" y="197"/>
                    </a:lnTo>
                    <a:lnTo>
                      <a:pt x="1115" y="201"/>
                    </a:lnTo>
                    <a:lnTo>
                      <a:pt x="1106" y="204"/>
                    </a:lnTo>
                    <a:lnTo>
                      <a:pt x="1100" y="204"/>
                    </a:lnTo>
                    <a:lnTo>
                      <a:pt x="1100" y="204"/>
                    </a:lnTo>
                    <a:lnTo>
                      <a:pt x="1099" y="203"/>
                    </a:lnTo>
                    <a:lnTo>
                      <a:pt x="1095" y="203"/>
                    </a:lnTo>
                    <a:lnTo>
                      <a:pt x="1091" y="208"/>
                    </a:lnTo>
                    <a:lnTo>
                      <a:pt x="1091" y="208"/>
                    </a:lnTo>
                    <a:lnTo>
                      <a:pt x="1095" y="208"/>
                    </a:lnTo>
                    <a:lnTo>
                      <a:pt x="1097" y="208"/>
                    </a:lnTo>
                    <a:lnTo>
                      <a:pt x="1099" y="206"/>
                    </a:lnTo>
                    <a:lnTo>
                      <a:pt x="1100" y="206"/>
                    </a:lnTo>
                    <a:lnTo>
                      <a:pt x="1100" y="206"/>
                    </a:lnTo>
                    <a:lnTo>
                      <a:pt x="1111" y="210"/>
                    </a:lnTo>
                    <a:lnTo>
                      <a:pt x="1117" y="212"/>
                    </a:lnTo>
                    <a:lnTo>
                      <a:pt x="1122" y="214"/>
                    </a:lnTo>
                    <a:lnTo>
                      <a:pt x="1122" y="214"/>
                    </a:lnTo>
                    <a:close/>
                    <a:moveTo>
                      <a:pt x="1403" y="481"/>
                    </a:moveTo>
                    <a:lnTo>
                      <a:pt x="1403" y="481"/>
                    </a:lnTo>
                    <a:lnTo>
                      <a:pt x="1401" y="481"/>
                    </a:lnTo>
                    <a:lnTo>
                      <a:pt x="1401" y="481"/>
                    </a:lnTo>
                    <a:lnTo>
                      <a:pt x="1397" y="483"/>
                    </a:lnTo>
                    <a:lnTo>
                      <a:pt x="1394" y="485"/>
                    </a:lnTo>
                    <a:lnTo>
                      <a:pt x="1392" y="487"/>
                    </a:lnTo>
                    <a:lnTo>
                      <a:pt x="1392" y="490"/>
                    </a:lnTo>
                    <a:lnTo>
                      <a:pt x="1392" y="499"/>
                    </a:lnTo>
                    <a:lnTo>
                      <a:pt x="1396" y="501"/>
                    </a:lnTo>
                    <a:lnTo>
                      <a:pt x="1397" y="505"/>
                    </a:lnTo>
                    <a:lnTo>
                      <a:pt x="1397" y="505"/>
                    </a:lnTo>
                    <a:lnTo>
                      <a:pt x="1403" y="505"/>
                    </a:lnTo>
                    <a:lnTo>
                      <a:pt x="1406" y="503"/>
                    </a:lnTo>
                    <a:lnTo>
                      <a:pt x="1408" y="499"/>
                    </a:lnTo>
                    <a:lnTo>
                      <a:pt x="1410" y="496"/>
                    </a:lnTo>
                    <a:lnTo>
                      <a:pt x="1410" y="490"/>
                    </a:lnTo>
                    <a:lnTo>
                      <a:pt x="1408" y="487"/>
                    </a:lnTo>
                    <a:lnTo>
                      <a:pt x="1406" y="483"/>
                    </a:lnTo>
                    <a:lnTo>
                      <a:pt x="1403" y="481"/>
                    </a:lnTo>
                    <a:lnTo>
                      <a:pt x="1403" y="481"/>
                    </a:lnTo>
                    <a:close/>
                    <a:moveTo>
                      <a:pt x="1153" y="268"/>
                    </a:moveTo>
                    <a:lnTo>
                      <a:pt x="1153" y="268"/>
                    </a:lnTo>
                    <a:lnTo>
                      <a:pt x="1155" y="275"/>
                    </a:lnTo>
                    <a:lnTo>
                      <a:pt x="1157" y="282"/>
                    </a:lnTo>
                    <a:lnTo>
                      <a:pt x="1160" y="286"/>
                    </a:lnTo>
                    <a:lnTo>
                      <a:pt x="1166" y="290"/>
                    </a:lnTo>
                    <a:lnTo>
                      <a:pt x="1166" y="290"/>
                    </a:lnTo>
                    <a:lnTo>
                      <a:pt x="1173" y="291"/>
                    </a:lnTo>
                    <a:lnTo>
                      <a:pt x="1182" y="291"/>
                    </a:lnTo>
                    <a:lnTo>
                      <a:pt x="1182" y="291"/>
                    </a:lnTo>
                    <a:lnTo>
                      <a:pt x="1187" y="290"/>
                    </a:lnTo>
                    <a:lnTo>
                      <a:pt x="1191" y="290"/>
                    </a:lnTo>
                    <a:lnTo>
                      <a:pt x="1191" y="290"/>
                    </a:lnTo>
                    <a:lnTo>
                      <a:pt x="1196" y="293"/>
                    </a:lnTo>
                    <a:lnTo>
                      <a:pt x="1200" y="295"/>
                    </a:lnTo>
                    <a:lnTo>
                      <a:pt x="1200" y="295"/>
                    </a:lnTo>
                    <a:lnTo>
                      <a:pt x="1204" y="295"/>
                    </a:lnTo>
                    <a:lnTo>
                      <a:pt x="1205" y="295"/>
                    </a:lnTo>
                    <a:lnTo>
                      <a:pt x="1213" y="290"/>
                    </a:lnTo>
                    <a:lnTo>
                      <a:pt x="1224" y="280"/>
                    </a:lnTo>
                    <a:lnTo>
                      <a:pt x="1224" y="280"/>
                    </a:lnTo>
                    <a:lnTo>
                      <a:pt x="1229" y="277"/>
                    </a:lnTo>
                    <a:lnTo>
                      <a:pt x="1236" y="277"/>
                    </a:lnTo>
                    <a:lnTo>
                      <a:pt x="1242" y="279"/>
                    </a:lnTo>
                    <a:lnTo>
                      <a:pt x="1247" y="282"/>
                    </a:lnTo>
                    <a:lnTo>
                      <a:pt x="1247" y="282"/>
                    </a:lnTo>
                    <a:lnTo>
                      <a:pt x="1254" y="288"/>
                    </a:lnTo>
                    <a:lnTo>
                      <a:pt x="1260" y="291"/>
                    </a:lnTo>
                    <a:lnTo>
                      <a:pt x="1265" y="291"/>
                    </a:lnTo>
                    <a:lnTo>
                      <a:pt x="1274" y="290"/>
                    </a:lnTo>
                    <a:lnTo>
                      <a:pt x="1274" y="290"/>
                    </a:lnTo>
                    <a:lnTo>
                      <a:pt x="1280" y="286"/>
                    </a:lnTo>
                    <a:lnTo>
                      <a:pt x="1283" y="284"/>
                    </a:lnTo>
                    <a:lnTo>
                      <a:pt x="1287" y="284"/>
                    </a:lnTo>
                    <a:lnTo>
                      <a:pt x="1287" y="284"/>
                    </a:lnTo>
                    <a:lnTo>
                      <a:pt x="1292" y="288"/>
                    </a:lnTo>
                    <a:lnTo>
                      <a:pt x="1298" y="291"/>
                    </a:lnTo>
                    <a:lnTo>
                      <a:pt x="1298" y="291"/>
                    </a:lnTo>
                    <a:lnTo>
                      <a:pt x="1307" y="293"/>
                    </a:lnTo>
                    <a:lnTo>
                      <a:pt x="1320" y="291"/>
                    </a:lnTo>
                    <a:lnTo>
                      <a:pt x="1330" y="288"/>
                    </a:lnTo>
                    <a:lnTo>
                      <a:pt x="1334" y="286"/>
                    </a:lnTo>
                    <a:lnTo>
                      <a:pt x="1336" y="282"/>
                    </a:lnTo>
                    <a:lnTo>
                      <a:pt x="1336" y="282"/>
                    </a:lnTo>
                    <a:lnTo>
                      <a:pt x="1338" y="273"/>
                    </a:lnTo>
                    <a:lnTo>
                      <a:pt x="1336" y="268"/>
                    </a:lnTo>
                    <a:lnTo>
                      <a:pt x="1330" y="262"/>
                    </a:lnTo>
                    <a:lnTo>
                      <a:pt x="1323" y="259"/>
                    </a:lnTo>
                    <a:lnTo>
                      <a:pt x="1323" y="259"/>
                    </a:lnTo>
                    <a:lnTo>
                      <a:pt x="1307" y="259"/>
                    </a:lnTo>
                    <a:lnTo>
                      <a:pt x="1307" y="259"/>
                    </a:lnTo>
                    <a:lnTo>
                      <a:pt x="1300" y="257"/>
                    </a:lnTo>
                    <a:lnTo>
                      <a:pt x="1292" y="255"/>
                    </a:lnTo>
                    <a:lnTo>
                      <a:pt x="1292" y="255"/>
                    </a:lnTo>
                    <a:lnTo>
                      <a:pt x="1287" y="255"/>
                    </a:lnTo>
                    <a:lnTo>
                      <a:pt x="1283" y="255"/>
                    </a:lnTo>
                    <a:lnTo>
                      <a:pt x="1276" y="257"/>
                    </a:lnTo>
                    <a:lnTo>
                      <a:pt x="1276" y="257"/>
                    </a:lnTo>
                    <a:lnTo>
                      <a:pt x="1271" y="259"/>
                    </a:lnTo>
                    <a:lnTo>
                      <a:pt x="1265" y="259"/>
                    </a:lnTo>
                    <a:lnTo>
                      <a:pt x="1253" y="257"/>
                    </a:lnTo>
                    <a:lnTo>
                      <a:pt x="1253" y="257"/>
                    </a:lnTo>
                    <a:lnTo>
                      <a:pt x="1247" y="257"/>
                    </a:lnTo>
                    <a:lnTo>
                      <a:pt x="1242" y="259"/>
                    </a:lnTo>
                    <a:lnTo>
                      <a:pt x="1231" y="264"/>
                    </a:lnTo>
                    <a:lnTo>
                      <a:pt x="1231" y="264"/>
                    </a:lnTo>
                    <a:lnTo>
                      <a:pt x="1224" y="266"/>
                    </a:lnTo>
                    <a:lnTo>
                      <a:pt x="1215" y="268"/>
                    </a:lnTo>
                    <a:lnTo>
                      <a:pt x="1207" y="268"/>
                    </a:lnTo>
                    <a:lnTo>
                      <a:pt x="1200" y="264"/>
                    </a:lnTo>
                    <a:lnTo>
                      <a:pt x="1200" y="264"/>
                    </a:lnTo>
                    <a:lnTo>
                      <a:pt x="1195" y="261"/>
                    </a:lnTo>
                    <a:lnTo>
                      <a:pt x="1195" y="261"/>
                    </a:lnTo>
                    <a:lnTo>
                      <a:pt x="1187" y="259"/>
                    </a:lnTo>
                    <a:lnTo>
                      <a:pt x="1187" y="259"/>
                    </a:lnTo>
                    <a:lnTo>
                      <a:pt x="1186" y="255"/>
                    </a:lnTo>
                    <a:lnTo>
                      <a:pt x="1184" y="252"/>
                    </a:lnTo>
                    <a:lnTo>
                      <a:pt x="1182" y="244"/>
                    </a:lnTo>
                    <a:lnTo>
                      <a:pt x="1182" y="244"/>
                    </a:lnTo>
                    <a:lnTo>
                      <a:pt x="1178" y="239"/>
                    </a:lnTo>
                    <a:lnTo>
                      <a:pt x="1175" y="237"/>
                    </a:lnTo>
                    <a:lnTo>
                      <a:pt x="1169" y="237"/>
                    </a:lnTo>
                    <a:lnTo>
                      <a:pt x="1164" y="235"/>
                    </a:lnTo>
                    <a:lnTo>
                      <a:pt x="1164" y="235"/>
                    </a:lnTo>
                    <a:lnTo>
                      <a:pt x="1158" y="230"/>
                    </a:lnTo>
                    <a:lnTo>
                      <a:pt x="1155" y="228"/>
                    </a:lnTo>
                    <a:lnTo>
                      <a:pt x="1151" y="228"/>
                    </a:lnTo>
                    <a:lnTo>
                      <a:pt x="1151" y="228"/>
                    </a:lnTo>
                    <a:lnTo>
                      <a:pt x="1146" y="228"/>
                    </a:lnTo>
                    <a:lnTo>
                      <a:pt x="1139" y="230"/>
                    </a:lnTo>
                    <a:lnTo>
                      <a:pt x="1139" y="230"/>
                    </a:lnTo>
                    <a:lnTo>
                      <a:pt x="1135" y="230"/>
                    </a:lnTo>
                    <a:lnTo>
                      <a:pt x="1133" y="228"/>
                    </a:lnTo>
                    <a:lnTo>
                      <a:pt x="1131" y="226"/>
                    </a:lnTo>
                    <a:lnTo>
                      <a:pt x="1129" y="223"/>
                    </a:lnTo>
                    <a:lnTo>
                      <a:pt x="1129" y="223"/>
                    </a:lnTo>
                    <a:lnTo>
                      <a:pt x="1122" y="221"/>
                    </a:lnTo>
                    <a:lnTo>
                      <a:pt x="1115" y="219"/>
                    </a:lnTo>
                    <a:lnTo>
                      <a:pt x="1106" y="221"/>
                    </a:lnTo>
                    <a:lnTo>
                      <a:pt x="1099" y="224"/>
                    </a:lnTo>
                    <a:lnTo>
                      <a:pt x="1099" y="224"/>
                    </a:lnTo>
                    <a:lnTo>
                      <a:pt x="1097" y="226"/>
                    </a:lnTo>
                    <a:lnTo>
                      <a:pt x="1097" y="226"/>
                    </a:lnTo>
                    <a:lnTo>
                      <a:pt x="1095" y="230"/>
                    </a:lnTo>
                    <a:lnTo>
                      <a:pt x="1097" y="232"/>
                    </a:lnTo>
                    <a:lnTo>
                      <a:pt x="1100" y="235"/>
                    </a:lnTo>
                    <a:lnTo>
                      <a:pt x="1106" y="237"/>
                    </a:lnTo>
                    <a:lnTo>
                      <a:pt x="1111" y="237"/>
                    </a:lnTo>
                    <a:lnTo>
                      <a:pt x="1111" y="237"/>
                    </a:lnTo>
                    <a:lnTo>
                      <a:pt x="1133" y="237"/>
                    </a:lnTo>
                    <a:lnTo>
                      <a:pt x="1144" y="241"/>
                    </a:lnTo>
                    <a:lnTo>
                      <a:pt x="1148" y="242"/>
                    </a:lnTo>
                    <a:lnTo>
                      <a:pt x="1151" y="246"/>
                    </a:lnTo>
                    <a:lnTo>
                      <a:pt x="1151" y="246"/>
                    </a:lnTo>
                    <a:lnTo>
                      <a:pt x="1153" y="250"/>
                    </a:lnTo>
                    <a:lnTo>
                      <a:pt x="1153" y="257"/>
                    </a:lnTo>
                    <a:lnTo>
                      <a:pt x="1153" y="268"/>
                    </a:lnTo>
                    <a:lnTo>
                      <a:pt x="1153" y="268"/>
                    </a:lnTo>
                    <a:close/>
                    <a:moveTo>
                      <a:pt x="1032" y="226"/>
                    </a:moveTo>
                    <a:lnTo>
                      <a:pt x="1032" y="226"/>
                    </a:lnTo>
                    <a:lnTo>
                      <a:pt x="1028" y="228"/>
                    </a:lnTo>
                    <a:lnTo>
                      <a:pt x="1026" y="232"/>
                    </a:lnTo>
                    <a:lnTo>
                      <a:pt x="1026" y="233"/>
                    </a:lnTo>
                    <a:lnTo>
                      <a:pt x="1026" y="237"/>
                    </a:lnTo>
                    <a:lnTo>
                      <a:pt x="1030" y="242"/>
                    </a:lnTo>
                    <a:lnTo>
                      <a:pt x="1030" y="250"/>
                    </a:lnTo>
                    <a:lnTo>
                      <a:pt x="1030" y="250"/>
                    </a:lnTo>
                    <a:lnTo>
                      <a:pt x="1030" y="253"/>
                    </a:lnTo>
                    <a:lnTo>
                      <a:pt x="1028" y="255"/>
                    </a:lnTo>
                    <a:lnTo>
                      <a:pt x="1026" y="253"/>
                    </a:lnTo>
                    <a:lnTo>
                      <a:pt x="1023" y="252"/>
                    </a:lnTo>
                    <a:lnTo>
                      <a:pt x="1015" y="239"/>
                    </a:lnTo>
                    <a:lnTo>
                      <a:pt x="1015" y="239"/>
                    </a:lnTo>
                    <a:lnTo>
                      <a:pt x="1014" y="237"/>
                    </a:lnTo>
                    <a:lnTo>
                      <a:pt x="1008" y="235"/>
                    </a:lnTo>
                    <a:lnTo>
                      <a:pt x="1005" y="235"/>
                    </a:lnTo>
                    <a:lnTo>
                      <a:pt x="1003" y="237"/>
                    </a:lnTo>
                    <a:lnTo>
                      <a:pt x="1003" y="237"/>
                    </a:lnTo>
                    <a:lnTo>
                      <a:pt x="1001" y="241"/>
                    </a:lnTo>
                    <a:lnTo>
                      <a:pt x="1003" y="242"/>
                    </a:lnTo>
                    <a:lnTo>
                      <a:pt x="1005" y="246"/>
                    </a:lnTo>
                    <a:lnTo>
                      <a:pt x="1010" y="250"/>
                    </a:lnTo>
                    <a:lnTo>
                      <a:pt x="1012" y="255"/>
                    </a:lnTo>
                    <a:lnTo>
                      <a:pt x="1012" y="255"/>
                    </a:lnTo>
                    <a:lnTo>
                      <a:pt x="1012" y="259"/>
                    </a:lnTo>
                    <a:lnTo>
                      <a:pt x="1008" y="261"/>
                    </a:lnTo>
                    <a:lnTo>
                      <a:pt x="1001" y="262"/>
                    </a:lnTo>
                    <a:lnTo>
                      <a:pt x="1001" y="262"/>
                    </a:lnTo>
                    <a:lnTo>
                      <a:pt x="996" y="262"/>
                    </a:lnTo>
                    <a:lnTo>
                      <a:pt x="992" y="266"/>
                    </a:lnTo>
                    <a:lnTo>
                      <a:pt x="990" y="268"/>
                    </a:lnTo>
                    <a:lnTo>
                      <a:pt x="992" y="273"/>
                    </a:lnTo>
                    <a:lnTo>
                      <a:pt x="992" y="273"/>
                    </a:lnTo>
                    <a:lnTo>
                      <a:pt x="996" y="275"/>
                    </a:lnTo>
                    <a:lnTo>
                      <a:pt x="997" y="275"/>
                    </a:lnTo>
                    <a:lnTo>
                      <a:pt x="1003" y="273"/>
                    </a:lnTo>
                    <a:lnTo>
                      <a:pt x="1012" y="270"/>
                    </a:lnTo>
                    <a:lnTo>
                      <a:pt x="1012" y="270"/>
                    </a:lnTo>
                    <a:lnTo>
                      <a:pt x="1019" y="266"/>
                    </a:lnTo>
                    <a:lnTo>
                      <a:pt x="1023" y="266"/>
                    </a:lnTo>
                    <a:lnTo>
                      <a:pt x="1026" y="266"/>
                    </a:lnTo>
                    <a:lnTo>
                      <a:pt x="1026" y="266"/>
                    </a:lnTo>
                    <a:lnTo>
                      <a:pt x="1028" y="268"/>
                    </a:lnTo>
                    <a:lnTo>
                      <a:pt x="1028" y="270"/>
                    </a:lnTo>
                    <a:lnTo>
                      <a:pt x="1026" y="273"/>
                    </a:lnTo>
                    <a:lnTo>
                      <a:pt x="1026" y="273"/>
                    </a:lnTo>
                    <a:lnTo>
                      <a:pt x="1026" y="277"/>
                    </a:lnTo>
                    <a:lnTo>
                      <a:pt x="1026" y="280"/>
                    </a:lnTo>
                    <a:lnTo>
                      <a:pt x="1030" y="284"/>
                    </a:lnTo>
                    <a:lnTo>
                      <a:pt x="1035" y="286"/>
                    </a:lnTo>
                    <a:lnTo>
                      <a:pt x="1035" y="286"/>
                    </a:lnTo>
                    <a:lnTo>
                      <a:pt x="1048" y="286"/>
                    </a:lnTo>
                    <a:lnTo>
                      <a:pt x="1061" y="284"/>
                    </a:lnTo>
                    <a:lnTo>
                      <a:pt x="1061" y="284"/>
                    </a:lnTo>
                    <a:lnTo>
                      <a:pt x="1066" y="282"/>
                    </a:lnTo>
                    <a:lnTo>
                      <a:pt x="1072" y="275"/>
                    </a:lnTo>
                    <a:lnTo>
                      <a:pt x="1072" y="275"/>
                    </a:lnTo>
                    <a:lnTo>
                      <a:pt x="1073" y="270"/>
                    </a:lnTo>
                    <a:lnTo>
                      <a:pt x="1072" y="266"/>
                    </a:lnTo>
                    <a:lnTo>
                      <a:pt x="1068" y="262"/>
                    </a:lnTo>
                    <a:lnTo>
                      <a:pt x="1066" y="257"/>
                    </a:lnTo>
                    <a:lnTo>
                      <a:pt x="1066" y="257"/>
                    </a:lnTo>
                    <a:lnTo>
                      <a:pt x="1064" y="253"/>
                    </a:lnTo>
                    <a:lnTo>
                      <a:pt x="1066" y="248"/>
                    </a:lnTo>
                    <a:lnTo>
                      <a:pt x="1066" y="242"/>
                    </a:lnTo>
                    <a:lnTo>
                      <a:pt x="1066" y="237"/>
                    </a:lnTo>
                    <a:lnTo>
                      <a:pt x="1066" y="237"/>
                    </a:lnTo>
                    <a:lnTo>
                      <a:pt x="1061" y="232"/>
                    </a:lnTo>
                    <a:lnTo>
                      <a:pt x="1052" y="226"/>
                    </a:lnTo>
                    <a:lnTo>
                      <a:pt x="1052" y="226"/>
                    </a:lnTo>
                    <a:lnTo>
                      <a:pt x="1044" y="224"/>
                    </a:lnTo>
                    <a:lnTo>
                      <a:pt x="1035" y="224"/>
                    </a:lnTo>
                    <a:lnTo>
                      <a:pt x="1035" y="224"/>
                    </a:lnTo>
                    <a:lnTo>
                      <a:pt x="1032" y="226"/>
                    </a:lnTo>
                    <a:lnTo>
                      <a:pt x="1032" y="226"/>
                    </a:lnTo>
                    <a:close/>
                    <a:moveTo>
                      <a:pt x="1061" y="434"/>
                    </a:moveTo>
                    <a:lnTo>
                      <a:pt x="1061" y="434"/>
                    </a:lnTo>
                    <a:lnTo>
                      <a:pt x="1055" y="432"/>
                    </a:lnTo>
                    <a:lnTo>
                      <a:pt x="1048" y="434"/>
                    </a:lnTo>
                    <a:lnTo>
                      <a:pt x="1044" y="438"/>
                    </a:lnTo>
                    <a:lnTo>
                      <a:pt x="1041" y="443"/>
                    </a:lnTo>
                    <a:lnTo>
                      <a:pt x="1041" y="443"/>
                    </a:lnTo>
                    <a:lnTo>
                      <a:pt x="1041" y="451"/>
                    </a:lnTo>
                    <a:lnTo>
                      <a:pt x="1044" y="458"/>
                    </a:lnTo>
                    <a:lnTo>
                      <a:pt x="1050" y="463"/>
                    </a:lnTo>
                    <a:lnTo>
                      <a:pt x="1057" y="469"/>
                    </a:lnTo>
                    <a:lnTo>
                      <a:pt x="1066" y="472"/>
                    </a:lnTo>
                    <a:lnTo>
                      <a:pt x="1075" y="474"/>
                    </a:lnTo>
                    <a:lnTo>
                      <a:pt x="1082" y="474"/>
                    </a:lnTo>
                    <a:lnTo>
                      <a:pt x="1090" y="472"/>
                    </a:lnTo>
                    <a:lnTo>
                      <a:pt x="1090" y="472"/>
                    </a:lnTo>
                    <a:lnTo>
                      <a:pt x="1093" y="470"/>
                    </a:lnTo>
                    <a:lnTo>
                      <a:pt x="1095" y="469"/>
                    </a:lnTo>
                    <a:lnTo>
                      <a:pt x="1097" y="461"/>
                    </a:lnTo>
                    <a:lnTo>
                      <a:pt x="1095" y="454"/>
                    </a:lnTo>
                    <a:lnTo>
                      <a:pt x="1095" y="447"/>
                    </a:lnTo>
                    <a:lnTo>
                      <a:pt x="1095" y="447"/>
                    </a:lnTo>
                    <a:lnTo>
                      <a:pt x="1090" y="443"/>
                    </a:lnTo>
                    <a:lnTo>
                      <a:pt x="1082" y="440"/>
                    </a:lnTo>
                    <a:lnTo>
                      <a:pt x="1068" y="434"/>
                    </a:lnTo>
                    <a:lnTo>
                      <a:pt x="1068" y="434"/>
                    </a:lnTo>
                    <a:lnTo>
                      <a:pt x="1061" y="434"/>
                    </a:lnTo>
                    <a:lnTo>
                      <a:pt x="1061" y="434"/>
                    </a:lnTo>
                    <a:close/>
                    <a:moveTo>
                      <a:pt x="1077" y="346"/>
                    </a:moveTo>
                    <a:lnTo>
                      <a:pt x="1077" y="346"/>
                    </a:lnTo>
                    <a:lnTo>
                      <a:pt x="1072" y="344"/>
                    </a:lnTo>
                    <a:lnTo>
                      <a:pt x="1064" y="340"/>
                    </a:lnTo>
                    <a:lnTo>
                      <a:pt x="1061" y="335"/>
                    </a:lnTo>
                    <a:lnTo>
                      <a:pt x="1061" y="333"/>
                    </a:lnTo>
                    <a:lnTo>
                      <a:pt x="1062" y="329"/>
                    </a:lnTo>
                    <a:lnTo>
                      <a:pt x="1062" y="329"/>
                    </a:lnTo>
                    <a:lnTo>
                      <a:pt x="1066" y="326"/>
                    </a:lnTo>
                    <a:lnTo>
                      <a:pt x="1072" y="324"/>
                    </a:lnTo>
                    <a:lnTo>
                      <a:pt x="1072" y="324"/>
                    </a:lnTo>
                    <a:lnTo>
                      <a:pt x="1073" y="320"/>
                    </a:lnTo>
                    <a:lnTo>
                      <a:pt x="1073" y="315"/>
                    </a:lnTo>
                    <a:lnTo>
                      <a:pt x="1072" y="311"/>
                    </a:lnTo>
                    <a:lnTo>
                      <a:pt x="1070" y="308"/>
                    </a:lnTo>
                    <a:lnTo>
                      <a:pt x="1070" y="308"/>
                    </a:lnTo>
                    <a:lnTo>
                      <a:pt x="1068" y="306"/>
                    </a:lnTo>
                    <a:lnTo>
                      <a:pt x="1064" y="304"/>
                    </a:lnTo>
                    <a:lnTo>
                      <a:pt x="1057" y="304"/>
                    </a:lnTo>
                    <a:lnTo>
                      <a:pt x="1057" y="304"/>
                    </a:lnTo>
                    <a:lnTo>
                      <a:pt x="1052" y="306"/>
                    </a:lnTo>
                    <a:lnTo>
                      <a:pt x="1048" y="308"/>
                    </a:lnTo>
                    <a:lnTo>
                      <a:pt x="1048" y="308"/>
                    </a:lnTo>
                    <a:lnTo>
                      <a:pt x="1039" y="313"/>
                    </a:lnTo>
                    <a:lnTo>
                      <a:pt x="1030" y="315"/>
                    </a:lnTo>
                    <a:lnTo>
                      <a:pt x="1030" y="315"/>
                    </a:lnTo>
                    <a:lnTo>
                      <a:pt x="1023" y="317"/>
                    </a:lnTo>
                    <a:lnTo>
                      <a:pt x="1017" y="320"/>
                    </a:lnTo>
                    <a:lnTo>
                      <a:pt x="1015" y="322"/>
                    </a:lnTo>
                    <a:lnTo>
                      <a:pt x="1015" y="324"/>
                    </a:lnTo>
                    <a:lnTo>
                      <a:pt x="1017" y="328"/>
                    </a:lnTo>
                    <a:lnTo>
                      <a:pt x="1021" y="331"/>
                    </a:lnTo>
                    <a:lnTo>
                      <a:pt x="1021" y="331"/>
                    </a:lnTo>
                    <a:lnTo>
                      <a:pt x="1024" y="335"/>
                    </a:lnTo>
                    <a:lnTo>
                      <a:pt x="1026" y="340"/>
                    </a:lnTo>
                    <a:lnTo>
                      <a:pt x="1026" y="342"/>
                    </a:lnTo>
                    <a:lnTo>
                      <a:pt x="1024" y="346"/>
                    </a:lnTo>
                    <a:lnTo>
                      <a:pt x="1023" y="346"/>
                    </a:lnTo>
                    <a:lnTo>
                      <a:pt x="1019" y="347"/>
                    </a:lnTo>
                    <a:lnTo>
                      <a:pt x="1019" y="347"/>
                    </a:lnTo>
                    <a:lnTo>
                      <a:pt x="1015" y="347"/>
                    </a:lnTo>
                    <a:lnTo>
                      <a:pt x="1010" y="346"/>
                    </a:lnTo>
                    <a:lnTo>
                      <a:pt x="1006" y="344"/>
                    </a:lnTo>
                    <a:lnTo>
                      <a:pt x="1003" y="342"/>
                    </a:lnTo>
                    <a:lnTo>
                      <a:pt x="1003" y="342"/>
                    </a:lnTo>
                    <a:lnTo>
                      <a:pt x="997" y="344"/>
                    </a:lnTo>
                    <a:lnTo>
                      <a:pt x="996" y="346"/>
                    </a:lnTo>
                    <a:lnTo>
                      <a:pt x="994" y="349"/>
                    </a:lnTo>
                    <a:lnTo>
                      <a:pt x="992" y="355"/>
                    </a:lnTo>
                    <a:lnTo>
                      <a:pt x="992" y="355"/>
                    </a:lnTo>
                    <a:lnTo>
                      <a:pt x="994" y="360"/>
                    </a:lnTo>
                    <a:lnTo>
                      <a:pt x="997" y="362"/>
                    </a:lnTo>
                    <a:lnTo>
                      <a:pt x="1008" y="362"/>
                    </a:lnTo>
                    <a:lnTo>
                      <a:pt x="1008" y="362"/>
                    </a:lnTo>
                    <a:lnTo>
                      <a:pt x="1015" y="364"/>
                    </a:lnTo>
                    <a:lnTo>
                      <a:pt x="1021" y="369"/>
                    </a:lnTo>
                    <a:lnTo>
                      <a:pt x="1030" y="380"/>
                    </a:lnTo>
                    <a:lnTo>
                      <a:pt x="1030" y="380"/>
                    </a:lnTo>
                    <a:lnTo>
                      <a:pt x="1039" y="387"/>
                    </a:lnTo>
                    <a:lnTo>
                      <a:pt x="1043" y="391"/>
                    </a:lnTo>
                    <a:lnTo>
                      <a:pt x="1050" y="391"/>
                    </a:lnTo>
                    <a:lnTo>
                      <a:pt x="1050" y="391"/>
                    </a:lnTo>
                    <a:lnTo>
                      <a:pt x="1055" y="389"/>
                    </a:lnTo>
                    <a:lnTo>
                      <a:pt x="1061" y="387"/>
                    </a:lnTo>
                    <a:lnTo>
                      <a:pt x="1072" y="384"/>
                    </a:lnTo>
                    <a:lnTo>
                      <a:pt x="1072" y="384"/>
                    </a:lnTo>
                    <a:lnTo>
                      <a:pt x="1077" y="382"/>
                    </a:lnTo>
                    <a:lnTo>
                      <a:pt x="1079" y="380"/>
                    </a:lnTo>
                    <a:lnTo>
                      <a:pt x="1084" y="373"/>
                    </a:lnTo>
                    <a:lnTo>
                      <a:pt x="1088" y="364"/>
                    </a:lnTo>
                    <a:lnTo>
                      <a:pt x="1090" y="355"/>
                    </a:lnTo>
                    <a:lnTo>
                      <a:pt x="1090" y="355"/>
                    </a:lnTo>
                    <a:lnTo>
                      <a:pt x="1088" y="349"/>
                    </a:lnTo>
                    <a:lnTo>
                      <a:pt x="1086" y="347"/>
                    </a:lnTo>
                    <a:lnTo>
                      <a:pt x="1077" y="346"/>
                    </a:lnTo>
                    <a:lnTo>
                      <a:pt x="1077" y="346"/>
                    </a:lnTo>
                    <a:close/>
                    <a:moveTo>
                      <a:pt x="1068" y="183"/>
                    </a:moveTo>
                    <a:lnTo>
                      <a:pt x="1068" y="183"/>
                    </a:lnTo>
                    <a:lnTo>
                      <a:pt x="1072" y="185"/>
                    </a:lnTo>
                    <a:lnTo>
                      <a:pt x="1072" y="186"/>
                    </a:lnTo>
                    <a:lnTo>
                      <a:pt x="1072" y="190"/>
                    </a:lnTo>
                    <a:lnTo>
                      <a:pt x="1073" y="194"/>
                    </a:lnTo>
                    <a:lnTo>
                      <a:pt x="1073" y="194"/>
                    </a:lnTo>
                    <a:lnTo>
                      <a:pt x="1077" y="197"/>
                    </a:lnTo>
                    <a:lnTo>
                      <a:pt x="1081" y="199"/>
                    </a:lnTo>
                    <a:lnTo>
                      <a:pt x="1090" y="201"/>
                    </a:lnTo>
                    <a:lnTo>
                      <a:pt x="1099" y="199"/>
                    </a:lnTo>
                    <a:lnTo>
                      <a:pt x="1106" y="195"/>
                    </a:lnTo>
                    <a:lnTo>
                      <a:pt x="1106" y="195"/>
                    </a:lnTo>
                    <a:lnTo>
                      <a:pt x="1108" y="192"/>
                    </a:lnTo>
                    <a:lnTo>
                      <a:pt x="1108" y="190"/>
                    </a:lnTo>
                    <a:lnTo>
                      <a:pt x="1106" y="186"/>
                    </a:lnTo>
                    <a:lnTo>
                      <a:pt x="1104" y="183"/>
                    </a:lnTo>
                    <a:lnTo>
                      <a:pt x="1090" y="174"/>
                    </a:lnTo>
                    <a:lnTo>
                      <a:pt x="1090" y="174"/>
                    </a:lnTo>
                    <a:lnTo>
                      <a:pt x="1084" y="168"/>
                    </a:lnTo>
                    <a:lnTo>
                      <a:pt x="1075" y="165"/>
                    </a:lnTo>
                    <a:lnTo>
                      <a:pt x="1068" y="163"/>
                    </a:lnTo>
                    <a:lnTo>
                      <a:pt x="1064" y="163"/>
                    </a:lnTo>
                    <a:lnTo>
                      <a:pt x="1061" y="165"/>
                    </a:lnTo>
                    <a:lnTo>
                      <a:pt x="1061" y="165"/>
                    </a:lnTo>
                    <a:lnTo>
                      <a:pt x="1057" y="168"/>
                    </a:lnTo>
                    <a:lnTo>
                      <a:pt x="1057" y="168"/>
                    </a:lnTo>
                    <a:lnTo>
                      <a:pt x="1055" y="170"/>
                    </a:lnTo>
                    <a:lnTo>
                      <a:pt x="1055" y="172"/>
                    </a:lnTo>
                    <a:lnTo>
                      <a:pt x="1059" y="177"/>
                    </a:lnTo>
                    <a:lnTo>
                      <a:pt x="1068" y="183"/>
                    </a:lnTo>
                    <a:lnTo>
                      <a:pt x="1068" y="183"/>
                    </a:lnTo>
                    <a:close/>
                    <a:moveTo>
                      <a:pt x="679" y="391"/>
                    </a:moveTo>
                    <a:lnTo>
                      <a:pt x="679" y="391"/>
                    </a:lnTo>
                    <a:lnTo>
                      <a:pt x="691" y="393"/>
                    </a:lnTo>
                    <a:lnTo>
                      <a:pt x="702" y="391"/>
                    </a:lnTo>
                    <a:lnTo>
                      <a:pt x="702" y="391"/>
                    </a:lnTo>
                    <a:lnTo>
                      <a:pt x="710" y="391"/>
                    </a:lnTo>
                    <a:lnTo>
                      <a:pt x="711" y="389"/>
                    </a:lnTo>
                    <a:lnTo>
                      <a:pt x="713" y="389"/>
                    </a:lnTo>
                    <a:lnTo>
                      <a:pt x="713" y="389"/>
                    </a:lnTo>
                    <a:lnTo>
                      <a:pt x="715" y="384"/>
                    </a:lnTo>
                    <a:lnTo>
                      <a:pt x="715" y="380"/>
                    </a:lnTo>
                    <a:lnTo>
                      <a:pt x="719" y="371"/>
                    </a:lnTo>
                    <a:lnTo>
                      <a:pt x="719" y="371"/>
                    </a:lnTo>
                    <a:lnTo>
                      <a:pt x="724" y="362"/>
                    </a:lnTo>
                    <a:lnTo>
                      <a:pt x="731" y="355"/>
                    </a:lnTo>
                    <a:lnTo>
                      <a:pt x="731" y="355"/>
                    </a:lnTo>
                    <a:lnTo>
                      <a:pt x="740" y="347"/>
                    </a:lnTo>
                    <a:lnTo>
                      <a:pt x="751" y="342"/>
                    </a:lnTo>
                    <a:lnTo>
                      <a:pt x="751" y="342"/>
                    </a:lnTo>
                    <a:lnTo>
                      <a:pt x="771" y="335"/>
                    </a:lnTo>
                    <a:lnTo>
                      <a:pt x="780" y="329"/>
                    </a:lnTo>
                    <a:lnTo>
                      <a:pt x="784" y="326"/>
                    </a:lnTo>
                    <a:lnTo>
                      <a:pt x="786" y="320"/>
                    </a:lnTo>
                    <a:lnTo>
                      <a:pt x="786" y="320"/>
                    </a:lnTo>
                    <a:lnTo>
                      <a:pt x="787" y="317"/>
                    </a:lnTo>
                    <a:lnTo>
                      <a:pt x="786" y="313"/>
                    </a:lnTo>
                    <a:lnTo>
                      <a:pt x="786" y="309"/>
                    </a:lnTo>
                    <a:lnTo>
                      <a:pt x="782" y="308"/>
                    </a:lnTo>
                    <a:lnTo>
                      <a:pt x="776" y="306"/>
                    </a:lnTo>
                    <a:lnTo>
                      <a:pt x="769" y="308"/>
                    </a:lnTo>
                    <a:lnTo>
                      <a:pt x="769" y="308"/>
                    </a:lnTo>
                    <a:lnTo>
                      <a:pt x="764" y="311"/>
                    </a:lnTo>
                    <a:lnTo>
                      <a:pt x="760" y="313"/>
                    </a:lnTo>
                    <a:lnTo>
                      <a:pt x="755" y="313"/>
                    </a:lnTo>
                    <a:lnTo>
                      <a:pt x="755" y="313"/>
                    </a:lnTo>
                    <a:lnTo>
                      <a:pt x="746" y="311"/>
                    </a:lnTo>
                    <a:lnTo>
                      <a:pt x="737" y="309"/>
                    </a:lnTo>
                    <a:lnTo>
                      <a:pt x="737" y="309"/>
                    </a:lnTo>
                    <a:lnTo>
                      <a:pt x="720" y="304"/>
                    </a:lnTo>
                    <a:lnTo>
                      <a:pt x="708" y="299"/>
                    </a:lnTo>
                    <a:lnTo>
                      <a:pt x="708" y="299"/>
                    </a:lnTo>
                    <a:lnTo>
                      <a:pt x="700" y="297"/>
                    </a:lnTo>
                    <a:lnTo>
                      <a:pt x="693" y="297"/>
                    </a:lnTo>
                    <a:lnTo>
                      <a:pt x="693" y="297"/>
                    </a:lnTo>
                    <a:lnTo>
                      <a:pt x="684" y="300"/>
                    </a:lnTo>
                    <a:lnTo>
                      <a:pt x="675" y="306"/>
                    </a:lnTo>
                    <a:lnTo>
                      <a:pt x="670" y="313"/>
                    </a:lnTo>
                    <a:lnTo>
                      <a:pt x="666" y="320"/>
                    </a:lnTo>
                    <a:lnTo>
                      <a:pt x="666" y="320"/>
                    </a:lnTo>
                    <a:lnTo>
                      <a:pt x="664" y="337"/>
                    </a:lnTo>
                    <a:lnTo>
                      <a:pt x="664" y="337"/>
                    </a:lnTo>
                    <a:lnTo>
                      <a:pt x="661" y="347"/>
                    </a:lnTo>
                    <a:lnTo>
                      <a:pt x="657" y="360"/>
                    </a:lnTo>
                    <a:lnTo>
                      <a:pt x="657" y="360"/>
                    </a:lnTo>
                    <a:lnTo>
                      <a:pt x="659" y="369"/>
                    </a:lnTo>
                    <a:lnTo>
                      <a:pt x="662" y="378"/>
                    </a:lnTo>
                    <a:lnTo>
                      <a:pt x="670" y="387"/>
                    </a:lnTo>
                    <a:lnTo>
                      <a:pt x="679" y="391"/>
                    </a:lnTo>
                    <a:lnTo>
                      <a:pt x="679" y="391"/>
                    </a:lnTo>
                    <a:close/>
                    <a:moveTo>
                      <a:pt x="690" y="257"/>
                    </a:moveTo>
                    <a:lnTo>
                      <a:pt x="690" y="257"/>
                    </a:lnTo>
                    <a:lnTo>
                      <a:pt x="693" y="255"/>
                    </a:lnTo>
                    <a:lnTo>
                      <a:pt x="697" y="255"/>
                    </a:lnTo>
                    <a:lnTo>
                      <a:pt x="706" y="257"/>
                    </a:lnTo>
                    <a:lnTo>
                      <a:pt x="706" y="257"/>
                    </a:lnTo>
                    <a:lnTo>
                      <a:pt x="708" y="257"/>
                    </a:lnTo>
                    <a:lnTo>
                      <a:pt x="711" y="255"/>
                    </a:lnTo>
                    <a:lnTo>
                      <a:pt x="717" y="253"/>
                    </a:lnTo>
                    <a:lnTo>
                      <a:pt x="717" y="253"/>
                    </a:lnTo>
                    <a:lnTo>
                      <a:pt x="720" y="252"/>
                    </a:lnTo>
                    <a:lnTo>
                      <a:pt x="724" y="253"/>
                    </a:lnTo>
                    <a:lnTo>
                      <a:pt x="724" y="253"/>
                    </a:lnTo>
                    <a:lnTo>
                      <a:pt x="728" y="252"/>
                    </a:lnTo>
                    <a:lnTo>
                      <a:pt x="731" y="250"/>
                    </a:lnTo>
                    <a:lnTo>
                      <a:pt x="735" y="248"/>
                    </a:lnTo>
                    <a:lnTo>
                      <a:pt x="738" y="244"/>
                    </a:lnTo>
                    <a:lnTo>
                      <a:pt x="738" y="244"/>
                    </a:lnTo>
                    <a:lnTo>
                      <a:pt x="738" y="237"/>
                    </a:lnTo>
                    <a:lnTo>
                      <a:pt x="740" y="230"/>
                    </a:lnTo>
                    <a:lnTo>
                      <a:pt x="740" y="230"/>
                    </a:lnTo>
                    <a:lnTo>
                      <a:pt x="742" y="228"/>
                    </a:lnTo>
                    <a:lnTo>
                      <a:pt x="744" y="228"/>
                    </a:lnTo>
                    <a:lnTo>
                      <a:pt x="748" y="230"/>
                    </a:lnTo>
                    <a:lnTo>
                      <a:pt x="748" y="230"/>
                    </a:lnTo>
                    <a:lnTo>
                      <a:pt x="751" y="224"/>
                    </a:lnTo>
                    <a:lnTo>
                      <a:pt x="753" y="223"/>
                    </a:lnTo>
                    <a:lnTo>
                      <a:pt x="755" y="224"/>
                    </a:lnTo>
                    <a:lnTo>
                      <a:pt x="755" y="224"/>
                    </a:lnTo>
                    <a:lnTo>
                      <a:pt x="755" y="228"/>
                    </a:lnTo>
                    <a:lnTo>
                      <a:pt x="753" y="232"/>
                    </a:lnTo>
                    <a:lnTo>
                      <a:pt x="751" y="235"/>
                    </a:lnTo>
                    <a:lnTo>
                      <a:pt x="753" y="237"/>
                    </a:lnTo>
                    <a:lnTo>
                      <a:pt x="755" y="239"/>
                    </a:lnTo>
                    <a:lnTo>
                      <a:pt x="755" y="239"/>
                    </a:lnTo>
                    <a:lnTo>
                      <a:pt x="757" y="239"/>
                    </a:lnTo>
                    <a:lnTo>
                      <a:pt x="760" y="239"/>
                    </a:lnTo>
                    <a:lnTo>
                      <a:pt x="766" y="233"/>
                    </a:lnTo>
                    <a:lnTo>
                      <a:pt x="773" y="223"/>
                    </a:lnTo>
                    <a:lnTo>
                      <a:pt x="773" y="223"/>
                    </a:lnTo>
                    <a:lnTo>
                      <a:pt x="778" y="219"/>
                    </a:lnTo>
                    <a:lnTo>
                      <a:pt x="786" y="217"/>
                    </a:lnTo>
                    <a:lnTo>
                      <a:pt x="789" y="214"/>
                    </a:lnTo>
                    <a:lnTo>
                      <a:pt x="791" y="210"/>
                    </a:lnTo>
                    <a:lnTo>
                      <a:pt x="791" y="206"/>
                    </a:lnTo>
                    <a:lnTo>
                      <a:pt x="791" y="206"/>
                    </a:lnTo>
                    <a:lnTo>
                      <a:pt x="791" y="199"/>
                    </a:lnTo>
                    <a:lnTo>
                      <a:pt x="787" y="194"/>
                    </a:lnTo>
                    <a:lnTo>
                      <a:pt x="787" y="194"/>
                    </a:lnTo>
                    <a:lnTo>
                      <a:pt x="780" y="190"/>
                    </a:lnTo>
                    <a:lnTo>
                      <a:pt x="776" y="190"/>
                    </a:lnTo>
                    <a:lnTo>
                      <a:pt x="773" y="190"/>
                    </a:lnTo>
                    <a:lnTo>
                      <a:pt x="773" y="190"/>
                    </a:lnTo>
                    <a:lnTo>
                      <a:pt x="773" y="190"/>
                    </a:lnTo>
                    <a:lnTo>
                      <a:pt x="773" y="190"/>
                    </a:lnTo>
                    <a:lnTo>
                      <a:pt x="771" y="192"/>
                    </a:lnTo>
                    <a:lnTo>
                      <a:pt x="769" y="195"/>
                    </a:lnTo>
                    <a:lnTo>
                      <a:pt x="766" y="199"/>
                    </a:lnTo>
                    <a:lnTo>
                      <a:pt x="766" y="199"/>
                    </a:lnTo>
                    <a:lnTo>
                      <a:pt x="764" y="203"/>
                    </a:lnTo>
                    <a:lnTo>
                      <a:pt x="762" y="203"/>
                    </a:lnTo>
                    <a:lnTo>
                      <a:pt x="755" y="203"/>
                    </a:lnTo>
                    <a:lnTo>
                      <a:pt x="742" y="201"/>
                    </a:lnTo>
                    <a:lnTo>
                      <a:pt x="742" y="201"/>
                    </a:lnTo>
                    <a:lnTo>
                      <a:pt x="735" y="201"/>
                    </a:lnTo>
                    <a:lnTo>
                      <a:pt x="728" y="201"/>
                    </a:lnTo>
                    <a:lnTo>
                      <a:pt x="720" y="204"/>
                    </a:lnTo>
                    <a:lnTo>
                      <a:pt x="715" y="208"/>
                    </a:lnTo>
                    <a:lnTo>
                      <a:pt x="715" y="208"/>
                    </a:lnTo>
                    <a:lnTo>
                      <a:pt x="711" y="212"/>
                    </a:lnTo>
                    <a:lnTo>
                      <a:pt x="708" y="215"/>
                    </a:lnTo>
                    <a:lnTo>
                      <a:pt x="708" y="215"/>
                    </a:lnTo>
                    <a:lnTo>
                      <a:pt x="702" y="219"/>
                    </a:lnTo>
                    <a:lnTo>
                      <a:pt x="697" y="221"/>
                    </a:lnTo>
                    <a:lnTo>
                      <a:pt x="697" y="221"/>
                    </a:lnTo>
                    <a:lnTo>
                      <a:pt x="690" y="223"/>
                    </a:lnTo>
                    <a:lnTo>
                      <a:pt x="682" y="226"/>
                    </a:lnTo>
                    <a:lnTo>
                      <a:pt x="677" y="232"/>
                    </a:lnTo>
                    <a:lnTo>
                      <a:pt x="672" y="237"/>
                    </a:lnTo>
                    <a:lnTo>
                      <a:pt x="672" y="237"/>
                    </a:lnTo>
                    <a:lnTo>
                      <a:pt x="670" y="242"/>
                    </a:lnTo>
                    <a:lnTo>
                      <a:pt x="670" y="248"/>
                    </a:lnTo>
                    <a:lnTo>
                      <a:pt x="672" y="253"/>
                    </a:lnTo>
                    <a:lnTo>
                      <a:pt x="673" y="259"/>
                    </a:lnTo>
                    <a:lnTo>
                      <a:pt x="673" y="259"/>
                    </a:lnTo>
                    <a:lnTo>
                      <a:pt x="677" y="261"/>
                    </a:lnTo>
                    <a:lnTo>
                      <a:pt x="681" y="261"/>
                    </a:lnTo>
                    <a:lnTo>
                      <a:pt x="690" y="257"/>
                    </a:lnTo>
                    <a:lnTo>
                      <a:pt x="690" y="257"/>
                    </a:lnTo>
                    <a:close/>
                    <a:moveTo>
                      <a:pt x="776" y="259"/>
                    </a:moveTo>
                    <a:lnTo>
                      <a:pt x="776" y="259"/>
                    </a:lnTo>
                    <a:lnTo>
                      <a:pt x="775" y="264"/>
                    </a:lnTo>
                    <a:lnTo>
                      <a:pt x="776" y="268"/>
                    </a:lnTo>
                    <a:lnTo>
                      <a:pt x="778" y="271"/>
                    </a:lnTo>
                    <a:lnTo>
                      <a:pt x="782" y="275"/>
                    </a:lnTo>
                    <a:lnTo>
                      <a:pt x="786" y="277"/>
                    </a:lnTo>
                    <a:lnTo>
                      <a:pt x="791" y="277"/>
                    </a:lnTo>
                    <a:lnTo>
                      <a:pt x="796" y="275"/>
                    </a:lnTo>
                    <a:lnTo>
                      <a:pt x="800" y="271"/>
                    </a:lnTo>
                    <a:lnTo>
                      <a:pt x="800" y="271"/>
                    </a:lnTo>
                    <a:lnTo>
                      <a:pt x="804" y="266"/>
                    </a:lnTo>
                    <a:lnTo>
                      <a:pt x="805" y="264"/>
                    </a:lnTo>
                    <a:lnTo>
                      <a:pt x="807" y="262"/>
                    </a:lnTo>
                    <a:lnTo>
                      <a:pt x="807" y="262"/>
                    </a:lnTo>
                    <a:lnTo>
                      <a:pt x="813" y="261"/>
                    </a:lnTo>
                    <a:lnTo>
                      <a:pt x="815" y="264"/>
                    </a:lnTo>
                    <a:lnTo>
                      <a:pt x="818" y="268"/>
                    </a:lnTo>
                    <a:lnTo>
                      <a:pt x="820" y="271"/>
                    </a:lnTo>
                    <a:lnTo>
                      <a:pt x="820" y="271"/>
                    </a:lnTo>
                    <a:lnTo>
                      <a:pt x="825" y="273"/>
                    </a:lnTo>
                    <a:lnTo>
                      <a:pt x="829" y="273"/>
                    </a:lnTo>
                    <a:lnTo>
                      <a:pt x="840" y="271"/>
                    </a:lnTo>
                    <a:lnTo>
                      <a:pt x="840" y="271"/>
                    </a:lnTo>
                    <a:lnTo>
                      <a:pt x="858" y="271"/>
                    </a:lnTo>
                    <a:lnTo>
                      <a:pt x="858" y="271"/>
                    </a:lnTo>
                    <a:lnTo>
                      <a:pt x="863" y="271"/>
                    </a:lnTo>
                    <a:lnTo>
                      <a:pt x="863" y="273"/>
                    </a:lnTo>
                    <a:lnTo>
                      <a:pt x="863" y="275"/>
                    </a:lnTo>
                    <a:lnTo>
                      <a:pt x="863" y="275"/>
                    </a:lnTo>
                    <a:lnTo>
                      <a:pt x="860" y="279"/>
                    </a:lnTo>
                    <a:lnTo>
                      <a:pt x="854" y="280"/>
                    </a:lnTo>
                    <a:lnTo>
                      <a:pt x="843" y="282"/>
                    </a:lnTo>
                    <a:lnTo>
                      <a:pt x="843" y="282"/>
                    </a:lnTo>
                    <a:lnTo>
                      <a:pt x="834" y="284"/>
                    </a:lnTo>
                    <a:lnTo>
                      <a:pt x="824" y="288"/>
                    </a:lnTo>
                    <a:lnTo>
                      <a:pt x="818" y="291"/>
                    </a:lnTo>
                    <a:lnTo>
                      <a:pt x="815" y="295"/>
                    </a:lnTo>
                    <a:lnTo>
                      <a:pt x="815" y="299"/>
                    </a:lnTo>
                    <a:lnTo>
                      <a:pt x="816" y="302"/>
                    </a:lnTo>
                    <a:lnTo>
                      <a:pt x="816" y="302"/>
                    </a:lnTo>
                    <a:lnTo>
                      <a:pt x="822" y="304"/>
                    </a:lnTo>
                    <a:lnTo>
                      <a:pt x="825" y="306"/>
                    </a:lnTo>
                    <a:lnTo>
                      <a:pt x="831" y="304"/>
                    </a:lnTo>
                    <a:lnTo>
                      <a:pt x="836" y="302"/>
                    </a:lnTo>
                    <a:lnTo>
                      <a:pt x="847" y="297"/>
                    </a:lnTo>
                    <a:lnTo>
                      <a:pt x="856" y="291"/>
                    </a:lnTo>
                    <a:lnTo>
                      <a:pt x="856" y="291"/>
                    </a:lnTo>
                    <a:lnTo>
                      <a:pt x="869" y="286"/>
                    </a:lnTo>
                    <a:lnTo>
                      <a:pt x="876" y="284"/>
                    </a:lnTo>
                    <a:lnTo>
                      <a:pt x="883" y="284"/>
                    </a:lnTo>
                    <a:lnTo>
                      <a:pt x="883" y="284"/>
                    </a:lnTo>
                    <a:lnTo>
                      <a:pt x="894" y="284"/>
                    </a:lnTo>
                    <a:lnTo>
                      <a:pt x="905" y="282"/>
                    </a:lnTo>
                    <a:lnTo>
                      <a:pt x="905" y="282"/>
                    </a:lnTo>
                    <a:lnTo>
                      <a:pt x="912" y="280"/>
                    </a:lnTo>
                    <a:lnTo>
                      <a:pt x="923" y="275"/>
                    </a:lnTo>
                    <a:lnTo>
                      <a:pt x="932" y="270"/>
                    </a:lnTo>
                    <a:lnTo>
                      <a:pt x="934" y="264"/>
                    </a:lnTo>
                    <a:lnTo>
                      <a:pt x="936" y="261"/>
                    </a:lnTo>
                    <a:lnTo>
                      <a:pt x="936" y="261"/>
                    </a:lnTo>
                    <a:lnTo>
                      <a:pt x="936" y="255"/>
                    </a:lnTo>
                    <a:lnTo>
                      <a:pt x="934" y="248"/>
                    </a:lnTo>
                    <a:lnTo>
                      <a:pt x="932" y="246"/>
                    </a:lnTo>
                    <a:lnTo>
                      <a:pt x="930" y="246"/>
                    </a:lnTo>
                    <a:lnTo>
                      <a:pt x="927" y="246"/>
                    </a:lnTo>
                    <a:lnTo>
                      <a:pt x="925" y="250"/>
                    </a:lnTo>
                    <a:lnTo>
                      <a:pt x="925" y="250"/>
                    </a:lnTo>
                    <a:lnTo>
                      <a:pt x="921" y="257"/>
                    </a:lnTo>
                    <a:lnTo>
                      <a:pt x="919" y="259"/>
                    </a:lnTo>
                    <a:lnTo>
                      <a:pt x="914" y="259"/>
                    </a:lnTo>
                    <a:lnTo>
                      <a:pt x="914" y="259"/>
                    </a:lnTo>
                    <a:lnTo>
                      <a:pt x="912" y="255"/>
                    </a:lnTo>
                    <a:lnTo>
                      <a:pt x="910" y="250"/>
                    </a:lnTo>
                    <a:lnTo>
                      <a:pt x="909" y="246"/>
                    </a:lnTo>
                    <a:lnTo>
                      <a:pt x="907" y="241"/>
                    </a:lnTo>
                    <a:lnTo>
                      <a:pt x="907" y="241"/>
                    </a:lnTo>
                    <a:lnTo>
                      <a:pt x="900" y="235"/>
                    </a:lnTo>
                    <a:lnTo>
                      <a:pt x="900" y="235"/>
                    </a:lnTo>
                    <a:lnTo>
                      <a:pt x="892" y="226"/>
                    </a:lnTo>
                    <a:lnTo>
                      <a:pt x="892" y="226"/>
                    </a:lnTo>
                    <a:lnTo>
                      <a:pt x="887" y="224"/>
                    </a:lnTo>
                    <a:lnTo>
                      <a:pt x="883" y="223"/>
                    </a:lnTo>
                    <a:lnTo>
                      <a:pt x="883" y="223"/>
                    </a:lnTo>
                    <a:lnTo>
                      <a:pt x="878" y="224"/>
                    </a:lnTo>
                    <a:lnTo>
                      <a:pt x="876" y="226"/>
                    </a:lnTo>
                    <a:lnTo>
                      <a:pt x="874" y="228"/>
                    </a:lnTo>
                    <a:lnTo>
                      <a:pt x="874" y="228"/>
                    </a:lnTo>
                    <a:lnTo>
                      <a:pt x="874" y="233"/>
                    </a:lnTo>
                    <a:lnTo>
                      <a:pt x="876" y="235"/>
                    </a:lnTo>
                    <a:lnTo>
                      <a:pt x="881" y="242"/>
                    </a:lnTo>
                    <a:lnTo>
                      <a:pt x="887" y="248"/>
                    </a:lnTo>
                    <a:lnTo>
                      <a:pt x="889" y="252"/>
                    </a:lnTo>
                    <a:lnTo>
                      <a:pt x="891" y="255"/>
                    </a:lnTo>
                    <a:lnTo>
                      <a:pt x="891" y="255"/>
                    </a:lnTo>
                    <a:lnTo>
                      <a:pt x="889" y="259"/>
                    </a:lnTo>
                    <a:lnTo>
                      <a:pt x="887" y="261"/>
                    </a:lnTo>
                    <a:lnTo>
                      <a:pt x="881" y="264"/>
                    </a:lnTo>
                    <a:lnTo>
                      <a:pt x="874" y="266"/>
                    </a:lnTo>
                    <a:lnTo>
                      <a:pt x="869" y="266"/>
                    </a:lnTo>
                    <a:lnTo>
                      <a:pt x="869" y="266"/>
                    </a:lnTo>
                    <a:lnTo>
                      <a:pt x="862" y="264"/>
                    </a:lnTo>
                    <a:lnTo>
                      <a:pt x="856" y="259"/>
                    </a:lnTo>
                    <a:lnTo>
                      <a:pt x="851" y="255"/>
                    </a:lnTo>
                    <a:lnTo>
                      <a:pt x="843" y="252"/>
                    </a:lnTo>
                    <a:lnTo>
                      <a:pt x="843" y="252"/>
                    </a:lnTo>
                    <a:lnTo>
                      <a:pt x="838" y="252"/>
                    </a:lnTo>
                    <a:lnTo>
                      <a:pt x="833" y="252"/>
                    </a:lnTo>
                    <a:lnTo>
                      <a:pt x="833" y="252"/>
                    </a:lnTo>
                    <a:lnTo>
                      <a:pt x="825" y="248"/>
                    </a:lnTo>
                    <a:lnTo>
                      <a:pt x="820" y="244"/>
                    </a:lnTo>
                    <a:lnTo>
                      <a:pt x="820" y="244"/>
                    </a:lnTo>
                    <a:lnTo>
                      <a:pt x="813" y="242"/>
                    </a:lnTo>
                    <a:lnTo>
                      <a:pt x="807" y="242"/>
                    </a:lnTo>
                    <a:lnTo>
                      <a:pt x="795" y="244"/>
                    </a:lnTo>
                    <a:lnTo>
                      <a:pt x="795" y="244"/>
                    </a:lnTo>
                    <a:lnTo>
                      <a:pt x="787" y="246"/>
                    </a:lnTo>
                    <a:lnTo>
                      <a:pt x="782" y="248"/>
                    </a:lnTo>
                    <a:lnTo>
                      <a:pt x="778" y="252"/>
                    </a:lnTo>
                    <a:lnTo>
                      <a:pt x="776" y="259"/>
                    </a:lnTo>
                    <a:lnTo>
                      <a:pt x="776" y="259"/>
                    </a:lnTo>
                    <a:close/>
                    <a:moveTo>
                      <a:pt x="952" y="166"/>
                    </a:moveTo>
                    <a:lnTo>
                      <a:pt x="952" y="166"/>
                    </a:lnTo>
                    <a:lnTo>
                      <a:pt x="956" y="170"/>
                    </a:lnTo>
                    <a:lnTo>
                      <a:pt x="959" y="176"/>
                    </a:lnTo>
                    <a:lnTo>
                      <a:pt x="959" y="176"/>
                    </a:lnTo>
                    <a:lnTo>
                      <a:pt x="965" y="179"/>
                    </a:lnTo>
                    <a:lnTo>
                      <a:pt x="972" y="179"/>
                    </a:lnTo>
                    <a:lnTo>
                      <a:pt x="985" y="177"/>
                    </a:lnTo>
                    <a:lnTo>
                      <a:pt x="985" y="177"/>
                    </a:lnTo>
                    <a:lnTo>
                      <a:pt x="990" y="177"/>
                    </a:lnTo>
                    <a:lnTo>
                      <a:pt x="996" y="177"/>
                    </a:lnTo>
                    <a:lnTo>
                      <a:pt x="999" y="179"/>
                    </a:lnTo>
                    <a:lnTo>
                      <a:pt x="1005" y="183"/>
                    </a:lnTo>
                    <a:lnTo>
                      <a:pt x="1005" y="183"/>
                    </a:lnTo>
                    <a:lnTo>
                      <a:pt x="1017" y="195"/>
                    </a:lnTo>
                    <a:lnTo>
                      <a:pt x="1024" y="201"/>
                    </a:lnTo>
                    <a:lnTo>
                      <a:pt x="1034" y="203"/>
                    </a:lnTo>
                    <a:lnTo>
                      <a:pt x="1034" y="203"/>
                    </a:lnTo>
                    <a:lnTo>
                      <a:pt x="1037" y="201"/>
                    </a:lnTo>
                    <a:lnTo>
                      <a:pt x="1039" y="197"/>
                    </a:lnTo>
                    <a:lnTo>
                      <a:pt x="1039" y="194"/>
                    </a:lnTo>
                    <a:lnTo>
                      <a:pt x="1037" y="190"/>
                    </a:lnTo>
                    <a:lnTo>
                      <a:pt x="1037" y="190"/>
                    </a:lnTo>
                    <a:lnTo>
                      <a:pt x="1034" y="185"/>
                    </a:lnTo>
                    <a:lnTo>
                      <a:pt x="1028" y="181"/>
                    </a:lnTo>
                    <a:lnTo>
                      <a:pt x="1015" y="176"/>
                    </a:lnTo>
                    <a:lnTo>
                      <a:pt x="1015" y="176"/>
                    </a:lnTo>
                    <a:lnTo>
                      <a:pt x="1008" y="170"/>
                    </a:lnTo>
                    <a:lnTo>
                      <a:pt x="1001" y="165"/>
                    </a:lnTo>
                    <a:lnTo>
                      <a:pt x="1001" y="165"/>
                    </a:lnTo>
                    <a:lnTo>
                      <a:pt x="992" y="161"/>
                    </a:lnTo>
                    <a:lnTo>
                      <a:pt x="976" y="156"/>
                    </a:lnTo>
                    <a:lnTo>
                      <a:pt x="959" y="154"/>
                    </a:lnTo>
                    <a:lnTo>
                      <a:pt x="952" y="154"/>
                    </a:lnTo>
                    <a:lnTo>
                      <a:pt x="947" y="156"/>
                    </a:lnTo>
                    <a:lnTo>
                      <a:pt x="947" y="156"/>
                    </a:lnTo>
                    <a:lnTo>
                      <a:pt x="945" y="157"/>
                    </a:lnTo>
                    <a:lnTo>
                      <a:pt x="945" y="161"/>
                    </a:lnTo>
                    <a:lnTo>
                      <a:pt x="945" y="161"/>
                    </a:lnTo>
                    <a:lnTo>
                      <a:pt x="947" y="165"/>
                    </a:lnTo>
                    <a:lnTo>
                      <a:pt x="952" y="166"/>
                    </a:lnTo>
                    <a:lnTo>
                      <a:pt x="952" y="166"/>
                    </a:lnTo>
                    <a:close/>
                    <a:moveTo>
                      <a:pt x="918" y="346"/>
                    </a:moveTo>
                    <a:lnTo>
                      <a:pt x="918" y="346"/>
                    </a:lnTo>
                    <a:lnTo>
                      <a:pt x="923" y="353"/>
                    </a:lnTo>
                    <a:lnTo>
                      <a:pt x="930" y="358"/>
                    </a:lnTo>
                    <a:lnTo>
                      <a:pt x="930" y="358"/>
                    </a:lnTo>
                    <a:lnTo>
                      <a:pt x="936" y="360"/>
                    </a:lnTo>
                    <a:lnTo>
                      <a:pt x="938" y="362"/>
                    </a:lnTo>
                    <a:lnTo>
                      <a:pt x="938" y="366"/>
                    </a:lnTo>
                    <a:lnTo>
                      <a:pt x="938" y="366"/>
                    </a:lnTo>
                    <a:lnTo>
                      <a:pt x="932" y="367"/>
                    </a:lnTo>
                    <a:lnTo>
                      <a:pt x="929" y="366"/>
                    </a:lnTo>
                    <a:lnTo>
                      <a:pt x="923" y="366"/>
                    </a:lnTo>
                    <a:lnTo>
                      <a:pt x="919" y="367"/>
                    </a:lnTo>
                    <a:lnTo>
                      <a:pt x="919" y="367"/>
                    </a:lnTo>
                    <a:lnTo>
                      <a:pt x="918" y="369"/>
                    </a:lnTo>
                    <a:lnTo>
                      <a:pt x="914" y="375"/>
                    </a:lnTo>
                    <a:lnTo>
                      <a:pt x="910" y="378"/>
                    </a:lnTo>
                    <a:lnTo>
                      <a:pt x="907" y="378"/>
                    </a:lnTo>
                    <a:lnTo>
                      <a:pt x="907" y="378"/>
                    </a:lnTo>
                    <a:lnTo>
                      <a:pt x="905" y="376"/>
                    </a:lnTo>
                    <a:lnTo>
                      <a:pt x="903" y="371"/>
                    </a:lnTo>
                    <a:lnTo>
                      <a:pt x="903" y="367"/>
                    </a:lnTo>
                    <a:lnTo>
                      <a:pt x="903" y="364"/>
                    </a:lnTo>
                    <a:lnTo>
                      <a:pt x="903" y="364"/>
                    </a:lnTo>
                    <a:lnTo>
                      <a:pt x="909" y="360"/>
                    </a:lnTo>
                    <a:lnTo>
                      <a:pt x="910" y="356"/>
                    </a:lnTo>
                    <a:lnTo>
                      <a:pt x="912" y="355"/>
                    </a:lnTo>
                    <a:lnTo>
                      <a:pt x="912" y="355"/>
                    </a:lnTo>
                    <a:lnTo>
                      <a:pt x="910" y="351"/>
                    </a:lnTo>
                    <a:lnTo>
                      <a:pt x="909" y="349"/>
                    </a:lnTo>
                    <a:lnTo>
                      <a:pt x="905" y="344"/>
                    </a:lnTo>
                    <a:lnTo>
                      <a:pt x="905" y="344"/>
                    </a:lnTo>
                    <a:lnTo>
                      <a:pt x="900" y="342"/>
                    </a:lnTo>
                    <a:lnTo>
                      <a:pt x="894" y="344"/>
                    </a:lnTo>
                    <a:lnTo>
                      <a:pt x="883" y="349"/>
                    </a:lnTo>
                    <a:lnTo>
                      <a:pt x="878" y="353"/>
                    </a:lnTo>
                    <a:lnTo>
                      <a:pt x="874" y="353"/>
                    </a:lnTo>
                    <a:lnTo>
                      <a:pt x="869" y="351"/>
                    </a:lnTo>
                    <a:lnTo>
                      <a:pt x="865" y="344"/>
                    </a:lnTo>
                    <a:lnTo>
                      <a:pt x="865" y="344"/>
                    </a:lnTo>
                    <a:lnTo>
                      <a:pt x="865" y="340"/>
                    </a:lnTo>
                    <a:lnTo>
                      <a:pt x="863" y="338"/>
                    </a:lnTo>
                    <a:lnTo>
                      <a:pt x="863" y="338"/>
                    </a:lnTo>
                    <a:lnTo>
                      <a:pt x="858" y="335"/>
                    </a:lnTo>
                    <a:lnTo>
                      <a:pt x="853" y="335"/>
                    </a:lnTo>
                    <a:lnTo>
                      <a:pt x="853" y="335"/>
                    </a:lnTo>
                    <a:lnTo>
                      <a:pt x="849" y="335"/>
                    </a:lnTo>
                    <a:lnTo>
                      <a:pt x="847" y="337"/>
                    </a:lnTo>
                    <a:lnTo>
                      <a:pt x="845" y="342"/>
                    </a:lnTo>
                    <a:lnTo>
                      <a:pt x="845" y="349"/>
                    </a:lnTo>
                    <a:lnTo>
                      <a:pt x="845" y="353"/>
                    </a:lnTo>
                    <a:lnTo>
                      <a:pt x="842" y="355"/>
                    </a:lnTo>
                    <a:lnTo>
                      <a:pt x="842" y="355"/>
                    </a:lnTo>
                    <a:lnTo>
                      <a:pt x="836" y="356"/>
                    </a:lnTo>
                    <a:lnTo>
                      <a:pt x="831" y="356"/>
                    </a:lnTo>
                    <a:lnTo>
                      <a:pt x="825" y="353"/>
                    </a:lnTo>
                    <a:lnTo>
                      <a:pt x="822" y="347"/>
                    </a:lnTo>
                    <a:lnTo>
                      <a:pt x="822" y="347"/>
                    </a:lnTo>
                    <a:lnTo>
                      <a:pt x="818" y="338"/>
                    </a:lnTo>
                    <a:lnTo>
                      <a:pt x="816" y="335"/>
                    </a:lnTo>
                    <a:lnTo>
                      <a:pt x="811" y="333"/>
                    </a:lnTo>
                    <a:lnTo>
                      <a:pt x="811" y="333"/>
                    </a:lnTo>
                    <a:lnTo>
                      <a:pt x="805" y="335"/>
                    </a:lnTo>
                    <a:lnTo>
                      <a:pt x="805" y="335"/>
                    </a:lnTo>
                    <a:lnTo>
                      <a:pt x="796" y="338"/>
                    </a:lnTo>
                    <a:lnTo>
                      <a:pt x="793" y="342"/>
                    </a:lnTo>
                    <a:lnTo>
                      <a:pt x="787" y="344"/>
                    </a:lnTo>
                    <a:lnTo>
                      <a:pt x="787" y="344"/>
                    </a:lnTo>
                    <a:lnTo>
                      <a:pt x="773" y="347"/>
                    </a:lnTo>
                    <a:lnTo>
                      <a:pt x="767" y="351"/>
                    </a:lnTo>
                    <a:lnTo>
                      <a:pt x="762" y="355"/>
                    </a:lnTo>
                    <a:lnTo>
                      <a:pt x="762" y="355"/>
                    </a:lnTo>
                    <a:lnTo>
                      <a:pt x="758" y="360"/>
                    </a:lnTo>
                    <a:lnTo>
                      <a:pt x="755" y="364"/>
                    </a:lnTo>
                    <a:lnTo>
                      <a:pt x="755" y="364"/>
                    </a:lnTo>
                    <a:lnTo>
                      <a:pt x="749" y="367"/>
                    </a:lnTo>
                    <a:lnTo>
                      <a:pt x="748" y="371"/>
                    </a:lnTo>
                    <a:lnTo>
                      <a:pt x="746" y="375"/>
                    </a:lnTo>
                    <a:lnTo>
                      <a:pt x="746" y="375"/>
                    </a:lnTo>
                    <a:lnTo>
                      <a:pt x="748" y="378"/>
                    </a:lnTo>
                    <a:lnTo>
                      <a:pt x="749" y="380"/>
                    </a:lnTo>
                    <a:lnTo>
                      <a:pt x="753" y="384"/>
                    </a:lnTo>
                    <a:lnTo>
                      <a:pt x="760" y="384"/>
                    </a:lnTo>
                    <a:lnTo>
                      <a:pt x="766" y="385"/>
                    </a:lnTo>
                    <a:lnTo>
                      <a:pt x="766" y="385"/>
                    </a:lnTo>
                    <a:lnTo>
                      <a:pt x="782" y="382"/>
                    </a:lnTo>
                    <a:lnTo>
                      <a:pt x="782" y="382"/>
                    </a:lnTo>
                    <a:lnTo>
                      <a:pt x="795" y="382"/>
                    </a:lnTo>
                    <a:lnTo>
                      <a:pt x="807" y="384"/>
                    </a:lnTo>
                    <a:lnTo>
                      <a:pt x="807" y="384"/>
                    </a:lnTo>
                    <a:lnTo>
                      <a:pt x="807" y="387"/>
                    </a:lnTo>
                    <a:lnTo>
                      <a:pt x="807" y="389"/>
                    </a:lnTo>
                    <a:lnTo>
                      <a:pt x="802" y="393"/>
                    </a:lnTo>
                    <a:lnTo>
                      <a:pt x="795" y="394"/>
                    </a:lnTo>
                    <a:lnTo>
                      <a:pt x="786" y="394"/>
                    </a:lnTo>
                    <a:lnTo>
                      <a:pt x="776" y="396"/>
                    </a:lnTo>
                    <a:lnTo>
                      <a:pt x="769" y="398"/>
                    </a:lnTo>
                    <a:lnTo>
                      <a:pt x="764" y="400"/>
                    </a:lnTo>
                    <a:lnTo>
                      <a:pt x="762" y="402"/>
                    </a:lnTo>
                    <a:lnTo>
                      <a:pt x="762" y="405"/>
                    </a:lnTo>
                    <a:lnTo>
                      <a:pt x="762" y="405"/>
                    </a:lnTo>
                    <a:lnTo>
                      <a:pt x="764" y="409"/>
                    </a:lnTo>
                    <a:lnTo>
                      <a:pt x="769" y="411"/>
                    </a:lnTo>
                    <a:lnTo>
                      <a:pt x="775" y="411"/>
                    </a:lnTo>
                    <a:lnTo>
                      <a:pt x="784" y="411"/>
                    </a:lnTo>
                    <a:lnTo>
                      <a:pt x="798" y="407"/>
                    </a:lnTo>
                    <a:lnTo>
                      <a:pt x="809" y="405"/>
                    </a:lnTo>
                    <a:lnTo>
                      <a:pt x="809" y="405"/>
                    </a:lnTo>
                    <a:lnTo>
                      <a:pt x="818" y="402"/>
                    </a:lnTo>
                    <a:lnTo>
                      <a:pt x="829" y="400"/>
                    </a:lnTo>
                    <a:lnTo>
                      <a:pt x="834" y="400"/>
                    </a:lnTo>
                    <a:lnTo>
                      <a:pt x="840" y="402"/>
                    </a:lnTo>
                    <a:lnTo>
                      <a:pt x="845" y="404"/>
                    </a:lnTo>
                    <a:lnTo>
                      <a:pt x="849" y="407"/>
                    </a:lnTo>
                    <a:lnTo>
                      <a:pt x="849" y="407"/>
                    </a:lnTo>
                    <a:lnTo>
                      <a:pt x="851" y="411"/>
                    </a:lnTo>
                    <a:lnTo>
                      <a:pt x="851" y="414"/>
                    </a:lnTo>
                    <a:lnTo>
                      <a:pt x="851" y="416"/>
                    </a:lnTo>
                    <a:lnTo>
                      <a:pt x="849" y="418"/>
                    </a:lnTo>
                    <a:lnTo>
                      <a:pt x="842" y="420"/>
                    </a:lnTo>
                    <a:lnTo>
                      <a:pt x="834" y="420"/>
                    </a:lnTo>
                    <a:lnTo>
                      <a:pt x="834" y="420"/>
                    </a:lnTo>
                    <a:lnTo>
                      <a:pt x="820" y="420"/>
                    </a:lnTo>
                    <a:lnTo>
                      <a:pt x="798" y="422"/>
                    </a:lnTo>
                    <a:lnTo>
                      <a:pt x="787" y="423"/>
                    </a:lnTo>
                    <a:lnTo>
                      <a:pt x="780" y="427"/>
                    </a:lnTo>
                    <a:lnTo>
                      <a:pt x="778" y="429"/>
                    </a:lnTo>
                    <a:lnTo>
                      <a:pt x="778" y="432"/>
                    </a:lnTo>
                    <a:lnTo>
                      <a:pt x="778" y="436"/>
                    </a:lnTo>
                    <a:lnTo>
                      <a:pt x="780" y="442"/>
                    </a:lnTo>
                    <a:lnTo>
                      <a:pt x="780" y="442"/>
                    </a:lnTo>
                    <a:lnTo>
                      <a:pt x="782" y="445"/>
                    </a:lnTo>
                    <a:lnTo>
                      <a:pt x="786" y="449"/>
                    </a:lnTo>
                    <a:lnTo>
                      <a:pt x="795" y="452"/>
                    </a:lnTo>
                    <a:lnTo>
                      <a:pt x="795" y="452"/>
                    </a:lnTo>
                    <a:lnTo>
                      <a:pt x="809" y="460"/>
                    </a:lnTo>
                    <a:lnTo>
                      <a:pt x="824" y="465"/>
                    </a:lnTo>
                    <a:lnTo>
                      <a:pt x="824" y="465"/>
                    </a:lnTo>
                    <a:lnTo>
                      <a:pt x="834" y="465"/>
                    </a:lnTo>
                    <a:lnTo>
                      <a:pt x="843" y="465"/>
                    </a:lnTo>
                    <a:lnTo>
                      <a:pt x="863" y="461"/>
                    </a:lnTo>
                    <a:lnTo>
                      <a:pt x="863" y="461"/>
                    </a:lnTo>
                    <a:lnTo>
                      <a:pt x="872" y="460"/>
                    </a:lnTo>
                    <a:lnTo>
                      <a:pt x="880" y="456"/>
                    </a:lnTo>
                    <a:lnTo>
                      <a:pt x="880" y="456"/>
                    </a:lnTo>
                    <a:lnTo>
                      <a:pt x="891" y="451"/>
                    </a:lnTo>
                    <a:lnTo>
                      <a:pt x="901" y="447"/>
                    </a:lnTo>
                    <a:lnTo>
                      <a:pt x="901" y="447"/>
                    </a:lnTo>
                    <a:lnTo>
                      <a:pt x="914" y="445"/>
                    </a:lnTo>
                    <a:lnTo>
                      <a:pt x="927" y="443"/>
                    </a:lnTo>
                    <a:lnTo>
                      <a:pt x="927" y="443"/>
                    </a:lnTo>
                    <a:lnTo>
                      <a:pt x="930" y="443"/>
                    </a:lnTo>
                    <a:lnTo>
                      <a:pt x="932" y="440"/>
                    </a:lnTo>
                    <a:lnTo>
                      <a:pt x="936" y="438"/>
                    </a:lnTo>
                    <a:lnTo>
                      <a:pt x="939" y="438"/>
                    </a:lnTo>
                    <a:lnTo>
                      <a:pt x="939" y="438"/>
                    </a:lnTo>
                    <a:lnTo>
                      <a:pt x="945" y="440"/>
                    </a:lnTo>
                    <a:lnTo>
                      <a:pt x="948" y="443"/>
                    </a:lnTo>
                    <a:lnTo>
                      <a:pt x="956" y="452"/>
                    </a:lnTo>
                    <a:lnTo>
                      <a:pt x="956" y="452"/>
                    </a:lnTo>
                    <a:lnTo>
                      <a:pt x="963" y="458"/>
                    </a:lnTo>
                    <a:lnTo>
                      <a:pt x="972" y="461"/>
                    </a:lnTo>
                    <a:lnTo>
                      <a:pt x="979" y="463"/>
                    </a:lnTo>
                    <a:lnTo>
                      <a:pt x="988" y="463"/>
                    </a:lnTo>
                    <a:lnTo>
                      <a:pt x="988" y="463"/>
                    </a:lnTo>
                    <a:lnTo>
                      <a:pt x="994" y="461"/>
                    </a:lnTo>
                    <a:lnTo>
                      <a:pt x="997" y="460"/>
                    </a:lnTo>
                    <a:lnTo>
                      <a:pt x="999" y="456"/>
                    </a:lnTo>
                    <a:lnTo>
                      <a:pt x="996" y="452"/>
                    </a:lnTo>
                    <a:lnTo>
                      <a:pt x="996" y="452"/>
                    </a:lnTo>
                    <a:lnTo>
                      <a:pt x="986" y="447"/>
                    </a:lnTo>
                    <a:lnTo>
                      <a:pt x="983" y="443"/>
                    </a:lnTo>
                    <a:lnTo>
                      <a:pt x="983" y="442"/>
                    </a:lnTo>
                    <a:lnTo>
                      <a:pt x="985" y="440"/>
                    </a:lnTo>
                    <a:lnTo>
                      <a:pt x="985" y="440"/>
                    </a:lnTo>
                    <a:lnTo>
                      <a:pt x="988" y="438"/>
                    </a:lnTo>
                    <a:lnTo>
                      <a:pt x="994" y="438"/>
                    </a:lnTo>
                    <a:lnTo>
                      <a:pt x="1006" y="438"/>
                    </a:lnTo>
                    <a:lnTo>
                      <a:pt x="1012" y="438"/>
                    </a:lnTo>
                    <a:lnTo>
                      <a:pt x="1015" y="436"/>
                    </a:lnTo>
                    <a:lnTo>
                      <a:pt x="1017" y="432"/>
                    </a:lnTo>
                    <a:lnTo>
                      <a:pt x="1015" y="427"/>
                    </a:lnTo>
                    <a:lnTo>
                      <a:pt x="1015" y="427"/>
                    </a:lnTo>
                    <a:lnTo>
                      <a:pt x="1010" y="422"/>
                    </a:lnTo>
                    <a:lnTo>
                      <a:pt x="1003" y="418"/>
                    </a:lnTo>
                    <a:lnTo>
                      <a:pt x="990" y="414"/>
                    </a:lnTo>
                    <a:lnTo>
                      <a:pt x="990" y="414"/>
                    </a:lnTo>
                    <a:lnTo>
                      <a:pt x="974" y="407"/>
                    </a:lnTo>
                    <a:lnTo>
                      <a:pt x="968" y="402"/>
                    </a:lnTo>
                    <a:lnTo>
                      <a:pt x="961" y="396"/>
                    </a:lnTo>
                    <a:lnTo>
                      <a:pt x="961" y="396"/>
                    </a:lnTo>
                    <a:lnTo>
                      <a:pt x="957" y="391"/>
                    </a:lnTo>
                    <a:lnTo>
                      <a:pt x="956" y="384"/>
                    </a:lnTo>
                    <a:lnTo>
                      <a:pt x="956" y="384"/>
                    </a:lnTo>
                    <a:lnTo>
                      <a:pt x="954" y="376"/>
                    </a:lnTo>
                    <a:lnTo>
                      <a:pt x="954" y="373"/>
                    </a:lnTo>
                    <a:lnTo>
                      <a:pt x="952" y="369"/>
                    </a:lnTo>
                    <a:lnTo>
                      <a:pt x="952" y="369"/>
                    </a:lnTo>
                    <a:lnTo>
                      <a:pt x="947" y="367"/>
                    </a:lnTo>
                    <a:lnTo>
                      <a:pt x="945" y="366"/>
                    </a:lnTo>
                    <a:lnTo>
                      <a:pt x="943" y="362"/>
                    </a:lnTo>
                    <a:lnTo>
                      <a:pt x="943" y="362"/>
                    </a:lnTo>
                    <a:lnTo>
                      <a:pt x="943" y="358"/>
                    </a:lnTo>
                    <a:lnTo>
                      <a:pt x="945" y="356"/>
                    </a:lnTo>
                    <a:lnTo>
                      <a:pt x="945" y="353"/>
                    </a:lnTo>
                    <a:lnTo>
                      <a:pt x="945" y="349"/>
                    </a:lnTo>
                    <a:lnTo>
                      <a:pt x="945" y="349"/>
                    </a:lnTo>
                    <a:lnTo>
                      <a:pt x="939" y="340"/>
                    </a:lnTo>
                    <a:lnTo>
                      <a:pt x="932" y="335"/>
                    </a:lnTo>
                    <a:lnTo>
                      <a:pt x="932" y="335"/>
                    </a:lnTo>
                    <a:lnTo>
                      <a:pt x="927" y="333"/>
                    </a:lnTo>
                    <a:lnTo>
                      <a:pt x="921" y="337"/>
                    </a:lnTo>
                    <a:lnTo>
                      <a:pt x="918" y="340"/>
                    </a:lnTo>
                    <a:lnTo>
                      <a:pt x="918" y="344"/>
                    </a:lnTo>
                    <a:lnTo>
                      <a:pt x="918" y="346"/>
                    </a:lnTo>
                    <a:lnTo>
                      <a:pt x="918" y="346"/>
                    </a:lnTo>
                    <a:close/>
                    <a:moveTo>
                      <a:pt x="858" y="223"/>
                    </a:moveTo>
                    <a:lnTo>
                      <a:pt x="858" y="223"/>
                    </a:lnTo>
                    <a:lnTo>
                      <a:pt x="865" y="221"/>
                    </a:lnTo>
                    <a:lnTo>
                      <a:pt x="869" y="219"/>
                    </a:lnTo>
                    <a:lnTo>
                      <a:pt x="871" y="217"/>
                    </a:lnTo>
                    <a:lnTo>
                      <a:pt x="871" y="217"/>
                    </a:lnTo>
                    <a:lnTo>
                      <a:pt x="872" y="212"/>
                    </a:lnTo>
                    <a:lnTo>
                      <a:pt x="874" y="208"/>
                    </a:lnTo>
                    <a:lnTo>
                      <a:pt x="874" y="203"/>
                    </a:lnTo>
                    <a:lnTo>
                      <a:pt x="876" y="199"/>
                    </a:lnTo>
                    <a:lnTo>
                      <a:pt x="876" y="199"/>
                    </a:lnTo>
                    <a:lnTo>
                      <a:pt x="880" y="195"/>
                    </a:lnTo>
                    <a:lnTo>
                      <a:pt x="881" y="194"/>
                    </a:lnTo>
                    <a:lnTo>
                      <a:pt x="883" y="192"/>
                    </a:lnTo>
                    <a:lnTo>
                      <a:pt x="883" y="192"/>
                    </a:lnTo>
                    <a:lnTo>
                      <a:pt x="881" y="190"/>
                    </a:lnTo>
                    <a:lnTo>
                      <a:pt x="878" y="186"/>
                    </a:lnTo>
                    <a:lnTo>
                      <a:pt x="869" y="185"/>
                    </a:lnTo>
                    <a:lnTo>
                      <a:pt x="869" y="185"/>
                    </a:lnTo>
                    <a:lnTo>
                      <a:pt x="863" y="186"/>
                    </a:lnTo>
                    <a:lnTo>
                      <a:pt x="858" y="190"/>
                    </a:lnTo>
                    <a:lnTo>
                      <a:pt x="858" y="190"/>
                    </a:lnTo>
                    <a:lnTo>
                      <a:pt x="851" y="195"/>
                    </a:lnTo>
                    <a:lnTo>
                      <a:pt x="843" y="199"/>
                    </a:lnTo>
                    <a:lnTo>
                      <a:pt x="843" y="199"/>
                    </a:lnTo>
                    <a:lnTo>
                      <a:pt x="838" y="201"/>
                    </a:lnTo>
                    <a:lnTo>
                      <a:pt x="834" y="201"/>
                    </a:lnTo>
                    <a:lnTo>
                      <a:pt x="833" y="203"/>
                    </a:lnTo>
                    <a:lnTo>
                      <a:pt x="833" y="203"/>
                    </a:lnTo>
                    <a:lnTo>
                      <a:pt x="831" y="208"/>
                    </a:lnTo>
                    <a:lnTo>
                      <a:pt x="831" y="212"/>
                    </a:lnTo>
                    <a:lnTo>
                      <a:pt x="833" y="215"/>
                    </a:lnTo>
                    <a:lnTo>
                      <a:pt x="838" y="219"/>
                    </a:lnTo>
                    <a:lnTo>
                      <a:pt x="849" y="221"/>
                    </a:lnTo>
                    <a:lnTo>
                      <a:pt x="858" y="223"/>
                    </a:lnTo>
                    <a:lnTo>
                      <a:pt x="858" y="223"/>
                    </a:lnTo>
                    <a:close/>
                    <a:moveTo>
                      <a:pt x="872" y="181"/>
                    </a:moveTo>
                    <a:lnTo>
                      <a:pt x="872" y="181"/>
                    </a:lnTo>
                    <a:lnTo>
                      <a:pt x="876" y="183"/>
                    </a:lnTo>
                    <a:lnTo>
                      <a:pt x="880" y="183"/>
                    </a:lnTo>
                    <a:lnTo>
                      <a:pt x="883" y="183"/>
                    </a:lnTo>
                    <a:lnTo>
                      <a:pt x="883" y="183"/>
                    </a:lnTo>
                    <a:lnTo>
                      <a:pt x="889" y="181"/>
                    </a:lnTo>
                    <a:lnTo>
                      <a:pt x="892" y="176"/>
                    </a:lnTo>
                    <a:lnTo>
                      <a:pt x="891" y="170"/>
                    </a:lnTo>
                    <a:lnTo>
                      <a:pt x="887" y="166"/>
                    </a:lnTo>
                    <a:lnTo>
                      <a:pt x="887" y="166"/>
                    </a:lnTo>
                    <a:lnTo>
                      <a:pt x="883" y="165"/>
                    </a:lnTo>
                    <a:lnTo>
                      <a:pt x="880" y="165"/>
                    </a:lnTo>
                    <a:lnTo>
                      <a:pt x="880" y="165"/>
                    </a:lnTo>
                    <a:lnTo>
                      <a:pt x="872" y="168"/>
                    </a:lnTo>
                    <a:lnTo>
                      <a:pt x="867" y="174"/>
                    </a:lnTo>
                    <a:lnTo>
                      <a:pt x="865" y="176"/>
                    </a:lnTo>
                    <a:lnTo>
                      <a:pt x="867" y="177"/>
                    </a:lnTo>
                    <a:lnTo>
                      <a:pt x="869" y="179"/>
                    </a:lnTo>
                    <a:lnTo>
                      <a:pt x="872" y="181"/>
                    </a:lnTo>
                    <a:lnTo>
                      <a:pt x="872" y="181"/>
                    </a:lnTo>
                    <a:close/>
                    <a:moveTo>
                      <a:pt x="1624" y="532"/>
                    </a:moveTo>
                    <a:lnTo>
                      <a:pt x="1624" y="532"/>
                    </a:lnTo>
                    <a:lnTo>
                      <a:pt x="1624" y="527"/>
                    </a:lnTo>
                    <a:lnTo>
                      <a:pt x="1624" y="521"/>
                    </a:lnTo>
                    <a:lnTo>
                      <a:pt x="1624" y="517"/>
                    </a:lnTo>
                    <a:lnTo>
                      <a:pt x="1620" y="514"/>
                    </a:lnTo>
                    <a:lnTo>
                      <a:pt x="1618" y="510"/>
                    </a:lnTo>
                    <a:lnTo>
                      <a:pt x="1613" y="508"/>
                    </a:lnTo>
                    <a:lnTo>
                      <a:pt x="1604" y="507"/>
                    </a:lnTo>
                    <a:lnTo>
                      <a:pt x="1604" y="507"/>
                    </a:lnTo>
                    <a:lnTo>
                      <a:pt x="1584" y="507"/>
                    </a:lnTo>
                    <a:lnTo>
                      <a:pt x="1575" y="505"/>
                    </a:lnTo>
                    <a:lnTo>
                      <a:pt x="1566" y="501"/>
                    </a:lnTo>
                    <a:lnTo>
                      <a:pt x="1566" y="501"/>
                    </a:lnTo>
                    <a:lnTo>
                      <a:pt x="1548" y="492"/>
                    </a:lnTo>
                    <a:lnTo>
                      <a:pt x="1539" y="489"/>
                    </a:lnTo>
                    <a:lnTo>
                      <a:pt x="1531" y="483"/>
                    </a:lnTo>
                    <a:lnTo>
                      <a:pt x="1531" y="483"/>
                    </a:lnTo>
                    <a:lnTo>
                      <a:pt x="1528" y="478"/>
                    </a:lnTo>
                    <a:lnTo>
                      <a:pt x="1524" y="472"/>
                    </a:lnTo>
                    <a:lnTo>
                      <a:pt x="1519" y="460"/>
                    </a:lnTo>
                    <a:lnTo>
                      <a:pt x="1513" y="447"/>
                    </a:lnTo>
                    <a:lnTo>
                      <a:pt x="1510" y="434"/>
                    </a:lnTo>
                    <a:lnTo>
                      <a:pt x="1510" y="434"/>
                    </a:lnTo>
                    <a:lnTo>
                      <a:pt x="1499" y="418"/>
                    </a:lnTo>
                    <a:lnTo>
                      <a:pt x="1493" y="411"/>
                    </a:lnTo>
                    <a:lnTo>
                      <a:pt x="1486" y="405"/>
                    </a:lnTo>
                    <a:lnTo>
                      <a:pt x="1486" y="405"/>
                    </a:lnTo>
                    <a:lnTo>
                      <a:pt x="1477" y="400"/>
                    </a:lnTo>
                    <a:lnTo>
                      <a:pt x="1466" y="396"/>
                    </a:lnTo>
                    <a:lnTo>
                      <a:pt x="1466" y="396"/>
                    </a:lnTo>
                    <a:lnTo>
                      <a:pt x="1455" y="393"/>
                    </a:lnTo>
                    <a:lnTo>
                      <a:pt x="1455" y="393"/>
                    </a:lnTo>
                    <a:lnTo>
                      <a:pt x="1450" y="391"/>
                    </a:lnTo>
                    <a:lnTo>
                      <a:pt x="1450" y="391"/>
                    </a:lnTo>
                    <a:lnTo>
                      <a:pt x="1450" y="387"/>
                    </a:lnTo>
                    <a:lnTo>
                      <a:pt x="1448" y="387"/>
                    </a:lnTo>
                    <a:lnTo>
                      <a:pt x="1450" y="389"/>
                    </a:lnTo>
                    <a:lnTo>
                      <a:pt x="1450" y="389"/>
                    </a:lnTo>
                    <a:lnTo>
                      <a:pt x="1444" y="385"/>
                    </a:lnTo>
                    <a:lnTo>
                      <a:pt x="1441" y="380"/>
                    </a:lnTo>
                    <a:lnTo>
                      <a:pt x="1432" y="369"/>
                    </a:lnTo>
                    <a:lnTo>
                      <a:pt x="1432" y="369"/>
                    </a:lnTo>
                    <a:lnTo>
                      <a:pt x="1426" y="364"/>
                    </a:lnTo>
                    <a:lnTo>
                      <a:pt x="1419" y="362"/>
                    </a:lnTo>
                    <a:lnTo>
                      <a:pt x="1403" y="358"/>
                    </a:lnTo>
                    <a:lnTo>
                      <a:pt x="1403" y="358"/>
                    </a:lnTo>
                    <a:lnTo>
                      <a:pt x="1390" y="356"/>
                    </a:lnTo>
                    <a:lnTo>
                      <a:pt x="1374" y="353"/>
                    </a:lnTo>
                    <a:lnTo>
                      <a:pt x="1367" y="351"/>
                    </a:lnTo>
                    <a:lnTo>
                      <a:pt x="1361" y="346"/>
                    </a:lnTo>
                    <a:lnTo>
                      <a:pt x="1359" y="340"/>
                    </a:lnTo>
                    <a:lnTo>
                      <a:pt x="1363" y="333"/>
                    </a:lnTo>
                    <a:lnTo>
                      <a:pt x="1363" y="333"/>
                    </a:lnTo>
                    <a:lnTo>
                      <a:pt x="1368" y="328"/>
                    </a:lnTo>
                    <a:lnTo>
                      <a:pt x="1370" y="324"/>
                    </a:lnTo>
                    <a:lnTo>
                      <a:pt x="1372" y="320"/>
                    </a:lnTo>
                    <a:lnTo>
                      <a:pt x="1372" y="320"/>
                    </a:lnTo>
                    <a:lnTo>
                      <a:pt x="1370" y="317"/>
                    </a:lnTo>
                    <a:lnTo>
                      <a:pt x="1368" y="315"/>
                    </a:lnTo>
                    <a:lnTo>
                      <a:pt x="1361" y="313"/>
                    </a:lnTo>
                    <a:lnTo>
                      <a:pt x="1354" y="313"/>
                    </a:lnTo>
                    <a:lnTo>
                      <a:pt x="1348" y="315"/>
                    </a:lnTo>
                    <a:lnTo>
                      <a:pt x="1348" y="315"/>
                    </a:lnTo>
                    <a:lnTo>
                      <a:pt x="1338" y="318"/>
                    </a:lnTo>
                    <a:lnTo>
                      <a:pt x="1325" y="320"/>
                    </a:lnTo>
                    <a:lnTo>
                      <a:pt x="1325" y="320"/>
                    </a:lnTo>
                    <a:lnTo>
                      <a:pt x="1316" y="320"/>
                    </a:lnTo>
                    <a:lnTo>
                      <a:pt x="1305" y="320"/>
                    </a:lnTo>
                    <a:lnTo>
                      <a:pt x="1305" y="320"/>
                    </a:lnTo>
                    <a:lnTo>
                      <a:pt x="1294" y="320"/>
                    </a:lnTo>
                    <a:lnTo>
                      <a:pt x="1281" y="322"/>
                    </a:lnTo>
                    <a:lnTo>
                      <a:pt x="1271" y="328"/>
                    </a:lnTo>
                    <a:lnTo>
                      <a:pt x="1265" y="329"/>
                    </a:lnTo>
                    <a:lnTo>
                      <a:pt x="1263" y="335"/>
                    </a:lnTo>
                    <a:lnTo>
                      <a:pt x="1263" y="335"/>
                    </a:lnTo>
                    <a:lnTo>
                      <a:pt x="1262" y="340"/>
                    </a:lnTo>
                    <a:lnTo>
                      <a:pt x="1263" y="347"/>
                    </a:lnTo>
                    <a:lnTo>
                      <a:pt x="1267" y="362"/>
                    </a:lnTo>
                    <a:lnTo>
                      <a:pt x="1267" y="362"/>
                    </a:lnTo>
                    <a:lnTo>
                      <a:pt x="1271" y="375"/>
                    </a:lnTo>
                    <a:lnTo>
                      <a:pt x="1271" y="382"/>
                    </a:lnTo>
                    <a:lnTo>
                      <a:pt x="1271" y="384"/>
                    </a:lnTo>
                    <a:lnTo>
                      <a:pt x="1269" y="385"/>
                    </a:lnTo>
                    <a:lnTo>
                      <a:pt x="1269" y="385"/>
                    </a:lnTo>
                    <a:lnTo>
                      <a:pt x="1263" y="387"/>
                    </a:lnTo>
                    <a:lnTo>
                      <a:pt x="1258" y="385"/>
                    </a:lnTo>
                    <a:lnTo>
                      <a:pt x="1253" y="384"/>
                    </a:lnTo>
                    <a:lnTo>
                      <a:pt x="1249" y="380"/>
                    </a:lnTo>
                    <a:lnTo>
                      <a:pt x="1249" y="380"/>
                    </a:lnTo>
                    <a:lnTo>
                      <a:pt x="1247" y="375"/>
                    </a:lnTo>
                    <a:lnTo>
                      <a:pt x="1245" y="367"/>
                    </a:lnTo>
                    <a:lnTo>
                      <a:pt x="1245" y="355"/>
                    </a:lnTo>
                    <a:lnTo>
                      <a:pt x="1245" y="355"/>
                    </a:lnTo>
                    <a:lnTo>
                      <a:pt x="1247" y="337"/>
                    </a:lnTo>
                    <a:lnTo>
                      <a:pt x="1247" y="326"/>
                    </a:lnTo>
                    <a:lnTo>
                      <a:pt x="1243" y="322"/>
                    </a:lnTo>
                    <a:lnTo>
                      <a:pt x="1242" y="318"/>
                    </a:lnTo>
                    <a:lnTo>
                      <a:pt x="1242" y="318"/>
                    </a:lnTo>
                    <a:lnTo>
                      <a:pt x="1236" y="317"/>
                    </a:lnTo>
                    <a:lnTo>
                      <a:pt x="1233" y="317"/>
                    </a:lnTo>
                    <a:lnTo>
                      <a:pt x="1227" y="317"/>
                    </a:lnTo>
                    <a:lnTo>
                      <a:pt x="1224" y="318"/>
                    </a:lnTo>
                    <a:lnTo>
                      <a:pt x="1218" y="326"/>
                    </a:lnTo>
                    <a:lnTo>
                      <a:pt x="1213" y="333"/>
                    </a:lnTo>
                    <a:lnTo>
                      <a:pt x="1213" y="333"/>
                    </a:lnTo>
                    <a:lnTo>
                      <a:pt x="1205" y="344"/>
                    </a:lnTo>
                    <a:lnTo>
                      <a:pt x="1202" y="347"/>
                    </a:lnTo>
                    <a:lnTo>
                      <a:pt x="1198" y="355"/>
                    </a:lnTo>
                    <a:lnTo>
                      <a:pt x="1198" y="355"/>
                    </a:lnTo>
                    <a:lnTo>
                      <a:pt x="1195" y="369"/>
                    </a:lnTo>
                    <a:lnTo>
                      <a:pt x="1195" y="376"/>
                    </a:lnTo>
                    <a:lnTo>
                      <a:pt x="1195" y="380"/>
                    </a:lnTo>
                    <a:lnTo>
                      <a:pt x="1198" y="382"/>
                    </a:lnTo>
                    <a:lnTo>
                      <a:pt x="1198" y="382"/>
                    </a:lnTo>
                    <a:lnTo>
                      <a:pt x="1205" y="387"/>
                    </a:lnTo>
                    <a:lnTo>
                      <a:pt x="1207" y="389"/>
                    </a:lnTo>
                    <a:lnTo>
                      <a:pt x="1211" y="393"/>
                    </a:lnTo>
                    <a:lnTo>
                      <a:pt x="1211" y="393"/>
                    </a:lnTo>
                    <a:lnTo>
                      <a:pt x="1215" y="398"/>
                    </a:lnTo>
                    <a:lnTo>
                      <a:pt x="1216" y="405"/>
                    </a:lnTo>
                    <a:lnTo>
                      <a:pt x="1218" y="411"/>
                    </a:lnTo>
                    <a:lnTo>
                      <a:pt x="1224" y="414"/>
                    </a:lnTo>
                    <a:lnTo>
                      <a:pt x="1224" y="414"/>
                    </a:lnTo>
                    <a:lnTo>
                      <a:pt x="1231" y="420"/>
                    </a:lnTo>
                    <a:lnTo>
                      <a:pt x="1238" y="420"/>
                    </a:lnTo>
                    <a:lnTo>
                      <a:pt x="1245" y="418"/>
                    </a:lnTo>
                    <a:lnTo>
                      <a:pt x="1254" y="418"/>
                    </a:lnTo>
                    <a:lnTo>
                      <a:pt x="1254" y="418"/>
                    </a:lnTo>
                    <a:lnTo>
                      <a:pt x="1262" y="420"/>
                    </a:lnTo>
                    <a:lnTo>
                      <a:pt x="1267" y="423"/>
                    </a:lnTo>
                    <a:lnTo>
                      <a:pt x="1267" y="423"/>
                    </a:lnTo>
                    <a:lnTo>
                      <a:pt x="1274" y="425"/>
                    </a:lnTo>
                    <a:lnTo>
                      <a:pt x="1281" y="427"/>
                    </a:lnTo>
                    <a:lnTo>
                      <a:pt x="1281" y="427"/>
                    </a:lnTo>
                    <a:lnTo>
                      <a:pt x="1296" y="427"/>
                    </a:lnTo>
                    <a:lnTo>
                      <a:pt x="1296" y="427"/>
                    </a:lnTo>
                    <a:lnTo>
                      <a:pt x="1303" y="429"/>
                    </a:lnTo>
                    <a:lnTo>
                      <a:pt x="1312" y="431"/>
                    </a:lnTo>
                    <a:lnTo>
                      <a:pt x="1312" y="431"/>
                    </a:lnTo>
                    <a:lnTo>
                      <a:pt x="1318" y="429"/>
                    </a:lnTo>
                    <a:lnTo>
                      <a:pt x="1323" y="427"/>
                    </a:lnTo>
                    <a:lnTo>
                      <a:pt x="1332" y="422"/>
                    </a:lnTo>
                    <a:lnTo>
                      <a:pt x="1332" y="422"/>
                    </a:lnTo>
                    <a:lnTo>
                      <a:pt x="1339" y="420"/>
                    </a:lnTo>
                    <a:lnTo>
                      <a:pt x="1347" y="420"/>
                    </a:lnTo>
                    <a:lnTo>
                      <a:pt x="1361" y="420"/>
                    </a:lnTo>
                    <a:lnTo>
                      <a:pt x="1374" y="425"/>
                    </a:lnTo>
                    <a:lnTo>
                      <a:pt x="1386" y="429"/>
                    </a:lnTo>
                    <a:lnTo>
                      <a:pt x="1386" y="429"/>
                    </a:lnTo>
                    <a:lnTo>
                      <a:pt x="1397" y="434"/>
                    </a:lnTo>
                    <a:lnTo>
                      <a:pt x="1406" y="442"/>
                    </a:lnTo>
                    <a:lnTo>
                      <a:pt x="1415" y="447"/>
                    </a:lnTo>
                    <a:lnTo>
                      <a:pt x="1424" y="456"/>
                    </a:lnTo>
                    <a:lnTo>
                      <a:pt x="1432" y="465"/>
                    </a:lnTo>
                    <a:lnTo>
                      <a:pt x="1437" y="474"/>
                    </a:lnTo>
                    <a:lnTo>
                      <a:pt x="1441" y="485"/>
                    </a:lnTo>
                    <a:lnTo>
                      <a:pt x="1444" y="496"/>
                    </a:lnTo>
                    <a:lnTo>
                      <a:pt x="1444" y="496"/>
                    </a:lnTo>
                    <a:lnTo>
                      <a:pt x="1443" y="507"/>
                    </a:lnTo>
                    <a:lnTo>
                      <a:pt x="1441" y="517"/>
                    </a:lnTo>
                    <a:lnTo>
                      <a:pt x="1435" y="539"/>
                    </a:lnTo>
                    <a:lnTo>
                      <a:pt x="1435" y="539"/>
                    </a:lnTo>
                    <a:lnTo>
                      <a:pt x="1434" y="545"/>
                    </a:lnTo>
                    <a:lnTo>
                      <a:pt x="1432" y="552"/>
                    </a:lnTo>
                    <a:lnTo>
                      <a:pt x="1432" y="552"/>
                    </a:lnTo>
                    <a:lnTo>
                      <a:pt x="1434" y="555"/>
                    </a:lnTo>
                    <a:lnTo>
                      <a:pt x="1435" y="561"/>
                    </a:lnTo>
                    <a:lnTo>
                      <a:pt x="1435" y="561"/>
                    </a:lnTo>
                    <a:lnTo>
                      <a:pt x="1434" y="566"/>
                    </a:lnTo>
                    <a:lnTo>
                      <a:pt x="1430" y="572"/>
                    </a:lnTo>
                    <a:lnTo>
                      <a:pt x="1424" y="577"/>
                    </a:lnTo>
                    <a:lnTo>
                      <a:pt x="1421" y="581"/>
                    </a:lnTo>
                    <a:lnTo>
                      <a:pt x="1421" y="581"/>
                    </a:lnTo>
                    <a:lnTo>
                      <a:pt x="1414" y="583"/>
                    </a:lnTo>
                    <a:lnTo>
                      <a:pt x="1405" y="583"/>
                    </a:lnTo>
                    <a:lnTo>
                      <a:pt x="1388" y="583"/>
                    </a:lnTo>
                    <a:lnTo>
                      <a:pt x="1388" y="583"/>
                    </a:lnTo>
                    <a:lnTo>
                      <a:pt x="1376" y="583"/>
                    </a:lnTo>
                    <a:lnTo>
                      <a:pt x="1368" y="583"/>
                    </a:lnTo>
                    <a:lnTo>
                      <a:pt x="1363" y="586"/>
                    </a:lnTo>
                    <a:lnTo>
                      <a:pt x="1363" y="586"/>
                    </a:lnTo>
                    <a:lnTo>
                      <a:pt x="1361" y="588"/>
                    </a:lnTo>
                    <a:lnTo>
                      <a:pt x="1359" y="592"/>
                    </a:lnTo>
                    <a:lnTo>
                      <a:pt x="1359" y="599"/>
                    </a:lnTo>
                    <a:lnTo>
                      <a:pt x="1365" y="606"/>
                    </a:lnTo>
                    <a:lnTo>
                      <a:pt x="1370" y="612"/>
                    </a:lnTo>
                    <a:lnTo>
                      <a:pt x="1370" y="612"/>
                    </a:lnTo>
                    <a:lnTo>
                      <a:pt x="1377" y="613"/>
                    </a:lnTo>
                    <a:lnTo>
                      <a:pt x="1385" y="613"/>
                    </a:lnTo>
                    <a:lnTo>
                      <a:pt x="1399" y="610"/>
                    </a:lnTo>
                    <a:lnTo>
                      <a:pt x="1414" y="606"/>
                    </a:lnTo>
                    <a:lnTo>
                      <a:pt x="1421" y="608"/>
                    </a:lnTo>
                    <a:lnTo>
                      <a:pt x="1428" y="610"/>
                    </a:lnTo>
                    <a:lnTo>
                      <a:pt x="1428" y="610"/>
                    </a:lnTo>
                    <a:lnTo>
                      <a:pt x="1437" y="619"/>
                    </a:lnTo>
                    <a:lnTo>
                      <a:pt x="1448" y="628"/>
                    </a:lnTo>
                    <a:lnTo>
                      <a:pt x="1448" y="628"/>
                    </a:lnTo>
                    <a:lnTo>
                      <a:pt x="1455" y="631"/>
                    </a:lnTo>
                    <a:lnTo>
                      <a:pt x="1462" y="635"/>
                    </a:lnTo>
                    <a:lnTo>
                      <a:pt x="1462" y="635"/>
                    </a:lnTo>
                    <a:lnTo>
                      <a:pt x="1470" y="635"/>
                    </a:lnTo>
                    <a:lnTo>
                      <a:pt x="1477" y="635"/>
                    </a:lnTo>
                    <a:lnTo>
                      <a:pt x="1491" y="633"/>
                    </a:lnTo>
                    <a:lnTo>
                      <a:pt x="1491" y="633"/>
                    </a:lnTo>
                    <a:lnTo>
                      <a:pt x="1506" y="635"/>
                    </a:lnTo>
                    <a:lnTo>
                      <a:pt x="1519" y="639"/>
                    </a:lnTo>
                    <a:lnTo>
                      <a:pt x="1519" y="639"/>
                    </a:lnTo>
                    <a:lnTo>
                      <a:pt x="1528" y="641"/>
                    </a:lnTo>
                    <a:lnTo>
                      <a:pt x="1537" y="644"/>
                    </a:lnTo>
                    <a:lnTo>
                      <a:pt x="1537" y="644"/>
                    </a:lnTo>
                    <a:lnTo>
                      <a:pt x="1544" y="642"/>
                    </a:lnTo>
                    <a:lnTo>
                      <a:pt x="1546" y="642"/>
                    </a:lnTo>
                    <a:lnTo>
                      <a:pt x="1546" y="639"/>
                    </a:lnTo>
                    <a:lnTo>
                      <a:pt x="1546" y="639"/>
                    </a:lnTo>
                    <a:lnTo>
                      <a:pt x="1546" y="635"/>
                    </a:lnTo>
                    <a:lnTo>
                      <a:pt x="1542" y="633"/>
                    </a:lnTo>
                    <a:lnTo>
                      <a:pt x="1535" y="630"/>
                    </a:lnTo>
                    <a:lnTo>
                      <a:pt x="1535" y="630"/>
                    </a:lnTo>
                    <a:lnTo>
                      <a:pt x="1517" y="624"/>
                    </a:lnTo>
                    <a:lnTo>
                      <a:pt x="1510" y="619"/>
                    </a:lnTo>
                    <a:lnTo>
                      <a:pt x="1508" y="615"/>
                    </a:lnTo>
                    <a:lnTo>
                      <a:pt x="1508" y="612"/>
                    </a:lnTo>
                    <a:lnTo>
                      <a:pt x="1508" y="612"/>
                    </a:lnTo>
                    <a:lnTo>
                      <a:pt x="1510" y="608"/>
                    </a:lnTo>
                    <a:lnTo>
                      <a:pt x="1515" y="606"/>
                    </a:lnTo>
                    <a:lnTo>
                      <a:pt x="1526" y="606"/>
                    </a:lnTo>
                    <a:lnTo>
                      <a:pt x="1526" y="606"/>
                    </a:lnTo>
                    <a:lnTo>
                      <a:pt x="1537" y="604"/>
                    </a:lnTo>
                    <a:lnTo>
                      <a:pt x="1548" y="603"/>
                    </a:lnTo>
                    <a:lnTo>
                      <a:pt x="1548" y="603"/>
                    </a:lnTo>
                    <a:lnTo>
                      <a:pt x="1557" y="599"/>
                    </a:lnTo>
                    <a:lnTo>
                      <a:pt x="1558" y="597"/>
                    </a:lnTo>
                    <a:lnTo>
                      <a:pt x="1560" y="592"/>
                    </a:lnTo>
                    <a:lnTo>
                      <a:pt x="1560" y="592"/>
                    </a:lnTo>
                    <a:lnTo>
                      <a:pt x="1558" y="586"/>
                    </a:lnTo>
                    <a:lnTo>
                      <a:pt x="1557" y="581"/>
                    </a:lnTo>
                    <a:lnTo>
                      <a:pt x="1548" y="574"/>
                    </a:lnTo>
                    <a:lnTo>
                      <a:pt x="1548" y="574"/>
                    </a:lnTo>
                    <a:lnTo>
                      <a:pt x="1540" y="568"/>
                    </a:lnTo>
                    <a:lnTo>
                      <a:pt x="1531" y="559"/>
                    </a:lnTo>
                    <a:lnTo>
                      <a:pt x="1528" y="555"/>
                    </a:lnTo>
                    <a:lnTo>
                      <a:pt x="1524" y="550"/>
                    </a:lnTo>
                    <a:lnTo>
                      <a:pt x="1524" y="545"/>
                    </a:lnTo>
                    <a:lnTo>
                      <a:pt x="1526" y="539"/>
                    </a:lnTo>
                    <a:lnTo>
                      <a:pt x="1526" y="539"/>
                    </a:lnTo>
                    <a:lnTo>
                      <a:pt x="1528" y="537"/>
                    </a:lnTo>
                    <a:lnTo>
                      <a:pt x="1531" y="536"/>
                    </a:lnTo>
                    <a:lnTo>
                      <a:pt x="1537" y="536"/>
                    </a:lnTo>
                    <a:lnTo>
                      <a:pt x="1542" y="536"/>
                    </a:lnTo>
                    <a:lnTo>
                      <a:pt x="1551" y="539"/>
                    </a:lnTo>
                    <a:lnTo>
                      <a:pt x="1560" y="543"/>
                    </a:lnTo>
                    <a:lnTo>
                      <a:pt x="1560" y="543"/>
                    </a:lnTo>
                    <a:lnTo>
                      <a:pt x="1575" y="555"/>
                    </a:lnTo>
                    <a:lnTo>
                      <a:pt x="1582" y="559"/>
                    </a:lnTo>
                    <a:lnTo>
                      <a:pt x="1591" y="563"/>
                    </a:lnTo>
                    <a:lnTo>
                      <a:pt x="1591" y="563"/>
                    </a:lnTo>
                    <a:lnTo>
                      <a:pt x="1596" y="561"/>
                    </a:lnTo>
                    <a:lnTo>
                      <a:pt x="1602" y="559"/>
                    </a:lnTo>
                    <a:lnTo>
                      <a:pt x="1611" y="552"/>
                    </a:lnTo>
                    <a:lnTo>
                      <a:pt x="1618" y="541"/>
                    </a:lnTo>
                    <a:lnTo>
                      <a:pt x="1624" y="532"/>
                    </a:lnTo>
                    <a:lnTo>
                      <a:pt x="1624" y="532"/>
                    </a:lnTo>
                    <a:close/>
                    <a:moveTo>
                      <a:pt x="1115" y="101"/>
                    </a:moveTo>
                    <a:lnTo>
                      <a:pt x="1115" y="101"/>
                    </a:lnTo>
                    <a:lnTo>
                      <a:pt x="1122" y="103"/>
                    </a:lnTo>
                    <a:lnTo>
                      <a:pt x="1129" y="107"/>
                    </a:lnTo>
                    <a:lnTo>
                      <a:pt x="1133" y="109"/>
                    </a:lnTo>
                    <a:lnTo>
                      <a:pt x="1133" y="112"/>
                    </a:lnTo>
                    <a:lnTo>
                      <a:pt x="1129" y="114"/>
                    </a:lnTo>
                    <a:lnTo>
                      <a:pt x="1129" y="114"/>
                    </a:lnTo>
                    <a:lnTo>
                      <a:pt x="1124" y="114"/>
                    </a:lnTo>
                    <a:lnTo>
                      <a:pt x="1119" y="114"/>
                    </a:lnTo>
                    <a:lnTo>
                      <a:pt x="1111" y="114"/>
                    </a:lnTo>
                    <a:lnTo>
                      <a:pt x="1110" y="116"/>
                    </a:lnTo>
                    <a:lnTo>
                      <a:pt x="1108" y="118"/>
                    </a:lnTo>
                    <a:lnTo>
                      <a:pt x="1108" y="118"/>
                    </a:lnTo>
                    <a:lnTo>
                      <a:pt x="1108" y="121"/>
                    </a:lnTo>
                    <a:lnTo>
                      <a:pt x="1110" y="123"/>
                    </a:lnTo>
                    <a:lnTo>
                      <a:pt x="1113" y="127"/>
                    </a:lnTo>
                    <a:lnTo>
                      <a:pt x="1126" y="127"/>
                    </a:lnTo>
                    <a:lnTo>
                      <a:pt x="1126" y="127"/>
                    </a:lnTo>
                    <a:lnTo>
                      <a:pt x="1133" y="128"/>
                    </a:lnTo>
                    <a:lnTo>
                      <a:pt x="1135" y="130"/>
                    </a:lnTo>
                    <a:lnTo>
                      <a:pt x="1133" y="134"/>
                    </a:lnTo>
                    <a:lnTo>
                      <a:pt x="1133" y="134"/>
                    </a:lnTo>
                    <a:lnTo>
                      <a:pt x="1131" y="136"/>
                    </a:lnTo>
                    <a:lnTo>
                      <a:pt x="1128" y="136"/>
                    </a:lnTo>
                    <a:lnTo>
                      <a:pt x="1124" y="136"/>
                    </a:lnTo>
                    <a:lnTo>
                      <a:pt x="1120" y="138"/>
                    </a:lnTo>
                    <a:lnTo>
                      <a:pt x="1120" y="138"/>
                    </a:lnTo>
                    <a:lnTo>
                      <a:pt x="1117" y="143"/>
                    </a:lnTo>
                    <a:lnTo>
                      <a:pt x="1119" y="147"/>
                    </a:lnTo>
                    <a:lnTo>
                      <a:pt x="1122" y="150"/>
                    </a:lnTo>
                    <a:lnTo>
                      <a:pt x="1128" y="150"/>
                    </a:lnTo>
                    <a:lnTo>
                      <a:pt x="1144" y="152"/>
                    </a:lnTo>
                    <a:lnTo>
                      <a:pt x="1153" y="152"/>
                    </a:lnTo>
                    <a:lnTo>
                      <a:pt x="1153" y="152"/>
                    </a:lnTo>
                    <a:lnTo>
                      <a:pt x="1160" y="156"/>
                    </a:lnTo>
                    <a:lnTo>
                      <a:pt x="1162" y="157"/>
                    </a:lnTo>
                    <a:lnTo>
                      <a:pt x="1160" y="159"/>
                    </a:lnTo>
                    <a:lnTo>
                      <a:pt x="1160" y="159"/>
                    </a:lnTo>
                    <a:lnTo>
                      <a:pt x="1158" y="161"/>
                    </a:lnTo>
                    <a:lnTo>
                      <a:pt x="1153" y="163"/>
                    </a:lnTo>
                    <a:lnTo>
                      <a:pt x="1149" y="163"/>
                    </a:lnTo>
                    <a:lnTo>
                      <a:pt x="1146" y="166"/>
                    </a:lnTo>
                    <a:lnTo>
                      <a:pt x="1146" y="166"/>
                    </a:lnTo>
                    <a:lnTo>
                      <a:pt x="1144" y="170"/>
                    </a:lnTo>
                    <a:lnTo>
                      <a:pt x="1142" y="176"/>
                    </a:lnTo>
                    <a:lnTo>
                      <a:pt x="1142" y="179"/>
                    </a:lnTo>
                    <a:lnTo>
                      <a:pt x="1144" y="181"/>
                    </a:lnTo>
                    <a:lnTo>
                      <a:pt x="1148" y="186"/>
                    </a:lnTo>
                    <a:lnTo>
                      <a:pt x="1157" y="190"/>
                    </a:lnTo>
                    <a:lnTo>
                      <a:pt x="1166" y="192"/>
                    </a:lnTo>
                    <a:lnTo>
                      <a:pt x="1175" y="190"/>
                    </a:lnTo>
                    <a:lnTo>
                      <a:pt x="1182" y="188"/>
                    </a:lnTo>
                    <a:lnTo>
                      <a:pt x="1189" y="183"/>
                    </a:lnTo>
                    <a:lnTo>
                      <a:pt x="1189" y="183"/>
                    </a:lnTo>
                    <a:lnTo>
                      <a:pt x="1195" y="174"/>
                    </a:lnTo>
                    <a:lnTo>
                      <a:pt x="1198" y="170"/>
                    </a:lnTo>
                    <a:lnTo>
                      <a:pt x="1202" y="168"/>
                    </a:lnTo>
                    <a:lnTo>
                      <a:pt x="1202" y="168"/>
                    </a:lnTo>
                    <a:lnTo>
                      <a:pt x="1213" y="165"/>
                    </a:lnTo>
                    <a:lnTo>
                      <a:pt x="1213" y="165"/>
                    </a:lnTo>
                    <a:lnTo>
                      <a:pt x="1225" y="161"/>
                    </a:lnTo>
                    <a:lnTo>
                      <a:pt x="1233" y="161"/>
                    </a:lnTo>
                    <a:lnTo>
                      <a:pt x="1236" y="163"/>
                    </a:lnTo>
                    <a:lnTo>
                      <a:pt x="1236" y="163"/>
                    </a:lnTo>
                    <a:lnTo>
                      <a:pt x="1238" y="165"/>
                    </a:lnTo>
                    <a:lnTo>
                      <a:pt x="1238" y="166"/>
                    </a:lnTo>
                    <a:lnTo>
                      <a:pt x="1231" y="172"/>
                    </a:lnTo>
                    <a:lnTo>
                      <a:pt x="1222" y="177"/>
                    </a:lnTo>
                    <a:lnTo>
                      <a:pt x="1216" y="179"/>
                    </a:lnTo>
                    <a:lnTo>
                      <a:pt x="1216" y="179"/>
                    </a:lnTo>
                    <a:lnTo>
                      <a:pt x="1215" y="183"/>
                    </a:lnTo>
                    <a:lnTo>
                      <a:pt x="1216" y="186"/>
                    </a:lnTo>
                    <a:lnTo>
                      <a:pt x="1225" y="188"/>
                    </a:lnTo>
                    <a:lnTo>
                      <a:pt x="1225" y="188"/>
                    </a:lnTo>
                    <a:lnTo>
                      <a:pt x="1233" y="188"/>
                    </a:lnTo>
                    <a:lnTo>
                      <a:pt x="1240" y="186"/>
                    </a:lnTo>
                    <a:lnTo>
                      <a:pt x="1240" y="186"/>
                    </a:lnTo>
                    <a:lnTo>
                      <a:pt x="1251" y="181"/>
                    </a:lnTo>
                    <a:lnTo>
                      <a:pt x="1258" y="179"/>
                    </a:lnTo>
                    <a:lnTo>
                      <a:pt x="1263" y="179"/>
                    </a:lnTo>
                    <a:lnTo>
                      <a:pt x="1263" y="179"/>
                    </a:lnTo>
                    <a:lnTo>
                      <a:pt x="1265" y="181"/>
                    </a:lnTo>
                    <a:lnTo>
                      <a:pt x="1265" y="183"/>
                    </a:lnTo>
                    <a:lnTo>
                      <a:pt x="1265" y="186"/>
                    </a:lnTo>
                    <a:lnTo>
                      <a:pt x="1265" y="192"/>
                    </a:lnTo>
                    <a:lnTo>
                      <a:pt x="1267" y="197"/>
                    </a:lnTo>
                    <a:lnTo>
                      <a:pt x="1267" y="197"/>
                    </a:lnTo>
                    <a:lnTo>
                      <a:pt x="1271" y="199"/>
                    </a:lnTo>
                    <a:lnTo>
                      <a:pt x="1274" y="199"/>
                    </a:lnTo>
                    <a:lnTo>
                      <a:pt x="1278" y="197"/>
                    </a:lnTo>
                    <a:lnTo>
                      <a:pt x="1283" y="199"/>
                    </a:lnTo>
                    <a:lnTo>
                      <a:pt x="1283" y="199"/>
                    </a:lnTo>
                    <a:lnTo>
                      <a:pt x="1287" y="201"/>
                    </a:lnTo>
                    <a:lnTo>
                      <a:pt x="1289" y="204"/>
                    </a:lnTo>
                    <a:lnTo>
                      <a:pt x="1287" y="210"/>
                    </a:lnTo>
                    <a:lnTo>
                      <a:pt x="1283" y="212"/>
                    </a:lnTo>
                    <a:lnTo>
                      <a:pt x="1283" y="212"/>
                    </a:lnTo>
                    <a:lnTo>
                      <a:pt x="1278" y="215"/>
                    </a:lnTo>
                    <a:lnTo>
                      <a:pt x="1272" y="214"/>
                    </a:lnTo>
                    <a:lnTo>
                      <a:pt x="1267" y="212"/>
                    </a:lnTo>
                    <a:lnTo>
                      <a:pt x="1260" y="208"/>
                    </a:lnTo>
                    <a:lnTo>
                      <a:pt x="1249" y="201"/>
                    </a:lnTo>
                    <a:lnTo>
                      <a:pt x="1243" y="197"/>
                    </a:lnTo>
                    <a:lnTo>
                      <a:pt x="1238" y="195"/>
                    </a:lnTo>
                    <a:lnTo>
                      <a:pt x="1238" y="195"/>
                    </a:lnTo>
                    <a:lnTo>
                      <a:pt x="1227" y="194"/>
                    </a:lnTo>
                    <a:lnTo>
                      <a:pt x="1222" y="194"/>
                    </a:lnTo>
                    <a:lnTo>
                      <a:pt x="1216" y="195"/>
                    </a:lnTo>
                    <a:lnTo>
                      <a:pt x="1216" y="195"/>
                    </a:lnTo>
                    <a:lnTo>
                      <a:pt x="1215" y="197"/>
                    </a:lnTo>
                    <a:lnTo>
                      <a:pt x="1213" y="201"/>
                    </a:lnTo>
                    <a:lnTo>
                      <a:pt x="1213" y="204"/>
                    </a:lnTo>
                    <a:lnTo>
                      <a:pt x="1215" y="208"/>
                    </a:lnTo>
                    <a:lnTo>
                      <a:pt x="1215" y="208"/>
                    </a:lnTo>
                    <a:lnTo>
                      <a:pt x="1222" y="212"/>
                    </a:lnTo>
                    <a:lnTo>
                      <a:pt x="1222" y="214"/>
                    </a:lnTo>
                    <a:lnTo>
                      <a:pt x="1220" y="217"/>
                    </a:lnTo>
                    <a:lnTo>
                      <a:pt x="1220" y="217"/>
                    </a:lnTo>
                    <a:lnTo>
                      <a:pt x="1216" y="219"/>
                    </a:lnTo>
                    <a:lnTo>
                      <a:pt x="1211" y="219"/>
                    </a:lnTo>
                    <a:lnTo>
                      <a:pt x="1202" y="221"/>
                    </a:lnTo>
                    <a:lnTo>
                      <a:pt x="1202" y="221"/>
                    </a:lnTo>
                    <a:lnTo>
                      <a:pt x="1196" y="223"/>
                    </a:lnTo>
                    <a:lnTo>
                      <a:pt x="1193" y="224"/>
                    </a:lnTo>
                    <a:lnTo>
                      <a:pt x="1189" y="230"/>
                    </a:lnTo>
                    <a:lnTo>
                      <a:pt x="1191" y="235"/>
                    </a:lnTo>
                    <a:lnTo>
                      <a:pt x="1191" y="235"/>
                    </a:lnTo>
                    <a:lnTo>
                      <a:pt x="1195" y="239"/>
                    </a:lnTo>
                    <a:lnTo>
                      <a:pt x="1202" y="242"/>
                    </a:lnTo>
                    <a:lnTo>
                      <a:pt x="1209" y="244"/>
                    </a:lnTo>
                    <a:lnTo>
                      <a:pt x="1215" y="244"/>
                    </a:lnTo>
                    <a:lnTo>
                      <a:pt x="1215" y="244"/>
                    </a:lnTo>
                    <a:lnTo>
                      <a:pt x="1218" y="242"/>
                    </a:lnTo>
                    <a:lnTo>
                      <a:pt x="1222" y="241"/>
                    </a:lnTo>
                    <a:lnTo>
                      <a:pt x="1222" y="241"/>
                    </a:lnTo>
                    <a:lnTo>
                      <a:pt x="1227" y="241"/>
                    </a:lnTo>
                    <a:lnTo>
                      <a:pt x="1233" y="242"/>
                    </a:lnTo>
                    <a:lnTo>
                      <a:pt x="1238" y="244"/>
                    </a:lnTo>
                    <a:lnTo>
                      <a:pt x="1243" y="244"/>
                    </a:lnTo>
                    <a:lnTo>
                      <a:pt x="1243" y="244"/>
                    </a:lnTo>
                    <a:lnTo>
                      <a:pt x="1249" y="241"/>
                    </a:lnTo>
                    <a:lnTo>
                      <a:pt x="1254" y="237"/>
                    </a:lnTo>
                    <a:lnTo>
                      <a:pt x="1260" y="232"/>
                    </a:lnTo>
                    <a:lnTo>
                      <a:pt x="1267" y="230"/>
                    </a:lnTo>
                    <a:lnTo>
                      <a:pt x="1267" y="230"/>
                    </a:lnTo>
                    <a:lnTo>
                      <a:pt x="1272" y="232"/>
                    </a:lnTo>
                    <a:lnTo>
                      <a:pt x="1278" y="233"/>
                    </a:lnTo>
                    <a:lnTo>
                      <a:pt x="1287" y="239"/>
                    </a:lnTo>
                    <a:lnTo>
                      <a:pt x="1287" y="239"/>
                    </a:lnTo>
                    <a:lnTo>
                      <a:pt x="1291" y="239"/>
                    </a:lnTo>
                    <a:lnTo>
                      <a:pt x="1294" y="239"/>
                    </a:lnTo>
                    <a:lnTo>
                      <a:pt x="1300" y="237"/>
                    </a:lnTo>
                    <a:lnTo>
                      <a:pt x="1305" y="233"/>
                    </a:lnTo>
                    <a:lnTo>
                      <a:pt x="1312" y="232"/>
                    </a:lnTo>
                    <a:lnTo>
                      <a:pt x="1312" y="232"/>
                    </a:lnTo>
                    <a:lnTo>
                      <a:pt x="1318" y="235"/>
                    </a:lnTo>
                    <a:lnTo>
                      <a:pt x="1321" y="239"/>
                    </a:lnTo>
                    <a:lnTo>
                      <a:pt x="1321" y="239"/>
                    </a:lnTo>
                    <a:lnTo>
                      <a:pt x="1329" y="244"/>
                    </a:lnTo>
                    <a:lnTo>
                      <a:pt x="1338" y="248"/>
                    </a:lnTo>
                    <a:lnTo>
                      <a:pt x="1338" y="248"/>
                    </a:lnTo>
                    <a:lnTo>
                      <a:pt x="1347" y="246"/>
                    </a:lnTo>
                    <a:lnTo>
                      <a:pt x="1354" y="242"/>
                    </a:lnTo>
                    <a:lnTo>
                      <a:pt x="1358" y="235"/>
                    </a:lnTo>
                    <a:lnTo>
                      <a:pt x="1359" y="232"/>
                    </a:lnTo>
                    <a:lnTo>
                      <a:pt x="1359" y="228"/>
                    </a:lnTo>
                    <a:lnTo>
                      <a:pt x="1359" y="228"/>
                    </a:lnTo>
                    <a:lnTo>
                      <a:pt x="1358" y="223"/>
                    </a:lnTo>
                    <a:lnTo>
                      <a:pt x="1352" y="219"/>
                    </a:lnTo>
                    <a:lnTo>
                      <a:pt x="1352" y="219"/>
                    </a:lnTo>
                    <a:lnTo>
                      <a:pt x="1347" y="215"/>
                    </a:lnTo>
                    <a:lnTo>
                      <a:pt x="1345" y="214"/>
                    </a:lnTo>
                    <a:lnTo>
                      <a:pt x="1347" y="210"/>
                    </a:lnTo>
                    <a:lnTo>
                      <a:pt x="1347" y="210"/>
                    </a:lnTo>
                    <a:lnTo>
                      <a:pt x="1348" y="208"/>
                    </a:lnTo>
                    <a:lnTo>
                      <a:pt x="1352" y="208"/>
                    </a:lnTo>
                    <a:lnTo>
                      <a:pt x="1359" y="206"/>
                    </a:lnTo>
                    <a:lnTo>
                      <a:pt x="1359" y="206"/>
                    </a:lnTo>
                    <a:lnTo>
                      <a:pt x="1367" y="201"/>
                    </a:lnTo>
                    <a:lnTo>
                      <a:pt x="1370" y="197"/>
                    </a:lnTo>
                    <a:lnTo>
                      <a:pt x="1374" y="195"/>
                    </a:lnTo>
                    <a:lnTo>
                      <a:pt x="1374" y="195"/>
                    </a:lnTo>
                    <a:lnTo>
                      <a:pt x="1381" y="195"/>
                    </a:lnTo>
                    <a:lnTo>
                      <a:pt x="1386" y="194"/>
                    </a:lnTo>
                    <a:lnTo>
                      <a:pt x="1386" y="194"/>
                    </a:lnTo>
                    <a:lnTo>
                      <a:pt x="1392" y="192"/>
                    </a:lnTo>
                    <a:lnTo>
                      <a:pt x="1396" y="190"/>
                    </a:lnTo>
                    <a:lnTo>
                      <a:pt x="1396" y="190"/>
                    </a:lnTo>
                    <a:lnTo>
                      <a:pt x="1401" y="186"/>
                    </a:lnTo>
                    <a:lnTo>
                      <a:pt x="1408" y="183"/>
                    </a:lnTo>
                    <a:lnTo>
                      <a:pt x="1408" y="183"/>
                    </a:lnTo>
                    <a:lnTo>
                      <a:pt x="1417" y="177"/>
                    </a:lnTo>
                    <a:lnTo>
                      <a:pt x="1423" y="174"/>
                    </a:lnTo>
                    <a:lnTo>
                      <a:pt x="1426" y="170"/>
                    </a:lnTo>
                    <a:lnTo>
                      <a:pt x="1426" y="170"/>
                    </a:lnTo>
                    <a:lnTo>
                      <a:pt x="1426" y="166"/>
                    </a:lnTo>
                    <a:lnTo>
                      <a:pt x="1426" y="165"/>
                    </a:lnTo>
                    <a:lnTo>
                      <a:pt x="1421" y="161"/>
                    </a:lnTo>
                    <a:lnTo>
                      <a:pt x="1415" y="159"/>
                    </a:lnTo>
                    <a:lnTo>
                      <a:pt x="1410" y="159"/>
                    </a:lnTo>
                    <a:lnTo>
                      <a:pt x="1410" y="159"/>
                    </a:lnTo>
                    <a:lnTo>
                      <a:pt x="1406" y="159"/>
                    </a:lnTo>
                    <a:lnTo>
                      <a:pt x="1401" y="161"/>
                    </a:lnTo>
                    <a:lnTo>
                      <a:pt x="1394" y="166"/>
                    </a:lnTo>
                    <a:lnTo>
                      <a:pt x="1394" y="166"/>
                    </a:lnTo>
                    <a:lnTo>
                      <a:pt x="1386" y="170"/>
                    </a:lnTo>
                    <a:lnTo>
                      <a:pt x="1379" y="172"/>
                    </a:lnTo>
                    <a:lnTo>
                      <a:pt x="1372" y="170"/>
                    </a:lnTo>
                    <a:lnTo>
                      <a:pt x="1367" y="166"/>
                    </a:lnTo>
                    <a:lnTo>
                      <a:pt x="1367" y="166"/>
                    </a:lnTo>
                    <a:lnTo>
                      <a:pt x="1363" y="165"/>
                    </a:lnTo>
                    <a:lnTo>
                      <a:pt x="1363" y="161"/>
                    </a:lnTo>
                    <a:lnTo>
                      <a:pt x="1365" y="159"/>
                    </a:lnTo>
                    <a:lnTo>
                      <a:pt x="1368" y="159"/>
                    </a:lnTo>
                    <a:lnTo>
                      <a:pt x="1385" y="157"/>
                    </a:lnTo>
                    <a:lnTo>
                      <a:pt x="1385" y="157"/>
                    </a:lnTo>
                    <a:lnTo>
                      <a:pt x="1388" y="154"/>
                    </a:lnTo>
                    <a:lnTo>
                      <a:pt x="1388" y="150"/>
                    </a:lnTo>
                    <a:lnTo>
                      <a:pt x="1390" y="147"/>
                    </a:lnTo>
                    <a:lnTo>
                      <a:pt x="1394" y="143"/>
                    </a:lnTo>
                    <a:lnTo>
                      <a:pt x="1394" y="143"/>
                    </a:lnTo>
                    <a:lnTo>
                      <a:pt x="1399" y="141"/>
                    </a:lnTo>
                    <a:lnTo>
                      <a:pt x="1405" y="141"/>
                    </a:lnTo>
                    <a:lnTo>
                      <a:pt x="1415" y="145"/>
                    </a:lnTo>
                    <a:lnTo>
                      <a:pt x="1415" y="145"/>
                    </a:lnTo>
                    <a:lnTo>
                      <a:pt x="1423" y="145"/>
                    </a:lnTo>
                    <a:lnTo>
                      <a:pt x="1430" y="145"/>
                    </a:lnTo>
                    <a:lnTo>
                      <a:pt x="1443" y="143"/>
                    </a:lnTo>
                    <a:lnTo>
                      <a:pt x="1443" y="143"/>
                    </a:lnTo>
                    <a:lnTo>
                      <a:pt x="1452" y="139"/>
                    </a:lnTo>
                    <a:lnTo>
                      <a:pt x="1459" y="136"/>
                    </a:lnTo>
                    <a:lnTo>
                      <a:pt x="1472" y="123"/>
                    </a:lnTo>
                    <a:lnTo>
                      <a:pt x="1472" y="123"/>
                    </a:lnTo>
                    <a:lnTo>
                      <a:pt x="1482" y="116"/>
                    </a:lnTo>
                    <a:lnTo>
                      <a:pt x="1493" y="112"/>
                    </a:lnTo>
                    <a:lnTo>
                      <a:pt x="1493" y="112"/>
                    </a:lnTo>
                    <a:lnTo>
                      <a:pt x="1502" y="109"/>
                    </a:lnTo>
                    <a:lnTo>
                      <a:pt x="1511" y="107"/>
                    </a:lnTo>
                    <a:lnTo>
                      <a:pt x="1511" y="107"/>
                    </a:lnTo>
                    <a:lnTo>
                      <a:pt x="1524" y="100"/>
                    </a:lnTo>
                    <a:lnTo>
                      <a:pt x="1529" y="96"/>
                    </a:lnTo>
                    <a:lnTo>
                      <a:pt x="1535" y="94"/>
                    </a:lnTo>
                    <a:lnTo>
                      <a:pt x="1535" y="94"/>
                    </a:lnTo>
                    <a:lnTo>
                      <a:pt x="1546" y="94"/>
                    </a:lnTo>
                    <a:lnTo>
                      <a:pt x="1557" y="94"/>
                    </a:lnTo>
                    <a:lnTo>
                      <a:pt x="1557" y="94"/>
                    </a:lnTo>
                    <a:lnTo>
                      <a:pt x="1564" y="90"/>
                    </a:lnTo>
                    <a:lnTo>
                      <a:pt x="1571" y="85"/>
                    </a:lnTo>
                    <a:lnTo>
                      <a:pt x="1571" y="85"/>
                    </a:lnTo>
                    <a:lnTo>
                      <a:pt x="1575" y="81"/>
                    </a:lnTo>
                    <a:lnTo>
                      <a:pt x="1577" y="76"/>
                    </a:lnTo>
                    <a:lnTo>
                      <a:pt x="1580" y="72"/>
                    </a:lnTo>
                    <a:lnTo>
                      <a:pt x="1587" y="71"/>
                    </a:lnTo>
                    <a:lnTo>
                      <a:pt x="1587" y="71"/>
                    </a:lnTo>
                    <a:lnTo>
                      <a:pt x="1595" y="69"/>
                    </a:lnTo>
                    <a:lnTo>
                      <a:pt x="1600" y="69"/>
                    </a:lnTo>
                    <a:lnTo>
                      <a:pt x="1604" y="67"/>
                    </a:lnTo>
                    <a:lnTo>
                      <a:pt x="1604" y="67"/>
                    </a:lnTo>
                    <a:lnTo>
                      <a:pt x="1607" y="63"/>
                    </a:lnTo>
                    <a:lnTo>
                      <a:pt x="1611" y="62"/>
                    </a:lnTo>
                    <a:lnTo>
                      <a:pt x="1611" y="62"/>
                    </a:lnTo>
                    <a:lnTo>
                      <a:pt x="1618" y="62"/>
                    </a:lnTo>
                    <a:lnTo>
                      <a:pt x="1620" y="60"/>
                    </a:lnTo>
                    <a:lnTo>
                      <a:pt x="1624" y="58"/>
                    </a:lnTo>
                    <a:lnTo>
                      <a:pt x="1624" y="58"/>
                    </a:lnTo>
                    <a:lnTo>
                      <a:pt x="1625" y="54"/>
                    </a:lnTo>
                    <a:lnTo>
                      <a:pt x="1625" y="51"/>
                    </a:lnTo>
                    <a:lnTo>
                      <a:pt x="1625" y="49"/>
                    </a:lnTo>
                    <a:lnTo>
                      <a:pt x="1622" y="45"/>
                    </a:lnTo>
                    <a:lnTo>
                      <a:pt x="1622" y="45"/>
                    </a:lnTo>
                    <a:lnTo>
                      <a:pt x="1616" y="45"/>
                    </a:lnTo>
                    <a:lnTo>
                      <a:pt x="1611" y="45"/>
                    </a:lnTo>
                    <a:lnTo>
                      <a:pt x="1607" y="45"/>
                    </a:lnTo>
                    <a:lnTo>
                      <a:pt x="1602" y="43"/>
                    </a:lnTo>
                    <a:lnTo>
                      <a:pt x="1602" y="43"/>
                    </a:lnTo>
                    <a:lnTo>
                      <a:pt x="1600" y="40"/>
                    </a:lnTo>
                    <a:lnTo>
                      <a:pt x="1598" y="36"/>
                    </a:lnTo>
                    <a:lnTo>
                      <a:pt x="1595" y="31"/>
                    </a:lnTo>
                    <a:lnTo>
                      <a:pt x="1595" y="31"/>
                    </a:lnTo>
                    <a:lnTo>
                      <a:pt x="1591" y="29"/>
                    </a:lnTo>
                    <a:lnTo>
                      <a:pt x="1587" y="27"/>
                    </a:lnTo>
                    <a:lnTo>
                      <a:pt x="1578" y="27"/>
                    </a:lnTo>
                    <a:lnTo>
                      <a:pt x="1558" y="29"/>
                    </a:lnTo>
                    <a:lnTo>
                      <a:pt x="1558" y="29"/>
                    </a:lnTo>
                    <a:lnTo>
                      <a:pt x="1553" y="31"/>
                    </a:lnTo>
                    <a:lnTo>
                      <a:pt x="1548" y="33"/>
                    </a:lnTo>
                    <a:lnTo>
                      <a:pt x="1539" y="38"/>
                    </a:lnTo>
                    <a:lnTo>
                      <a:pt x="1539" y="38"/>
                    </a:lnTo>
                    <a:lnTo>
                      <a:pt x="1535" y="40"/>
                    </a:lnTo>
                    <a:lnTo>
                      <a:pt x="1531" y="42"/>
                    </a:lnTo>
                    <a:lnTo>
                      <a:pt x="1528" y="42"/>
                    </a:lnTo>
                    <a:lnTo>
                      <a:pt x="1524" y="40"/>
                    </a:lnTo>
                    <a:lnTo>
                      <a:pt x="1524" y="40"/>
                    </a:lnTo>
                    <a:lnTo>
                      <a:pt x="1529" y="34"/>
                    </a:lnTo>
                    <a:lnTo>
                      <a:pt x="1531" y="33"/>
                    </a:lnTo>
                    <a:lnTo>
                      <a:pt x="1531" y="29"/>
                    </a:lnTo>
                    <a:lnTo>
                      <a:pt x="1531" y="29"/>
                    </a:lnTo>
                    <a:lnTo>
                      <a:pt x="1529" y="25"/>
                    </a:lnTo>
                    <a:lnTo>
                      <a:pt x="1526" y="25"/>
                    </a:lnTo>
                    <a:lnTo>
                      <a:pt x="1519" y="25"/>
                    </a:lnTo>
                    <a:lnTo>
                      <a:pt x="1504" y="29"/>
                    </a:lnTo>
                    <a:lnTo>
                      <a:pt x="1504" y="29"/>
                    </a:lnTo>
                    <a:lnTo>
                      <a:pt x="1497" y="29"/>
                    </a:lnTo>
                    <a:lnTo>
                      <a:pt x="1497" y="29"/>
                    </a:lnTo>
                    <a:lnTo>
                      <a:pt x="1488" y="27"/>
                    </a:lnTo>
                    <a:lnTo>
                      <a:pt x="1481" y="22"/>
                    </a:lnTo>
                    <a:lnTo>
                      <a:pt x="1473" y="20"/>
                    </a:lnTo>
                    <a:lnTo>
                      <a:pt x="1470" y="18"/>
                    </a:lnTo>
                    <a:lnTo>
                      <a:pt x="1464" y="20"/>
                    </a:lnTo>
                    <a:lnTo>
                      <a:pt x="1464" y="20"/>
                    </a:lnTo>
                    <a:lnTo>
                      <a:pt x="1461" y="22"/>
                    </a:lnTo>
                    <a:lnTo>
                      <a:pt x="1459" y="24"/>
                    </a:lnTo>
                    <a:lnTo>
                      <a:pt x="1455" y="29"/>
                    </a:lnTo>
                    <a:lnTo>
                      <a:pt x="1452" y="34"/>
                    </a:lnTo>
                    <a:lnTo>
                      <a:pt x="1446" y="38"/>
                    </a:lnTo>
                    <a:lnTo>
                      <a:pt x="1446" y="38"/>
                    </a:lnTo>
                    <a:lnTo>
                      <a:pt x="1443" y="38"/>
                    </a:lnTo>
                    <a:lnTo>
                      <a:pt x="1441" y="38"/>
                    </a:lnTo>
                    <a:lnTo>
                      <a:pt x="1434" y="36"/>
                    </a:lnTo>
                    <a:lnTo>
                      <a:pt x="1428" y="33"/>
                    </a:lnTo>
                    <a:lnTo>
                      <a:pt x="1423" y="29"/>
                    </a:lnTo>
                    <a:lnTo>
                      <a:pt x="1423" y="29"/>
                    </a:lnTo>
                    <a:lnTo>
                      <a:pt x="1415" y="29"/>
                    </a:lnTo>
                    <a:lnTo>
                      <a:pt x="1408" y="31"/>
                    </a:lnTo>
                    <a:lnTo>
                      <a:pt x="1403" y="33"/>
                    </a:lnTo>
                    <a:lnTo>
                      <a:pt x="1396" y="34"/>
                    </a:lnTo>
                    <a:lnTo>
                      <a:pt x="1396" y="34"/>
                    </a:lnTo>
                    <a:lnTo>
                      <a:pt x="1386" y="34"/>
                    </a:lnTo>
                    <a:lnTo>
                      <a:pt x="1383" y="36"/>
                    </a:lnTo>
                    <a:lnTo>
                      <a:pt x="1381" y="38"/>
                    </a:lnTo>
                    <a:lnTo>
                      <a:pt x="1383" y="42"/>
                    </a:lnTo>
                    <a:lnTo>
                      <a:pt x="1383" y="42"/>
                    </a:lnTo>
                    <a:lnTo>
                      <a:pt x="1386" y="47"/>
                    </a:lnTo>
                    <a:lnTo>
                      <a:pt x="1386" y="49"/>
                    </a:lnTo>
                    <a:lnTo>
                      <a:pt x="1383" y="51"/>
                    </a:lnTo>
                    <a:lnTo>
                      <a:pt x="1383" y="51"/>
                    </a:lnTo>
                    <a:lnTo>
                      <a:pt x="1381" y="51"/>
                    </a:lnTo>
                    <a:lnTo>
                      <a:pt x="1377" y="49"/>
                    </a:lnTo>
                    <a:lnTo>
                      <a:pt x="1374" y="45"/>
                    </a:lnTo>
                    <a:lnTo>
                      <a:pt x="1374" y="45"/>
                    </a:lnTo>
                    <a:lnTo>
                      <a:pt x="1370" y="43"/>
                    </a:lnTo>
                    <a:lnTo>
                      <a:pt x="1365" y="43"/>
                    </a:lnTo>
                    <a:lnTo>
                      <a:pt x="1365" y="43"/>
                    </a:lnTo>
                    <a:lnTo>
                      <a:pt x="1358" y="45"/>
                    </a:lnTo>
                    <a:lnTo>
                      <a:pt x="1350" y="49"/>
                    </a:lnTo>
                    <a:lnTo>
                      <a:pt x="1350" y="49"/>
                    </a:lnTo>
                    <a:lnTo>
                      <a:pt x="1348" y="51"/>
                    </a:lnTo>
                    <a:lnTo>
                      <a:pt x="1345" y="51"/>
                    </a:lnTo>
                    <a:lnTo>
                      <a:pt x="1338" y="49"/>
                    </a:lnTo>
                    <a:lnTo>
                      <a:pt x="1338" y="49"/>
                    </a:lnTo>
                    <a:lnTo>
                      <a:pt x="1334" y="49"/>
                    </a:lnTo>
                    <a:lnTo>
                      <a:pt x="1330" y="51"/>
                    </a:lnTo>
                    <a:lnTo>
                      <a:pt x="1327" y="52"/>
                    </a:lnTo>
                    <a:lnTo>
                      <a:pt x="1323" y="52"/>
                    </a:lnTo>
                    <a:lnTo>
                      <a:pt x="1323" y="52"/>
                    </a:lnTo>
                    <a:lnTo>
                      <a:pt x="1316" y="51"/>
                    </a:lnTo>
                    <a:lnTo>
                      <a:pt x="1312" y="51"/>
                    </a:lnTo>
                    <a:lnTo>
                      <a:pt x="1309" y="52"/>
                    </a:lnTo>
                    <a:lnTo>
                      <a:pt x="1309" y="52"/>
                    </a:lnTo>
                    <a:lnTo>
                      <a:pt x="1309" y="56"/>
                    </a:lnTo>
                    <a:lnTo>
                      <a:pt x="1309" y="60"/>
                    </a:lnTo>
                    <a:lnTo>
                      <a:pt x="1307" y="63"/>
                    </a:lnTo>
                    <a:lnTo>
                      <a:pt x="1301" y="65"/>
                    </a:lnTo>
                    <a:lnTo>
                      <a:pt x="1301" y="65"/>
                    </a:lnTo>
                    <a:lnTo>
                      <a:pt x="1298" y="63"/>
                    </a:lnTo>
                    <a:lnTo>
                      <a:pt x="1294" y="62"/>
                    </a:lnTo>
                    <a:lnTo>
                      <a:pt x="1291" y="58"/>
                    </a:lnTo>
                    <a:lnTo>
                      <a:pt x="1287" y="56"/>
                    </a:lnTo>
                    <a:lnTo>
                      <a:pt x="1287" y="56"/>
                    </a:lnTo>
                    <a:lnTo>
                      <a:pt x="1278" y="54"/>
                    </a:lnTo>
                    <a:lnTo>
                      <a:pt x="1269" y="52"/>
                    </a:lnTo>
                    <a:lnTo>
                      <a:pt x="1269" y="52"/>
                    </a:lnTo>
                    <a:lnTo>
                      <a:pt x="1260" y="47"/>
                    </a:lnTo>
                    <a:lnTo>
                      <a:pt x="1256" y="45"/>
                    </a:lnTo>
                    <a:lnTo>
                      <a:pt x="1251" y="49"/>
                    </a:lnTo>
                    <a:lnTo>
                      <a:pt x="1251" y="49"/>
                    </a:lnTo>
                    <a:lnTo>
                      <a:pt x="1249" y="51"/>
                    </a:lnTo>
                    <a:lnTo>
                      <a:pt x="1247" y="54"/>
                    </a:lnTo>
                    <a:lnTo>
                      <a:pt x="1247" y="54"/>
                    </a:lnTo>
                    <a:lnTo>
                      <a:pt x="1243" y="54"/>
                    </a:lnTo>
                    <a:lnTo>
                      <a:pt x="1240" y="54"/>
                    </a:lnTo>
                    <a:lnTo>
                      <a:pt x="1240" y="54"/>
                    </a:lnTo>
                    <a:lnTo>
                      <a:pt x="1236" y="56"/>
                    </a:lnTo>
                    <a:lnTo>
                      <a:pt x="1236" y="58"/>
                    </a:lnTo>
                    <a:lnTo>
                      <a:pt x="1238" y="62"/>
                    </a:lnTo>
                    <a:lnTo>
                      <a:pt x="1242" y="62"/>
                    </a:lnTo>
                    <a:lnTo>
                      <a:pt x="1242" y="62"/>
                    </a:lnTo>
                    <a:lnTo>
                      <a:pt x="1253" y="62"/>
                    </a:lnTo>
                    <a:lnTo>
                      <a:pt x="1258" y="62"/>
                    </a:lnTo>
                    <a:lnTo>
                      <a:pt x="1263" y="63"/>
                    </a:lnTo>
                    <a:lnTo>
                      <a:pt x="1263" y="63"/>
                    </a:lnTo>
                    <a:lnTo>
                      <a:pt x="1267" y="65"/>
                    </a:lnTo>
                    <a:lnTo>
                      <a:pt x="1269" y="69"/>
                    </a:lnTo>
                    <a:lnTo>
                      <a:pt x="1267" y="71"/>
                    </a:lnTo>
                    <a:lnTo>
                      <a:pt x="1265" y="74"/>
                    </a:lnTo>
                    <a:lnTo>
                      <a:pt x="1265" y="74"/>
                    </a:lnTo>
                    <a:lnTo>
                      <a:pt x="1260" y="76"/>
                    </a:lnTo>
                    <a:lnTo>
                      <a:pt x="1254" y="74"/>
                    </a:lnTo>
                    <a:lnTo>
                      <a:pt x="1243" y="71"/>
                    </a:lnTo>
                    <a:lnTo>
                      <a:pt x="1243" y="71"/>
                    </a:lnTo>
                    <a:lnTo>
                      <a:pt x="1234" y="71"/>
                    </a:lnTo>
                    <a:lnTo>
                      <a:pt x="1229" y="71"/>
                    </a:lnTo>
                    <a:lnTo>
                      <a:pt x="1225" y="71"/>
                    </a:lnTo>
                    <a:lnTo>
                      <a:pt x="1225" y="71"/>
                    </a:lnTo>
                    <a:lnTo>
                      <a:pt x="1220" y="67"/>
                    </a:lnTo>
                    <a:lnTo>
                      <a:pt x="1216" y="63"/>
                    </a:lnTo>
                    <a:lnTo>
                      <a:pt x="1216" y="63"/>
                    </a:lnTo>
                    <a:lnTo>
                      <a:pt x="1213" y="62"/>
                    </a:lnTo>
                    <a:lnTo>
                      <a:pt x="1209" y="62"/>
                    </a:lnTo>
                    <a:lnTo>
                      <a:pt x="1202" y="65"/>
                    </a:lnTo>
                    <a:lnTo>
                      <a:pt x="1196" y="71"/>
                    </a:lnTo>
                    <a:lnTo>
                      <a:pt x="1189" y="76"/>
                    </a:lnTo>
                    <a:lnTo>
                      <a:pt x="1189" y="76"/>
                    </a:lnTo>
                    <a:lnTo>
                      <a:pt x="1186" y="76"/>
                    </a:lnTo>
                    <a:lnTo>
                      <a:pt x="1182" y="74"/>
                    </a:lnTo>
                    <a:lnTo>
                      <a:pt x="1178" y="74"/>
                    </a:lnTo>
                    <a:lnTo>
                      <a:pt x="1175" y="74"/>
                    </a:lnTo>
                    <a:lnTo>
                      <a:pt x="1175" y="74"/>
                    </a:lnTo>
                    <a:lnTo>
                      <a:pt x="1173" y="78"/>
                    </a:lnTo>
                    <a:lnTo>
                      <a:pt x="1175" y="80"/>
                    </a:lnTo>
                    <a:lnTo>
                      <a:pt x="1182" y="81"/>
                    </a:lnTo>
                    <a:lnTo>
                      <a:pt x="1182" y="81"/>
                    </a:lnTo>
                    <a:lnTo>
                      <a:pt x="1187" y="81"/>
                    </a:lnTo>
                    <a:lnTo>
                      <a:pt x="1191" y="81"/>
                    </a:lnTo>
                    <a:lnTo>
                      <a:pt x="1191" y="85"/>
                    </a:lnTo>
                    <a:lnTo>
                      <a:pt x="1191" y="85"/>
                    </a:lnTo>
                    <a:lnTo>
                      <a:pt x="1182" y="85"/>
                    </a:lnTo>
                    <a:lnTo>
                      <a:pt x="1177" y="87"/>
                    </a:lnTo>
                    <a:lnTo>
                      <a:pt x="1177" y="89"/>
                    </a:lnTo>
                    <a:lnTo>
                      <a:pt x="1177" y="90"/>
                    </a:lnTo>
                    <a:lnTo>
                      <a:pt x="1177" y="90"/>
                    </a:lnTo>
                    <a:lnTo>
                      <a:pt x="1184" y="89"/>
                    </a:lnTo>
                    <a:lnTo>
                      <a:pt x="1195" y="87"/>
                    </a:lnTo>
                    <a:lnTo>
                      <a:pt x="1205" y="87"/>
                    </a:lnTo>
                    <a:lnTo>
                      <a:pt x="1207" y="89"/>
                    </a:lnTo>
                    <a:lnTo>
                      <a:pt x="1209" y="92"/>
                    </a:lnTo>
                    <a:lnTo>
                      <a:pt x="1209" y="92"/>
                    </a:lnTo>
                    <a:lnTo>
                      <a:pt x="1207" y="94"/>
                    </a:lnTo>
                    <a:lnTo>
                      <a:pt x="1204" y="96"/>
                    </a:lnTo>
                    <a:lnTo>
                      <a:pt x="1195" y="98"/>
                    </a:lnTo>
                    <a:lnTo>
                      <a:pt x="1186" y="98"/>
                    </a:lnTo>
                    <a:lnTo>
                      <a:pt x="1184" y="98"/>
                    </a:lnTo>
                    <a:lnTo>
                      <a:pt x="1182" y="101"/>
                    </a:lnTo>
                    <a:lnTo>
                      <a:pt x="1182" y="101"/>
                    </a:lnTo>
                    <a:lnTo>
                      <a:pt x="1184" y="103"/>
                    </a:lnTo>
                    <a:lnTo>
                      <a:pt x="1186" y="105"/>
                    </a:lnTo>
                    <a:lnTo>
                      <a:pt x="1193" y="103"/>
                    </a:lnTo>
                    <a:lnTo>
                      <a:pt x="1193" y="103"/>
                    </a:lnTo>
                    <a:lnTo>
                      <a:pt x="1200" y="101"/>
                    </a:lnTo>
                    <a:lnTo>
                      <a:pt x="1200" y="101"/>
                    </a:lnTo>
                    <a:lnTo>
                      <a:pt x="1209" y="101"/>
                    </a:lnTo>
                    <a:lnTo>
                      <a:pt x="1216" y="101"/>
                    </a:lnTo>
                    <a:lnTo>
                      <a:pt x="1216" y="101"/>
                    </a:lnTo>
                    <a:lnTo>
                      <a:pt x="1224" y="105"/>
                    </a:lnTo>
                    <a:lnTo>
                      <a:pt x="1227" y="105"/>
                    </a:lnTo>
                    <a:lnTo>
                      <a:pt x="1231" y="103"/>
                    </a:lnTo>
                    <a:lnTo>
                      <a:pt x="1231" y="103"/>
                    </a:lnTo>
                    <a:lnTo>
                      <a:pt x="1234" y="100"/>
                    </a:lnTo>
                    <a:lnTo>
                      <a:pt x="1238" y="101"/>
                    </a:lnTo>
                    <a:lnTo>
                      <a:pt x="1240" y="103"/>
                    </a:lnTo>
                    <a:lnTo>
                      <a:pt x="1240" y="103"/>
                    </a:lnTo>
                    <a:lnTo>
                      <a:pt x="1242" y="107"/>
                    </a:lnTo>
                    <a:lnTo>
                      <a:pt x="1243" y="109"/>
                    </a:lnTo>
                    <a:lnTo>
                      <a:pt x="1247" y="110"/>
                    </a:lnTo>
                    <a:lnTo>
                      <a:pt x="1247" y="110"/>
                    </a:lnTo>
                    <a:lnTo>
                      <a:pt x="1251" y="112"/>
                    </a:lnTo>
                    <a:lnTo>
                      <a:pt x="1256" y="110"/>
                    </a:lnTo>
                    <a:lnTo>
                      <a:pt x="1265" y="107"/>
                    </a:lnTo>
                    <a:lnTo>
                      <a:pt x="1265" y="107"/>
                    </a:lnTo>
                    <a:lnTo>
                      <a:pt x="1267" y="103"/>
                    </a:lnTo>
                    <a:lnTo>
                      <a:pt x="1269" y="101"/>
                    </a:lnTo>
                    <a:lnTo>
                      <a:pt x="1271" y="100"/>
                    </a:lnTo>
                    <a:lnTo>
                      <a:pt x="1274" y="98"/>
                    </a:lnTo>
                    <a:lnTo>
                      <a:pt x="1274" y="98"/>
                    </a:lnTo>
                    <a:lnTo>
                      <a:pt x="1281" y="100"/>
                    </a:lnTo>
                    <a:lnTo>
                      <a:pt x="1291" y="101"/>
                    </a:lnTo>
                    <a:lnTo>
                      <a:pt x="1291" y="101"/>
                    </a:lnTo>
                    <a:lnTo>
                      <a:pt x="1309" y="101"/>
                    </a:lnTo>
                    <a:lnTo>
                      <a:pt x="1325" y="101"/>
                    </a:lnTo>
                    <a:lnTo>
                      <a:pt x="1325" y="101"/>
                    </a:lnTo>
                    <a:lnTo>
                      <a:pt x="1336" y="100"/>
                    </a:lnTo>
                    <a:lnTo>
                      <a:pt x="1347" y="96"/>
                    </a:lnTo>
                    <a:lnTo>
                      <a:pt x="1347" y="96"/>
                    </a:lnTo>
                    <a:lnTo>
                      <a:pt x="1354" y="92"/>
                    </a:lnTo>
                    <a:lnTo>
                      <a:pt x="1363" y="89"/>
                    </a:lnTo>
                    <a:lnTo>
                      <a:pt x="1363" y="89"/>
                    </a:lnTo>
                    <a:lnTo>
                      <a:pt x="1368" y="87"/>
                    </a:lnTo>
                    <a:lnTo>
                      <a:pt x="1376" y="87"/>
                    </a:lnTo>
                    <a:lnTo>
                      <a:pt x="1383" y="87"/>
                    </a:lnTo>
                    <a:lnTo>
                      <a:pt x="1388" y="89"/>
                    </a:lnTo>
                    <a:lnTo>
                      <a:pt x="1388" y="89"/>
                    </a:lnTo>
                    <a:lnTo>
                      <a:pt x="1392" y="92"/>
                    </a:lnTo>
                    <a:lnTo>
                      <a:pt x="1394" y="96"/>
                    </a:lnTo>
                    <a:lnTo>
                      <a:pt x="1390" y="98"/>
                    </a:lnTo>
                    <a:lnTo>
                      <a:pt x="1386" y="100"/>
                    </a:lnTo>
                    <a:lnTo>
                      <a:pt x="1374" y="101"/>
                    </a:lnTo>
                    <a:lnTo>
                      <a:pt x="1367" y="103"/>
                    </a:lnTo>
                    <a:lnTo>
                      <a:pt x="1367" y="103"/>
                    </a:lnTo>
                    <a:lnTo>
                      <a:pt x="1376" y="105"/>
                    </a:lnTo>
                    <a:lnTo>
                      <a:pt x="1379" y="109"/>
                    </a:lnTo>
                    <a:lnTo>
                      <a:pt x="1379" y="109"/>
                    </a:lnTo>
                    <a:lnTo>
                      <a:pt x="1377" y="112"/>
                    </a:lnTo>
                    <a:lnTo>
                      <a:pt x="1377" y="112"/>
                    </a:lnTo>
                    <a:lnTo>
                      <a:pt x="1374" y="112"/>
                    </a:lnTo>
                    <a:lnTo>
                      <a:pt x="1368" y="112"/>
                    </a:lnTo>
                    <a:lnTo>
                      <a:pt x="1358" y="112"/>
                    </a:lnTo>
                    <a:lnTo>
                      <a:pt x="1358" y="112"/>
                    </a:lnTo>
                    <a:lnTo>
                      <a:pt x="1348" y="112"/>
                    </a:lnTo>
                    <a:lnTo>
                      <a:pt x="1332" y="112"/>
                    </a:lnTo>
                    <a:lnTo>
                      <a:pt x="1323" y="114"/>
                    </a:lnTo>
                    <a:lnTo>
                      <a:pt x="1318" y="116"/>
                    </a:lnTo>
                    <a:lnTo>
                      <a:pt x="1314" y="119"/>
                    </a:lnTo>
                    <a:lnTo>
                      <a:pt x="1312" y="121"/>
                    </a:lnTo>
                    <a:lnTo>
                      <a:pt x="1314" y="123"/>
                    </a:lnTo>
                    <a:lnTo>
                      <a:pt x="1314" y="123"/>
                    </a:lnTo>
                    <a:lnTo>
                      <a:pt x="1316" y="128"/>
                    </a:lnTo>
                    <a:lnTo>
                      <a:pt x="1320" y="132"/>
                    </a:lnTo>
                    <a:lnTo>
                      <a:pt x="1320" y="132"/>
                    </a:lnTo>
                    <a:lnTo>
                      <a:pt x="1327" y="134"/>
                    </a:lnTo>
                    <a:lnTo>
                      <a:pt x="1329" y="134"/>
                    </a:lnTo>
                    <a:lnTo>
                      <a:pt x="1330" y="136"/>
                    </a:lnTo>
                    <a:lnTo>
                      <a:pt x="1330" y="136"/>
                    </a:lnTo>
                    <a:lnTo>
                      <a:pt x="1330" y="139"/>
                    </a:lnTo>
                    <a:lnTo>
                      <a:pt x="1329" y="139"/>
                    </a:lnTo>
                    <a:lnTo>
                      <a:pt x="1321" y="139"/>
                    </a:lnTo>
                    <a:lnTo>
                      <a:pt x="1321" y="139"/>
                    </a:lnTo>
                    <a:lnTo>
                      <a:pt x="1310" y="136"/>
                    </a:lnTo>
                    <a:lnTo>
                      <a:pt x="1301" y="130"/>
                    </a:lnTo>
                    <a:lnTo>
                      <a:pt x="1292" y="123"/>
                    </a:lnTo>
                    <a:lnTo>
                      <a:pt x="1281" y="116"/>
                    </a:lnTo>
                    <a:lnTo>
                      <a:pt x="1281" y="116"/>
                    </a:lnTo>
                    <a:lnTo>
                      <a:pt x="1274" y="114"/>
                    </a:lnTo>
                    <a:lnTo>
                      <a:pt x="1267" y="114"/>
                    </a:lnTo>
                    <a:lnTo>
                      <a:pt x="1260" y="114"/>
                    </a:lnTo>
                    <a:lnTo>
                      <a:pt x="1254" y="116"/>
                    </a:lnTo>
                    <a:lnTo>
                      <a:pt x="1254" y="116"/>
                    </a:lnTo>
                    <a:lnTo>
                      <a:pt x="1249" y="118"/>
                    </a:lnTo>
                    <a:lnTo>
                      <a:pt x="1245" y="123"/>
                    </a:lnTo>
                    <a:lnTo>
                      <a:pt x="1245" y="123"/>
                    </a:lnTo>
                    <a:lnTo>
                      <a:pt x="1243" y="130"/>
                    </a:lnTo>
                    <a:lnTo>
                      <a:pt x="1242" y="132"/>
                    </a:lnTo>
                    <a:lnTo>
                      <a:pt x="1240" y="134"/>
                    </a:lnTo>
                    <a:lnTo>
                      <a:pt x="1240" y="134"/>
                    </a:lnTo>
                    <a:lnTo>
                      <a:pt x="1236" y="134"/>
                    </a:lnTo>
                    <a:lnTo>
                      <a:pt x="1233" y="132"/>
                    </a:lnTo>
                    <a:lnTo>
                      <a:pt x="1229" y="128"/>
                    </a:lnTo>
                    <a:lnTo>
                      <a:pt x="1220" y="118"/>
                    </a:lnTo>
                    <a:lnTo>
                      <a:pt x="1220" y="118"/>
                    </a:lnTo>
                    <a:lnTo>
                      <a:pt x="1216" y="116"/>
                    </a:lnTo>
                    <a:lnTo>
                      <a:pt x="1213" y="116"/>
                    </a:lnTo>
                    <a:lnTo>
                      <a:pt x="1204" y="116"/>
                    </a:lnTo>
                    <a:lnTo>
                      <a:pt x="1204" y="116"/>
                    </a:lnTo>
                    <a:lnTo>
                      <a:pt x="1191" y="118"/>
                    </a:lnTo>
                    <a:lnTo>
                      <a:pt x="1186" y="118"/>
                    </a:lnTo>
                    <a:lnTo>
                      <a:pt x="1180" y="116"/>
                    </a:lnTo>
                    <a:lnTo>
                      <a:pt x="1180" y="116"/>
                    </a:lnTo>
                    <a:lnTo>
                      <a:pt x="1171" y="110"/>
                    </a:lnTo>
                    <a:lnTo>
                      <a:pt x="1164" y="103"/>
                    </a:lnTo>
                    <a:lnTo>
                      <a:pt x="1158" y="94"/>
                    </a:lnTo>
                    <a:lnTo>
                      <a:pt x="1151" y="87"/>
                    </a:lnTo>
                    <a:lnTo>
                      <a:pt x="1151" y="87"/>
                    </a:lnTo>
                    <a:lnTo>
                      <a:pt x="1144" y="83"/>
                    </a:lnTo>
                    <a:lnTo>
                      <a:pt x="1137" y="81"/>
                    </a:lnTo>
                    <a:lnTo>
                      <a:pt x="1122" y="78"/>
                    </a:lnTo>
                    <a:lnTo>
                      <a:pt x="1122" y="78"/>
                    </a:lnTo>
                    <a:lnTo>
                      <a:pt x="1115" y="78"/>
                    </a:lnTo>
                    <a:lnTo>
                      <a:pt x="1106" y="81"/>
                    </a:lnTo>
                    <a:lnTo>
                      <a:pt x="1104" y="81"/>
                    </a:lnTo>
                    <a:lnTo>
                      <a:pt x="1104" y="83"/>
                    </a:lnTo>
                    <a:lnTo>
                      <a:pt x="1106" y="85"/>
                    </a:lnTo>
                    <a:lnTo>
                      <a:pt x="1110" y="87"/>
                    </a:lnTo>
                    <a:lnTo>
                      <a:pt x="1110" y="87"/>
                    </a:lnTo>
                    <a:lnTo>
                      <a:pt x="1115" y="87"/>
                    </a:lnTo>
                    <a:lnTo>
                      <a:pt x="1117" y="89"/>
                    </a:lnTo>
                    <a:lnTo>
                      <a:pt x="1117" y="92"/>
                    </a:lnTo>
                    <a:lnTo>
                      <a:pt x="1113" y="92"/>
                    </a:lnTo>
                    <a:lnTo>
                      <a:pt x="1113" y="92"/>
                    </a:lnTo>
                    <a:lnTo>
                      <a:pt x="1102" y="92"/>
                    </a:lnTo>
                    <a:lnTo>
                      <a:pt x="1099" y="94"/>
                    </a:lnTo>
                    <a:lnTo>
                      <a:pt x="1097" y="96"/>
                    </a:lnTo>
                    <a:lnTo>
                      <a:pt x="1097" y="98"/>
                    </a:lnTo>
                    <a:lnTo>
                      <a:pt x="1097" y="98"/>
                    </a:lnTo>
                    <a:lnTo>
                      <a:pt x="1100" y="101"/>
                    </a:lnTo>
                    <a:lnTo>
                      <a:pt x="1106" y="101"/>
                    </a:lnTo>
                    <a:lnTo>
                      <a:pt x="1115" y="101"/>
                    </a:lnTo>
                    <a:lnTo>
                      <a:pt x="1115" y="101"/>
                    </a:lnTo>
                    <a:close/>
                    <a:moveTo>
                      <a:pt x="1240" y="597"/>
                    </a:moveTo>
                    <a:lnTo>
                      <a:pt x="1240" y="597"/>
                    </a:lnTo>
                    <a:lnTo>
                      <a:pt x="1236" y="601"/>
                    </a:lnTo>
                    <a:lnTo>
                      <a:pt x="1236" y="604"/>
                    </a:lnTo>
                    <a:lnTo>
                      <a:pt x="1238" y="608"/>
                    </a:lnTo>
                    <a:lnTo>
                      <a:pt x="1242" y="612"/>
                    </a:lnTo>
                    <a:lnTo>
                      <a:pt x="1247" y="615"/>
                    </a:lnTo>
                    <a:lnTo>
                      <a:pt x="1251" y="615"/>
                    </a:lnTo>
                    <a:lnTo>
                      <a:pt x="1256" y="615"/>
                    </a:lnTo>
                    <a:lnTo>
                      <a:pt x="1260" y="613"/>
                    </a:lnTo>
                    <a:lnTo>
                      <a:pt x="1260" y="613"/>
                    </a:lnTo>
                    <a:lnTo>
                      <a:pt x="1263" y="610"/>
                    </a:lnTo>
                    <a:lnTo>
                      <a:pt x="1265" y="606"/>
                    </a:lnTo>
                    <a:lnTo>
                      <a:pt x="1265" y="597"/>
                    </a:lnTo>
                    <a:lnTo>
                      <a:pt x="1265" y="593"/>
                    </a:lnTo>
                    <a:lnTo>
                      <a:pt x="1267" y="590"/>
                    </a:lnTo>
                    <a:lnTo>
                      <a:pt x="1271" y="588"/>
                    </a:lnTo>
                    <a:lnTo>
                      <a:pt x="1276" y="588"/>
                    </a:lnTo>
                    <a:lnTo>
                      <a:pt x="1276" y="588"/>
                    </a:lnTo>
                    <a:lnTo>
                      <a:pt x="1278" y="590"/>
                    </a:lnTo>
                    <a:lnTo>
                      <a:pt x="1280" y="595"/>
                    </a:lnTo>
                    <a:lnTo>
                      <a:pt x="1281" y="603"/>
                    </a:lnTo>
                    <a:lnTo>
                      <a:pt x="1283" y="606"/>
                    </a:lnTo>
                    <a:lnTo>
                      <a:pt x="1283" y="606"/>
                    </a:lnTo>
                    <a:lnTo>
                      <a:pt x="1291" y="610"/>
                    </a:lnTo>
                    <a:lnTo>
                      <a:pt x="1298" y="610"/>
                    </a:lnTo>
                    <a:lnTo>
                      <a:pt x="1298" y="610"/>
                    </a:lnTo>
                    <a:lnTo>
                      <a:pt x="1301" y="610"/>
                    </a:lnTo>
                    <a:lnTo>
                      <a:pt x="1307" y="610"/>
                    </a:lnTo>
                    <a:lnTo>
                      <a:pt x="1307" y="610"/>
                    </a:lnTo>
                    <a:lnTo>
                      <a:pt x="1307" y="606"/>
                    </a:lnTo>
                    <a:lnTo>
                      <a:pt x="1307" y="603"/>
                    </a:lnTo>
                    <a:lnTo>
                      <a:pt x="1307" y="599"/>
                    </a:lnTo>
                    <a:lnTo>
                      <a:pt x="1303" y="597"/>
                    </a:lnTo>
                    <a:lnTo>
                      <a:pt x="1303" y="597"/>
                    </a:lnTo>
                    <a:lnTo>
                      <a:pt x="1301" y="597"/>
                    </a:lnTo>
                    <a:lnTo>
                      <a:pt x="1298" y="595"/>
                    </a:lnTo>
                    <a:lnTo>
                      <a:pt x="1298" y="595"/>
                    </a:lnTo>
                    <a:lnTo>
                      <a:pt x="1291" y="592"/>
                    </a:lnTo>
                    <a:lnTo>
                      <a:pt x="1287" y="586"/>
                    </a:lnTo>
                    <a:lnTo>
                      <a:pt x="1287" y="586"/>
                    </a:lnTo>
                    <a:lnTo>
                      <a:pt x="1278" y="575"/>
                    </a:lnTo>
                    <a:lnTo>
                      <a:pt x="1272" y="570"/>
                    </a:lnTo>
                    <a:lnTo>
                      <a:pt x="1267" y="566"/>
                    </a:lnTo>
                    <a:lnTo>
                      <a:pt x="1267" y="566"/>
                    </a:lnTo>
                    <a:lnTo>
                      <a:pt x="1260" y="566"/>
                    </a:lnTo>
                    <a:lnTo>
                      <a:pt x="1251" y="570"/>
                    </a:lnTo>
                    <a:lnTo>
                      <a:pt x="1251" y="570"/>
                    </a:lnTo>
                    <a:lnTo>
                      <a:pt x="1245" y="574"/>
                    </a:lnTo>
                    <a:lnTo>
                      <a:pt x="1245" y="574"/>
                    </a:lnTo>
                    <a:lnTo>
                      <a:pt x="1243" y="577"/>
                    </a:lnTo>
                    <a:lnTo>
                      <a:pt x="1245" y="581"/>
                    </a:lnTo>
                    <a:lnTo>
                      <a:pt x="1247" y="588"/>
                    </a:lnTo>
                    <a:lnTo>
                      <a:pt x="1247" y="588"/>
                    </a:lnTo>
                    <a:lnTo>
                      <a:pt x="1247" y="592"/>
                    </a:lnTo>
                    <a:lnTo>
                      <a:pt x="1245" y="593"/>
                    </a:lnTo>
                    <a:lnTo>
                      <a:pt x="1240" y="597"/>
                    </a:lnTo>
                    <a:lnTo>
                      <a:pt x="1240" y="597"/>
                    </a:lnTo>
                    <a:close/>
                    <a:moveTo>
                      <a:pt x="1577" y="631"/>
                    </a:moveTo>
                    <a:lnTo>
                      <a:pt x="1577" y="631"/>
                    </a:lnTo>
                    <a:lnTo>
                      <a:pt x="1580" y="633"/>
                    </a:lnTo>
                    <a:lnTo>
                      <a:pt x="1582" y="633"/>
                    </a:lnTo>
                    <a:lnTo>
                      <a:pt x="1584" y="630"/>
                    </a:lnTo>
                    <a:lnTo>
                      <a:pt x="1586" y="624"/>
                    </a:lnTo>
                    <a:lnTo>
                      <a:pt x="1584" y="621"/>
                    </a:lnTo>
                    <a:lnTo>
                      <a:pt x="1580" y="621"/>
                    </a:lnTo>
                    <a:lnTo>
                      <a:pt x="1580" y="621"/>
                    </a:lnTo>
                    <a:lnTo>
                      <a:pt x="1578" y="621"/>
                    </a:lnTo>
                    <a:lnTo>
                      <a:pt x="1577" y="621"/>
                    </a:lnTo>
                    <a:lnTo>
                      <a:pt x="1575" y="624"/>
                    </a:lnTo>
                    <a:lnTo>
                      <a:pt x="1575" y="628"/>
                    </a:lnTo>
                    <a:lnTo>
                      <a:pt x="1577" y="631"/>
                    </a:lnTo>
                    <a:lnTo>
                      <a:pt x="1577" y="631"/>
                    </a:lnTo>
                    <a:close/>
                    <a:moveTo>
                      <a:pt x="1354" y="434"/>
                    </a:moveTo>
                    <a:lnTo>
                      <a:pt x="1354" y="434"/>
                    </a:lnTo>
                    <a:lnTo>
                      <a:pt x="1350" y="434"/>
                    </a:lnTo>
                    <a:lnTo>
                      <a:pt x="1350" y="434"/>
                    </a:lnTo>
                    <a:lnTo>
                      <a:pt x="1343" y="434"/>
                    </a:lnTo>
                    <a:lnTo>
                      <a:pt x="1336" y="436"/>
                    </a:lnTo>
                    <a:lnTo>
                      <a:pt x="1332" y="440"/>
                    </a:lnTo>
                    <a:lnTo>
                      <a:pt x="1330" y="443"/>
                    </a:lnTo>
                    <a:lnTo>
                      <a:pt x="1330" y="445"/>
                    </a:lnTo>
                    <a:lnTo>
                      <a:pt x="1330" y="445"/>
                    </a:lnTo>
                    <a:lnTo>
                      <a:pt x="1334" y="451"/>
                    </a:lnTo>
                    <a:lnTo>
                      <a:pt x="1339" y="454"/>
                    </a:lnTo>
                    <a:lnTo>
                      <a:pt x="1347" y="456"/>
                    </a:lnTo>
                    <a:lnTo>
                      <a:pt x="1352" y="456"/>
                    </a:lnTo>
                    <a:lnTo>
                      <a:pt x="1352" y="456"/>
                    </a:lnTo>
                    <a:lnTo>
                      <a:pt x="1358" y="451"/>
                    </a:lnTo>
                    <a:lnTo>
                      <a:pt x="1361" y="445"/>
                    </a:lnTo>
                    <a:lnTo>
                      <a:pt x="1359" y="438"/>
                    </a:lnTo>
                    <a:lnTo>
                      <a:pt x="1358" y="436"/>
                    </a:lnTo>
                    <a:lnTo>
                      <a:pt x="1354" y="434"/>
                    </a:lnTo>
                    <a:lnTo>
                      <a:pt x="1354" y="434"/>
                    </a:lnTo>
                    <a:close/>
                    <a:moveTo>
                      <a:pt x="1709" y="919"/>
                    </a:moveTo>
                    <a:lnTo>
                      <a:pt x="1709" y="919"/>
                    </a:lnTo>
                    <a:lnTo>
                      <a:pt x="1710" y="912"/>
                    </a:lnTo>
                    <a:lnTo>
                      <a:pt x="1709" y="908"/>
                    </a:lnTo>
                    <a:lnTo>
                      <a:pt x="1705" y="907"/>
                    </a:lnTo>
                    <a:lnTo>
                      <a:pt x="1705" y="907"/>
                    </a:lnTo>
                    <a:lnTo>
                      <a:pt x="1700" y="907"/>
                    </a:lnTo>
                    <a:lnTo>
                      <a:pt x="1700" y="907"/>
                    </a:lnTo>
                    <a:lnTo>
                      <a:pt x="1696" y="908"/>
                    </a:lnTo>
                    <a:lnTo>
                      <a:pt x="1694" y="910"/>
                    </a:lnTo>
                    <a:lnTo>
                      <a:pt x="1691" y="917"/>
                    </a:lnTo>
                    <a:lnTo>
                      <a:pt x="1689" y="932"/>
                    </a:lnTo>
                    <a:lnTo>
                      <a:pt x="1689" y="932"/>
                    </a:lnTo>
                    <a:lnTo>
                      <a:pt x="1687" y="937"/>
                    </a:lnTo>
                    <a:lnTo>
                      <a:pt x="1683" y="943"/>
                    </a:lnTo>
                    <a:lnTo>
                      <a:pt x="1674" y="954"/>
                    </a:lnTo>
                    <a:lnTo>
                      <a:pt x="1665" y="964"/>
                    </a:lnTo>
                    <a:lnTo>
                      <a:pt x="1662" y="972"/>
                    </a:lnTo>
                    <a:lnTo>
                      <a:pt x="1662" y="977"/>
                    </a:lnTo>
                    <a:lnTo>
                      <a:pt x="1662" y="977"/>
                    </a:lnTo>
                    <a:lnTo>
                      <a:pt x="1662" y="984"/>
                    </a:lnTo>
                    <a:lnTo>
                      <a:pt x="1665" y="990"/>
                    </a:lnTo>
                    <a:lnTo>
                      <a:pt x="1669" y="995"/>
                    </a:lnTo>
                    <a:lnTo>
                      <a:pt x="1674" y="999"/>
                    </a:lnTo>
                    <a:lnTo>
                      <a:pt x="1680" y="1001"/>
                    </a:lnTo>
                    <a:lnTo>
                      <a:pt x="1685" y="1001"/>
                    </a:lnTo>
                    <a:lnTo>
                      <a:pt x="1700" y="1001"/>
                    </a:lnTo>
                    <a:lnTo>
                      <a:pt x="1700" y="1001"/>
                    </a:lnTo>
                    <a:lnTo>
                      <a:pt x="1712" y="1001"/>
                    </a:lnTo>
                    <a:lnTo>
                      <a:pt x="1727" y="1002"/>
                    </a:lnTo>
                    <a:lnTo>
                      <a:pt x="1727" y="1002"/>
                    </a:lnTo>
                    <a:lnTo>
                      <a:pt x="1732" y="1004"/>
                    </a:lnTo>
                    <a:lnTo>
                      <a:pt x="1738" y="1006"/>
                    </a:lnTo>
                    <a:lnTo>
                      <a:pt x="1743" y="1010"/>
                    </a:lnTo>
                    <a:lnTo>
                      <a:pt x="1748" y="1011"/>
                    </a:lnTo>
                    <a:lnTo>
                      <a:pt x="1748" y="1011"/>
                    </a:lnTo>
                    <a:lnTo>
                      <a:pt x="1754" y="1011"/>
                    </a:lnTo>
                    <a:lnTo>
                      <a:pt x="1758" y="1010"/>
                    </a:lnTo>
                    <a:lnTo>
                      <a:pt x="1763" y="1006"/>
                    </a:lnTo>
                    <a:lnTo>
                      <a:pt x="1765" y="1001"/>
                    </a:lnTo>
                    <a:lnTo>
                      <a:pt x="1765" y="1001"/>
                    </a:lnTo>
                    <a:lnTo>
                      <a:pt x="1767" y="995"/>
                    </a:lnTo>
                    <a:lnTo>
                      <a:pt x="1765" y="990"/>
                    </a:lnTo>
                    <a:lnTo>
                      <a:pt x="1761" y="984"/>
                    </a:lnTo>
                    <a:lnTo>
                      <a:pt x="1756" y="981"/>
                    </a:lnTo>
                    <a:lnTo>
                      <a:pt x="1756" y="981"/>
                    </a:lnTo>
                    <a:lnTo>
                      <a:pt x="1748" y="975"/>
                    </a:lnTo>
                    <a:lnTo>
                      <a:pt x="1743" y="968"/>
                    </a:lnTo>
                    <a:lnTo>
                      <a:pt x="1743" y="968"/>
                    </a:lnTo>
                    <a:lnTo>
                      <a:pt x="1739" y="961"/>
                    </a:lnTo>
                    <a:lnTo>
                      <a:pt x="1734" y="955"/>
                    </a:lnTo>
                    <a:lnTo>
                      <a:pt x="1729" y="952"/>
                    </a:lnTo>
                    <a:lnTo>
                      <a:pt x="1725" y="952"/>
                    </a:lnTo>
                    <a:lnTo>
                      <a:pt x="1721" y="954"/>
                    </a:lnTo>
                    <a:lnTo>
                      <a:pt x="1721" y="954"/>
                    </a:lnTo>
                    <a:lnTo>
                      <a:pt x="1716" y="955"/>
                    </a:lnTo>
                    <a:lnTo>
                      <a:pt x="1712" y="957"/>
                    </a:lnTo>
                    <a:lnTo>
                      <a:pt x="1712" y="957"/>
                    </a:lnTo>
                    <a:lnTo>
                      <a:pt x="1707" y="957"/>
                    </a:lnTo>
                    <a:lnTo>
                      <a:pt x="1701" y="954"/>
                    </a:lnTo>
                    <a:lnTo>
                      <a:pt x="1701" y="954"/>
                    </a:lnTo>
                    <a:lnTo>
                      <a:pt x="1700" y="950"/>
                    </a:lnTo>
                    <a:lnTo>
                      <a:pt x="1700" y="946"/>
                    </a:lnTo>
                    <a:lnTo>
                      <a:pt x="1703" y="939"/>
                    </a:lnTo>
                    <a:lnTo>
                      <a:pt x="1703" y="939"/>
                    </a:lnTo>
                    <a:lnTo>
                      <a:pt x="1709" y="919"/>
                    </a:lnTo>
                    <a:lnTo>
                      <a:pt x="1709" y="919"/>
                    </a:lnTo>
                    <a:close/>
                    <a:moveTo>
                      <a:pt x="1453" y="1581"/>
                    </a:moveTo>
                    <a:lnTo>
                      <a:pt x="1453" y="1581"/>
                    </a:lnTo>
                    <a:lnTo>
                      <a:pt x="1453" y="1587"/>
                    </a:lnTo>
                    <a:lnTo>
                      <a:pt x="1452" y="1592"/>
                    </a:lnTo>
                    <a:lnTo>
                      <a:pt x="1452" y="1592"/>
                    </a:lnTo>
                    <a:lnTo>
                      <a:pt x="1448" y="1594"/>
                    </a:lnTo>
                    <a:lnTo>
                      <a:pt x="1446" y="1594"/>
                    </a:lnTo>
                    <a:lnTo>
                      <a:pt x="1439" y="1592"/>
                    </a:lnTo>
                    <a:lnTo>
                      <a:pt x="1439" y="1592"/>
                    </a:lnTo>
                    <a:lnTo>
                      <a:pt x="1434" y="1590"/>
                    </a:lnTo>
                    <a:lnTo>
                      <a:pt x="1426" y="1590"/>
                    </a:lnTo>
                    <a:lnTo>
                      <a:pt x="1426" y="1590"/>
                    </a:lnTo>
                    <a:lnTo>
                      <a:pt x="1423" y="1590"/>
                    </a:lnTo>
                    <a:lnTo>
                      <a:pt x="1419" y="1592"/>
                    </a:lnTo>
                    <a:lnTo>
                      <a:pt x="1419" y="1596"/>
                    </a:lnTo>
                    <a:lnTo>
                      <a:pt x="1419" y="1600"/>
                    </a:lnTo>
                    <a:lnTo>
                      <a:pt x="1419" y="1600"/>
                    </a:lnTo>
                    <a:lnTo>
                      <a:pt x="1423" y="1601"/>
                    </a:lnTo>
                    <a:lnTo>
                      <a:pt x="1428" y="1603"/>
                    </a:lnTo>
                    <a:lnTo>
                      <a:pt x="1437" y="1603"/>
                    </a:lnTo>
                    <a:lnTo>
                      <a:pt x="1437" y="1603"/>
                    </a:lnTo>
                    <a:lnTo>
                      <a:pt x="1448" y="1600"/>
                    </a:lnTo>
                    <a:lnTo>
                      <a:pt x="1461" y="1600"/>
                    </a:lnTo>
                    <a:lnTo>
                      <a:pt x="1461" y="1600"/>
                    </a:lnTo>
                    <a:lnTo>
                      <a:pt x="1462" y="1600"/>
                    </a:lnTo>
                    <a:lnTo>
                      <a:pt x="1462" y="1600"/>
                    </a:lnTo>
                    <a:lnTo>
                      <a:pt x="1475" y="1603"/>
                    </a:lnTo>
                    <a:lnTo>
                      <a:pt x="1482" y="1603"/>
                    </a:lnTo>
                    <a:lnTo>
                      <a:pt x="1490" y="1603"/>
                    </a:lnTo>
                    <a:lnTo>
                      <a:pt x="1490" y="1603"/>
                    </a:lnTo>
                    <a:lnTo>
                      <a:pt x="1493" y="1600"/>
                    </a:lnTo>
                    <a:lnTo>
                      <a:pt x="1493" y="1596"/>
                    </a:lnTo>
                    <a:lnTo>
                      <a:pt x="1493" y="1590"/>
                    </a:lnTo>
                    <a:lnTo>
                      <a:pt x="1491" y="1587"/>
                    </a:lnTo>
                    <a:lnTo>
                      <a:pt x="1491" y="1587"/>
                    </a:lnTo>
                    <a:lnTo>
                      <a:pt x="1488" y="1581"/>
                    </a:lnTo>
                    <a:lnTo>
                      <a:pt x="1484" y="1578"/>
                    </a:lnTo>
                    <a:lnTo>
                      <a:pt x="1479" y="1576"/>
                    </a:lnTo>
                    <a:lnTo>
                      <a:pt x="1473" y="1574"/>
                    </a:lnTo>
                    <a:lnTo>
                      <a:pt x="1468" y="1572"/>
                    </a:lnTo>
                    <a:lnTo>
                      <a:pt x="1462" y="1574"/>
                    </a:lnTo>
                    <a:lnTo>
                      <a:pt x="1457" y="1578"/>
                    </a:lnTo>
                    <a:lnTo>
                      <a:pt x="1453" y="1581"/>
                    </a:lnTo>
                    <a:lnTo>
                      <a:pt x="1453" y="1581"/>
                    </a:lnTo>
                    <a:close/>
                    <a:moveTo>
                      <a:pt x="1381" y="1547"/>
                    </a:moveTo>
                    <a:lnTo>
                      <a:pt x="1381" y="1547"/>
                    </a:lnTo>
                    <a:lnTo>
                      <a:pt x="1367" y="1542"/>
                    </a:lnTo>
                    <a:lnTo>
                      <a:pt x="1354" y="1533"/>
                    </a:lnTo>
                    <a:lnTo>
                      <a:pt x="1327" y="1516"/>
                    </a:lnTo>
                    <a:lnTo>
                      <a:pt x="1327" y="1516"/>
                    </a:lnTo>
                    <a:lnTo>
                      <a:pt x="1316" y="1511"/>
                    </a:lnTo>
                    <a:lnTo>
                      <a:pt x="1310" y="1509"/>
                    </a:lnTo>
                    <a:lnTo>
                      <a:pt x="1305" y="1507"/>
                    </a:lnTo>
                    <a:lnTo>
                      <a:pt x="1305" y="1507"/>
                    </a:lnTo>
                    <a:lnTo>
                      <a:pt x="1289" y="1505"/>
                    </a:lnTo>
                    <a:lnTo>
                      <a:pt x="1289" y="1505"/>
                    </a:lnTo>
                    <a:lnTo>
                      <a:pt x="1283" y="1507"/>
                    </a:lnTo>
                    <a:lnTo>
                      <a:pt x="1278" y="1511"/>
                    </a:lnTo>
                    <a:lnTo>
                      <a:pt x="1278" y="1511"/>
                    </a:lnTo>
                    <a:lnTo>
                      <a:pt x="1276" y="1515"/>
                    </a:lnTo>
                    <a:lnTo>
                      <a:pt x="1276" y="1518"/>
                    </a:lnTo>
                    <a:lnTo>
                      <a:pt x="1278" y="1520"/>
                    </a:lnTo>
                    <a:lnTo>
                      <a:pt x="1281" y="1520"/>
                    </a:lnTo>
                    <a:lnTo>
                      <a:pt x="1289" y="1520"/>
                    </a:lnTo>
                    <a:lnTo>
                      <a:pt x="1294" y="1520"/>
                    </a:lnTo>
                    <a:lnTo>
                      <a:pt x="1294" y="1520"/>
                    </a:lnTo>
                    <a:lnTo>
                      <a:pt x="1303" y="1518"/>
                    </a:lnTo>
                    <a:lnTo>
                      <a:pt x="1312" y="1516"/>
                    </a:lnTo>
                    <a:lnTo>
                      <a:pt x="1312" y="1516"/>
                    </a:lnTo>
                    <a:lnTo>
                      <a:pt x="1321" y="1520"/>
                    </a:lnTo>
                    <a:lnTo>
                      <a:pt x="1332" y="1527"/>
                    </a:lnTo>
                    <a:lnTo>
                      <a:pt x="1332" y="1527"/>
                    </a:lnTo>
                    <a:lnTo>
                      <a:pt x="1350" y="1543"/>
                    </a:lnTo>
                    <a:lnTo>
                      <a:pt x="1370" y="1562"/>
                    </a:lnTo>
                    <a:lnTo>
                      <a:pt x="1370" y="1562"/>
                    </a:lnTo>
                    <a:lnTo>
                      <a:pt x="1376" y="1567"/>
                    </a:lnTo>
                    <a:lnTo>
                      <a:pt x="1383" y="1571"/>
                    </a:lnTo>
                    <a:lnTo>
                      <a:pt x="1390" y="1572"/>
                    </a:lnTo>
                    <a:lnTo>
                      <a:pt x="1397" y="1572"/>
                    </a:lnTo>
                    <a:lnTo>
                      <a:pt x="1397" y="1572"/>
                    </a:lnTo>
                    <a:lnTo>
                      <a:pt x="1403" y="1571"/>
                    </a:lnTo>
                    <a:lnTo>
                      <a:pt x="1406" y="1567"/>
                    </a:lnTo>
                    <a:lnTo>
                      <a:pt x="1406" y="1563"/>
                    </a:lnTo>
                    <a:lnTo>
                      <a:pt x="1403" y="1560"/>
                    </a:lnTo>
                    <a:lnTo>
                      <a:pt x="1403" y="1560"/>
                    </a:lnTo>
                    <a:lnTo>
                      <a:pt x="1399" y="1554"/>
                    </a:lnTo>
                    <a:lnTo>
                      <a:pt x="1394" y="1552"/>
                    </a:lnTo>
                    <a:lnTo>
                      <a:pt x="1381" y="1547"/>
                    </a:lnTo>
                    <a:lnTo>
                      <a:pt x="1381" y="1547"/>
                    </a:lnTo>
                    <a:close/>
                    <a:moveTo>
                      <a:pt x="2208" y="432"/>
                    </a:moveTo>
                    <a:lnTo>
                      <a:pt x="2208" y="432"/>
                    </a:lnTo>
                    <a:lnTo>
                      <a:pt x="2206" y="429"/>
                    </a:lnTo>
                    <a:lnTo>
                      <a:pt x="2203" y="427"/>
                    </a:lnTo>
                    <a:lnTo>
                      <a:pt x="2194" y="425"/>
                    </a:lnTo>
                    <a:lnTo>
                      <a:pt x="2185" y="425"/>
                    </a:lnTo>
                    <a:lnTo>
                      <a:pt x="2181" y="425"/>
                    </a:lnTo>
                    <a:lnTo>
                      <a:pt x="2177" y="423"/>
                    </a:lnTo>
                    <a:lnTo>
                      <a:pt x="2177" y="423"/>
                    </a:lnTo>
                    <a:lnTo>
                      <a:pt x="2174" y="422"/>
                    </a:lnTo>
                    <a:lnTo>
                      <a:pt x="2172" y="420"/>
                    </a:lnTo>
                    <a:lnTo>
                      <a:pt x="2172" y="413"/>
                    </a:lnTo>
                    <a:lnTo>
                      <a:pt x="2170" y="407"/>
                    </a:lnTo>
                    <a:lnTo>
                      <a:pt x="2168" y="402"/>
                    </a:lnTo>
                    <a:lnTo>
                      <a:pt x="2168" y="402"/>
                    </a:lnTo>
                    <a:lnTo>
                      <a:pt x="2165" y="400"/>
                    </a:lnTo>
                    <a:lnTo>
                      <a:pt x="2161" y="400"/>
                    </a:lnTo>
                    <a:lnTo>
                      <a:pt x="2154" y="400"/>
                    </a:lnTo>
                    <a:lnTo>
                      <a:pt x="2154" y="400"/>
                    </a:lnTo>
                    <a:lnTo>
                      <a:pt x="2154" y="394"/>
                    </a:lnTo>
                    <a:lnTo>
                      <a:pt x="2152" y="391"/>
                    </a:lnTo>
                    <a:lnTo>
                      <a:pt x="2152" y="391"/>
                    </a:lnTo>
                    <a:lnTo>
                      <a:pt x="2147" y="387"/>
                    </a:lnTo>
                    <a:lnTo>
                      <a:pt x="2145" y="385"/>
                    </a:lnTo>
                    <a:lnTo>
                      <a:pt x="2143" y="382"/>
                    </a:lnTo>
                    <a:lnTo>
                      <a:pt x="2143" y="382"/>
                    </a:lnTo>
                    <a:lnTo>
                      <a:pt x="2145" y="380"/>
                    </a:lnTo>
                    <a:lnTo>
                      <a:pt x="2147" y="378"/>
                    </a:lnTo>
                    <a:lnTo>
                      <a:pt x="2154" y="375"/>
                    </a:lnTo>
                    <a:lnTo>
                      <a:pt x="2154" y="375"/>
                    </a:lnTo>
                    <a:lnTo>
                      <a:pt x="2161" y="375"/>
                    </a:lnTo>
                    <a:lnTo>
                      <a:pt x="2168" y="376"/>
                    </a:lnTo>
                    <a:lnTo>
                      <a:pt x="2183" y="382"/>
                    </a:lnTo>
                    <a:lnTo>
                      <a:pt x="2183" y="382"/>
                    </a:lnTo>
                    <a:lnTo>
                      <a:pt x="2192" y="389"/>
                    </a:lnTo>
                    <a:lnTo>
                      <a:pt x="2201" y="396"/>
                    </a:lnTo>
                    <a:lnTo>
                      <a:pt x="2201" y="396"/>
                    </a:lnTo>
                    <a:lnTo>
                      <a:pt x="2206" y="404"/>
                    </a:lnTo>
                    <a:lnTo>
                      <a:pt x="2210" y="405"/>
                    </a:lnTo>
                    <a:lnTo>
                      <a:pt x="2214" y="407"/>
                    </a:lnTo>
                    <a:lnTo>
                      <a:pt x="2214" y="407"/>
                    </a:lnTo>
                    <a:lnTo>
                      <a:pt x="2217" y="407"/>
                    </a:lnTo>
                    <a:lnTo>
                      <a:pt x="2221" y="407"/>
                    </a:lnTo>
                    <a:lnTo>
                      <a:pt x="2223" y="405"/>
                    </a:lnTo>
                    <a:lnTo>
                      <a:pt x="2223" y="400"/>
                    </a:lnTo>
                    <a:lnTo>
                      <a:pt x="2223" y="400"/>
                    </a:lnTo>
                    <a:lnTo>
                      <a:pt x="2223" y="398"/>
                    </a:lnTo>
                    <a:lnTo>
                      <a:pt x="2221" y="394"/>
                    </a:lnTo>
                    <a:lnTo>
                      <a:pt x="2215" y="389"/>
                    </a:lnTo>
                    <a:lnTo>
                      <a:pt x="2215" y="389"/>
                    </a:lnTo>
                    <a:lnTo>
                      <a:pt x="2215" y="385"/>
                    </a:lnTo>
                    <a:lnTo>
                      <a:pt x="2214" y="382"/>
                    </a:lnTo>
                    <a:lnTo>
                      <a:pt x="2217" y="375"/>
                    </a:lnTo>
                    <a:lnTo>
                      <a:pt x="2217" y="375"/>
                    </a:lnTo>
                    <a:lnTo>
                      <a:pt x="2219" y="369"/>
                    </a:lnTo>
                    <a:lnTo>
                      <a:pt x="2221" y="362"/>
                    </a:lnTo>
                    <a:lnTo>
                      <a:pt x="2219" y="355"/>
                    </a:lnTo>
                    <a:lnTo>
                      <a:pt x="2215" y="349"/>
                    </a:lnTo>
                    <a:lnTo>
                      <a:pt x="2215" y="349"/>
                    </a:lnTo>
                    <a:lnTo>
                      <a:pt x="2208" y="344"/>
                    </a:lnTo>
                    <a:lnTo>
                      <a:pt x="2206" y="340"/>
                    </a:lnTo>
                    <a:lnTo>
                      <a:pt x="2208" y="338"/>
                    </a:lnTo>
                    <a:lnTo>
                      <a:pt x="2208" y="338"/>
                    </a:lnTo>
                    <a:lnTo>
                      <a:pt x="2212" y="337"/>
                    </a:lnTo>
                    <a:lnTo>
                      <a:pt x="2215" y="335"/>
                    </a:lnTo>
                    <a:lnTo>
                      <a:pt x="2225" y="335"/>
                    </a:lnTo>
                    <a:lnTo>
                      <a:pt x="2234" y="335"/>
                    </a:lnTo>
                    <a:lnTo>
                      <a:pt x="2241" y="335"/>
                    </a:lnTo>
                    <a:lnTo>
                      <a:pt x="2241" y="335"/>
                    </a:lnTo>
                    <a:lnTo>
                      <a:pt x="2246" y="333"/>
                    </a:lnTo>
                    <a:lnTo>
                      <a:pt x="2248" y="331"/>
                    </a:lnTo>
                    <a:lnTo>
                      <a:pt x="2248" y="329"/>
                    </a:lnTo>
                    <a:lnTo>
                      <a:pt x="2248" y="329"/>
                    </a:lnTo>
                    <a:lnTo>
                      <a:pt x="2246" y="326"/>
                    </a:lnTo>
                    <a:lnTo>
                      <a:pt x="2244" y="324"/>
                    </a:lnTo>
                    <a:lnTo>
                      <a:pt x="2239" y="320"/>
                    </a:lnTo>
                    <a:lnTo>
                      <a:pt x="2239" y="320"/>
                    </a:lnTo>
                    <a:lnTo>
                      <a:pt x="2228" y="317"/>
                    </a:lnTo>
                    <a:lnTo>
                      <a:pt x="2223" y="315"/>
                    </a:lnTo>
                    <a:lnTo>
                      <a:pt x="2217" y="311"/>
                    </a:lnTo>
                    <a:lnTo>
                      <a:pt x="2217" y="311"/>
                    </a:lnTo>
                    <a:lnTo>
                      <a:pt x="2215" y="308"/>
                    </a:lnTo>
                    <a:lnTo>
                      <a:pt x="2215" y="304"/>
                    </a:lnTo>
                    <a:lnTo>
                      <a:pt x="2217" y="302"/>
                    </a:lnTo>
                    <a:lnTo>
                      <a:pt x="2221" y="300"/>
                    </a:lnTo>
                    <a:lnTo>
                      <a:pt x="2232" y="299"/>
                    </a:lnTo>
                    <a:lnTo>
                      <a:pt x="2241" y="299"/>
                    </a:lnTo>
                    <a:lnTo>
                      <a:pt x="2241" y="299"/>
                    </a:lnTo>
                    <a:lnTo>
                      <a:pt x="2252" y="300"/>
                    </a:lnTo>
                    <a:lnTo>
                      <a:pt x="2257" y="302"/>
                    </a:lnTo>
                    <a:lnTo>
                      <a:pt x="2261" y="300"/>
                    </a:lnTo>
                    <a:lnTo>
                      <a:pt x="2263" y="300"/>
                    </a:lnTo>
                    <a:lnTo>
                      <a:pt x="2263" y="300"/>
                    </a:lnTo>
                    <a:lnTo>
                      <a:pt x="2263" y="297"/>
                    </a:lnTo>
                    <a:lnTo>
                      <a:pt x="2261" y="295"/>
                    </a:lnTo>
                    <a:lnTo>
                      <a:pt x="2253" y="290"/>
                    </a:lnTo>
                    <a:lnTo>
                      <a:pt x="2246" y="286"/>
                    </a:lnTo>
                    <a:lnTo>
                      <a:pt x="2244" y="282"/>
                    </a:lnTo>
                    <a:lnTo>
                      <a:pt x="2246" y="279"/>
                    </a:lnTo>
                    <a:lnTo>
                      <a:pt x="2246" y="279"/>
                    </a:lnTo>
                    <a:lnTo>
                      <a:pt x="2250" y="273"/>
                    </a:lnTo>
                    <a:lnTo>
                      <a:pt x="2255" y="270"/>
                    </a:lnTo>
                    <a:lnTo>
                      <a:pt x="2261" y="264"/>
                    </a:lnTo>
                    <a:lnTo>
                      <a:pt x="2261" y="261"/>
                    </a:lnTo>
                    <a:lnTo>
                      <a:pt x="2259" y="255"/>
                    </a:lnTo>
                    <a:lnTo>
                      <a:pt x="2259" y="255"/>
                    </a:lnTo>
                    <a:lnTo>
                      <a:pt x="2257" y="252"/>
                    </a:lnTo>
                    <a:lnTo>
                      <a:pt x="2253" y="250"/>
                    </a:lnTo>
                    <a:lnTo>
                      <a:pt x="2244" y="250"/>
                    </a:lnTo>
                    <a:lnTo>
                      <a:pt x="2235" y="250"/>
                    </a:lnTo>
                    <a:lnTo>
                      <a:pt x="2232" y="248"/>
                    </a:lnTo>
                    <a:lnTo>
                      <a:pt x="2230" y="244"/>
                    </a:lnTo>
                    <a:lnTo>
                      <a:pt x="2230" y="244"/>
                    </a:lnTo>
                    <a:lnTo>
                      <a:pt x="2228" y="235"/>
                    </a:lnTo>
                    <a:lnTo>
                      <a:pt x="2228" y="230"/>
                    </a:lnTo>
                    <a:lnTo>
                      <a:pt x="2230" y="228"/>
                    </a:lnTo>
                    <a:lnTo>
                      <a:pt x="2234" y="226"/>
                    </a:lnTo>
                    <a:lnTo>
                      <a:pt x="2241" y="226"/>
                    </a:lnTo>
                    <a:lnTo>
                      <a:pt x="2241" y="226"/>
                    </a:lnTo>
                    <a:lnTo>
                      <a:pt x="2250" y="230"/>
                    </a:lnTo>
                    <a:lnTo>
                      <a:pt x="2263" y="237"/>
                    </a:lnTo>
                    <a:lnTo>
                      <a:pt x="2270" y="239"/>
                    </a:lnTo>
                    <a:lnTo>
                      <a:pt x="2275" y="241"/>
                    </a:lnTo>
                    <a:lnTo>
                      <a:pt x="2281" y="241"/>
                    </a:lnTo>
                    <a:lnTo>
                      <a:pt x="2284" y="237"/>
                    </a:lnTo>
                    <a:lnTo>
                      <a:pt x="2284" y="237"/>
                    </a:lnTo>
                    <a:lnTo>
                      <a:pt x="2286" y="233"/>
                    </a:lnTo>
                    <a:lnTo>
                      <a:pt x="2286" y="230"/>
                    </a:lnTo>
                    <a:lnTo>
                      <a:pt x="2284" y="226"/>
                    </a:lnTo>
                    <a:lnTo>
                      <a:pt x="2282" y="223"/>
                    </a:lnTo>
                    <a:lnTo>
                      <a:pt x="2275" y="217"/>
                    </a:lnTo>
                    <a:lnTo>
                      <a:pt x="2270" y="214"/>
                    </a:lnTo>
                    <a:lnTo>
                      <a:pt x="2270" y="214"/>
                    </a:lnTo>
                    <a:lnTo>
                      <a:pt x="2264" y="214"/>
                    </a:lnTo>
                    <a:lnTo>
                      <a:pt x="2261" y="212"/>
                    </a:lnTo>
                    <a:lnTo>
                      <a:pt x="2261" y="212"/>
                    </a:lnTo>
                    <a:lnTo>
                      <a:pt x="2257" y="208"/>
                    </a:lnTo>
                    <a:lnTo>
                      <a:pt x="2257" y="206"/>
                    </a:lnTo>
                    <a:lnTo>
                      <a:pt x="2259" y="203"/>
                    </a:lnTo>
                    <a:lnTo>
                      <a:pt x="2259" y="203"/>
                    </a:lnTo>
                    <a:lnTo>
                      <a:pt x="2255" y="199"/>
                    </a:lnTo>
                    <a:lnTo>
                      <a:pt x="2252" y="195"/>
                    </a:lnTo>
                    <a:lnTo>
                      <a:pt x="2248" y="194"/>
                    </a:lnTo>
                    <a:lnTo>
                      <a:pt x="2244" y="188"/>
                    </a:lnTo>
                    <a:lnTo>
                      <a:pt x="2244" y="188"/>
                    </a:lnTo>
                    <a:lnTo>
                      <a:pt x="2246" y="185"/>
                    </a:lnTo>
                    <a:lnTo>
                      <a:pt x="2248" y="181"/>
                    </a:lnTo>
                    <a:lnTo>
                      <a:pt x="2257" y="176"/>
                    </a:lnTo>
                    <a:lnTo>
                      <a:pt x="2257" y="176"/>
                    </a:lnTo>
                    <a:lnTo>
                      <a:pt x="2263" y="170"/>
                    </a:lnTo>
                    <a:lnTo>
                      <a:pt x="2266" y="161"/>
                    </a:lnTo>
                    <a:lnTo>
                      <a:pt x="2266" y="161"/>
                    </a:lnTo>
                    <a:lnTo>
                      <a:pt x="2268" y="156"/>
                    </a:lnTo>
                    <a:lnTo>
                      <a:pt x="2270" y="154"/>
                    </a:lnTo>
                    <a:lnTo>
                      <a:pt x="2277" y="150"/>
                    </a:lnTo>
                    <a:lnTo>
                      <a:pt x="2277" y="150"/>
                    </a:lnTo>
                    <a:lnTo>
                      <a:pt x="2282" y="147"/>
                    </a:lnTo>
                    <a:lnTo>
                      <a:pt x="2284" y="141"/>
                    </a:lnTo>
                    <a:lnTo>
                      <a:pt x="2282" y="136"/>
                    </a:lnTo>
                    <a:lnTo>
                      <a:pt x="2277" y="132"/>
                    </a:lnTo>
                    <a:lnTo>
                      <a:pt x="2277" y="132"/>
                    </a:lnTo>
                    <a:lnTo>
                      <a:pt x="2270" y="130"/>
                    </a:lnTo>
                    <a:lnTo>
                      <a:pt x="2264" y="128"/>
                    </a:lnTo>
                    <a:lnTo>
                      <a:pt x="2264" y="128"/>
                    </a:lnTo>
                    <a:lnTo>
                      <a:pt x="2264" y="127"/>
                    </a:lnTo>
                    <a:lnTo>
                      <a:pt x="2266" y="125"/>
                    </a:lnTo>
                    <a:lnTo>
                      <a:pt x="2272" y="125"/>
                    </a:lnTo>
                    <a:lnTo>
                      <a:pt x="2272" y="125"/>
                    </a:lnTo>
                    <a:lnTo>
                      <a:pt x="2282" y="128"/>
                    </a:lnTo>
                    <a:lnTo>
                      <a:pt x="2291" y="130"/>
                    </a:lnTo>
                    <a:lnTo>
                      <a:pt x="2291" y="130"/>
                    </a:lnTo>
                    <a:lnTo>
                      <a:pt x="2299" y="130"/>
                    </a:lnTo>
                    <a:lnTo>
                      <a:pt x="2304" y="128"/>
                    </a:lnTo>
                    <a:lnTo>
                      <a:pt x="2308" y="123"/>
                    </a:lnTo>
                    <a:lnTo>
                      <a:pt x="2310" y="121"/>
                    </a:lnTo>
                    <a:lnTo>
                      <a:pt x="2310" y="118"/>
                    </a:lnTo>
                    <a:lnTo>
                      <a:pt x="2310" y="118"/>
                    </a:lnTo>
                    <a:lnTo>
                      <a:pt x="2308" y="114"/>
                    </a:lnTo>
                    <a:lnTo>
                      <a:pt x="2302" y="112"/>
                    </a:lnTo>
                    <a:lnTo>
                      <a:pt x="2293" y="114"/>
                    </a:lnTo>
                    <a:lnTo>
                      <a:pt x="2293" y="114"/>
                    </a:lnTo>
                    <a:lnTo>
                      <a:pt x="2290" y="112"/>
                    </a:lnTo>
                    <a:lnTo>
                      <a:pt x="2286" y="109"/>
                    </a:lnTo>
                    <a:lnTo>
                      <a:pt x="2286" y="105"/>
                    </a:lnTo>
                    <a:lnTo>
                      <a:pt x="2291" y="101"/>
                    </a:lnTo>
                    <a:lnTo>
                      <a:pt x="2291" y="101"/>
                    </a:lnTo>
                    <a:lnTo>
                      <a:pt x="2299" y="100"/>
                    </a:lnTo>
                    <a:lnTo>
                      <a:pt x="2306" y="101"/>
                    </a:lnTo>
                    <a:lnTo>
                      <a:pt x="2322" y="103"/>
                    </a:lnTo>
                    <a:lnTo>
                      <a:pt x="2322" y="103"/>
                    </a:lnTo>
                    <a:lnTo>
                      <a:pt x="2335" y="100"/>
                    </a:lnTo>
                    <a:lnTo>
                      <a:pt x="2344" y="98"/>
                    </a:lnTo>
                    <a:lnTo>
                      <a:pt x="2349" y="94"/>
                    </a:lnTo>
                    <a:lnTo>
                      <a:pt x="2355" y="89"/>
                    </a:lnTo>
                    <a:lnTo>
                      <a:pt x="2357" y="83"/>
                    </a:lnTo>
                    <a:lnTo>
                      <a:pt x="2357" y="78"/>
                    </a:lnTo>
                    <a:lnTo>
                      <a:pt x="2349" y="72"/>
                    </a:lnTo>
                    <a:lnTo>
                      <a:pt x="2349" y="72"/>
                    </a:lnTo>
                    <a:lnTo>
                      <a:pt x="2340" y="69"/>
                    </a:lnTo>
                    <a:lnTo>
                      <a:pt x="2328" y="67"/>
                    </a:lnTo>
                    <a:lnTo>
                      <a:pt x="2315" y="67"/>
                    </a:lnTo>
                    <a:lnTo>
                      <a:pt x="2304" y="69"/>
                    </a:lnTo>
                    <a:lnTo>
                      <a:pt x="2304" y="69"/>
                    </a:lnTo>
                    <a:lnTo>
                      <a:pt x="2297" y="71"/>
                    </a:lnTo>
                    <a:lnTo>
                      <a:pt x="2290" y="74"/>
                    </a:lnTo>
                    <a:lnTo>
                      <a:pt x="2282" y="78"/>
                    </a:lnTo>
                    <a:lnTo>
                      <a:pt x="2275" y="80"/>
                    </a:lnTo>
                    <a:lnTo>
                      <a:pt x="2275" y="80"/>
                    </a:lnTo>
                    <a:lnTo>
                      <a:pt x="2268" y="80"/>
                    </a:lnTo>
                    <a:lnTo>
                      <a:pt x="2259" y="80"/>
                    </a:lnTo>
                    <a:lnTo>
                      <a:pt x="2250" y="80"/>
                    </a:lnTo>
                    <a:lnTo>
                      <a:pt x="2241" y="81"/>
                    </a:lnTo>
                    <a:lnTo>
                      <a:pt x="2241" y="81"/>
                    </a:lnTo>
                    <a:lnTo>
                      <a:pt x="2232" y="89"/>
                    </a:lnTo>
                    <a:lnTo>
                      <a:pt x="2226" y="90"/>
                    </a:lnTo>
                    <a:lnTo>
                      <a:pt x="2221" y="92"/>
                    </a:lnTo>
                    <a:lnTo>
                      <a:pt x="2221" y="92"/>
                    </a:lnTo>
                    <a:lnTo>
                      <a:pt x="2206" y="94"/>
                    </a:lnTo>
                    <a:lnTo>
                      <a:pt x="2199" y="96"/>
                    </a:lnTo>
                    <a:lnTo>
                      <a:pt x="2196" y="94"/>
                    </a:lnTo>
                    <a:lnTo>
                      <a:pt x="2196" y="94"/>
                    </a:lnTo>
                    <a:lnTo>
                      <a:pt x="2192" y="92"/>
                    </a:lnTo>
                    <a:lnTo>
                      <a:pt x="2192" y="90"/>
                    </a:lnTo>
                    <a:lnTo>
                      <a:pt x="2194" y="89"/>
                    </a:lnTo>
                    <a:lnTo>
                      <a:pt x="2203" y="85"/>
                    </a:lnTo>
                    <a:lnTo>
                      <a:pt x="2203" y="85"/>
                    </a:lnTo>
                    <a:lnTo>
                      <a:pt x="2212" y="81"/>
                    </a:lnTo>
                    <a:lnTo>
                      <a:pt x="2215" y="76"/>
                    </a:lnTo>
                    <a:lnTo>
                      <a:pt x="2215" y="74"/>
                    </a:lnTo>
                    <a:lnTo>
                      <a:pt x="2215" y="71"/>
                    </a:lnTo>
                    <a:lnTo>
                      <a:pt x="2215" y="71"/>
                    </a:lnTo>
                    <a:lnTo>
                      <a:pt x="2214" y="69"/>
                    </a:lnTo>
                    <a:lnTo>
                      <a:pt x="2210" y="67"/>
                    </a:lnTo>
                    <a:lnTo>
                      <a:pt x="2203" y="65"/>
                    </a:lnTo>
                    <a:lnTo>
                      <a:pt x="2196" y="67"/>
                    </a:lnTo>
                    <a:lnTo>
                      <a:pt x="2190" y="69"/>
                    </a:lnTo>
                    <a:lnTo>
                      <a:pt x="2190" y="69"/>
                    </a:lnTo>
                    <a:lnTo>
                      <a:pt x="2181" y="74"/>
                    </a:lnTo>
                    <a:lnTo>
                      <a:pt x="2176" y="76"/>
                    </a:lnTo>
                    <a:lnTo>
                      <a:pt x="2170" y="76"/>
                    </a:lnTo>
                    <a:lnTo>
                      <a:pt x="2170" y="76"/>
                    </a:lnTo>
                    <a:lnTo>
                      <a:pt x="2165" y="74"/>
                    </a:lnTo>
                    <a:lnTo>
                      <a:pt x="2159" y="72"/>
                    </a:lnTo>
                    <a:lnTo>
                      <a:pt x="2159" y="72"/>
                    </a:lnTo>
                    <a:lnTo>
                      <a:pt x="2159" y="67"/>
                    </a:lnTo>
                    <a:lnTo>
                      <a:pt x="2158" y="65"/>
                    </a:lnTo>
                    <a:lnTo>
                      <a:pt x="2158" y="63"/>
                    </a:lnTo>
                    <a:lnTo>
                      <a:pt x="2158" y="63"/>
                    </a:lnTo>
                    <a:lnTo>
                      <a:pt x="2150" y="63"/>
                    </a:lnTo>
                    <a:lnTo>
                      <a:pt x="2145" y="62"/>
                    </a:lnTo>
                    <a:lnTo>
                      <a:pt x="2132" y="63"/>
                    </a:lnTo>
                    <a:lnTo>
                      <a:pt x="2132" y="63"/>
                    </a:lnTo>
                    <a:lnTo>
                      <a:pt x="2123" y="67"/>
                    </a:lnTo>
                    <a:lnTo>
                      <a:pt x="2123" y="67"/>
                    </a:lnTo>
                    <a:lnTo>
                      <a:pt x="2116" y="67"/>
                    </a:lnTo>
                    <a:lnTo>
                      <a:pt x="2109" y="65"/>
                    </a:lnTo>
                    <a:lnTo>
                      <a:pt x="2109" y="65"/>
                    </a:lnTo>
                    <a:lnTo>
                      <a:pt x="2103" y="63"/>
                    </a:lnTo>
                    <a:lnTo>
                      <a:pt x="2101" y="62"/>
                    </a:lnTo>
                    <a:lnTo>
                      <a:pt x="2101" y="60"/>
                    </a:lnTo>
                    <a:lnTo>
                      <a:pt x="2101" y="60"/>
                    </a:lnTo>
                    <a:lnTo>
                      <a:pt x="2105" y="58"/>
                    </a:lnTo>
                    <a:lnTo>
                      <a:pt x="2109" y="56"/>
                    </a:lnTo>
                    <a:lnTo>
                      <a:pt x="2118" y="56"/>
                    </a:lnTo>
                    <a:lnTo>
                      <a:pt x="2118" y="56"/>
                    </a:lnTo>
                    <a:lnTo>
                      <a:pt x="2132" y="56"/>
                    </a:lnTo>
                    <a:lnTo>
                      <a:pt x="2148" y="56"/>
                    </a:lnTo>
                    <a:lnTo>
                      <a:pt x="2148" y="56"/>
                    </a:lnTo>
                    <a:lnTo>
                      <a:pt x="2159" y="52"/>
                    </a:lnTo>
                    <a:lnTo>
                      <a:pt x="2172" y="52"/>
                    </a:lnTo>
                    <a:lnTo>
                      <a:pt x="2172" y="52"/>
                    </a:lnTo>
                    <a:lnTo>
                      <a:pt x="2190" y="54"/>
                    </a:lnTo>
                    <a:lnTo>
                      <a:pt x="2210" y="56"/>
                    </a:lnTo>
                    <a:lnTo>
                      <a:pt x="2210" y="56"/>
                    </a:lnTo>
                    <a:lnTo>
                      <a:pt x="2215" y="56"/>
                    </a:lnTo>
                    <a:lnTo>
                      <a:pt x="2221" y="56"/>
                    </a:lnTo>
                    <a:lnTo>
                      <a:pt x="2226" y="54"/>
                    </a:lnTo>
                    <a:lnTo>
                      <a:pt x="2230" y="51"/>
                    </a:lnTo>
                    <a:lnTo>
                      <a:pt x="2230" y="51"/>
                    </a:lnTo>
                    <a:lnTo>
                      <a:pt x="2230" y="45"/>
                    </a:lnTo>
                    <a:lnTo>
                      <a:pt x="2230" y="43"/>
                    </a:lnTo>
                    <a:lnTo>
                      <a:pt x="2226" y="40"/>
                    </a:lnTo>
                    <a:lnTo>
                      <a:pt x="2223" y="38"/>
                    </a:lnTo>
                    <a:lnTo>
                      <a:pt x="2223" y="38"/>
                    </a:lnTo>
                    <a:lnTo>
                      <a:pt x="2219" y="38"/>
                    </a:lnTo>
                    <a:lnTo>
                      <a:pt x="2215" y="36"/>
                    </a:lnTo>
                    <a:lnTo>
                      <a:pt x="2215" y="36"/>
                    </a:lnTo>
                    <a:lnTo>
                      <a:pt x="2212" y="34"/>
                    </a:lnTo>
                    <a:lnTo>
                      <a:pt x="2206" y="31"/>
                    </a:lnTo>
                    <a:lnTo>
                      <a:pt x="2206" y="31"/>
                    </a:lnTo>
                    <a:lnTo>
                      <a:pt x="2201" y="33"/>
                    </a:lnTo>
                    <a:lnTo>
                      <a:pt x="2194" y="33"/>
                    </a:lnTo>
                    <a:lnTo>
                      <a:pt x="2188" y="34"/>
                    </a:lnTo>
                    <a:lnTo>
                      <a:pt x="2183" y="34"/>
                    </a:lnTo>
                    <a:lnTo>
                      <a:pt x="2183" y="34"/>
                    </a:lnTo>
                    <a:lnTo>
                      <a:pt x="2183" y="29"/>
                    </a:lnTo>
                    <a:lnTo>
                      <a:pt x="2185" y="24"/>
                    </a:lnTo>
                    <a:lnTo>
                      <a:pt x="2185" y="24"/>
                    </a:lnTo>
                    <a:lnTo>
                      <a:pt x="2183" y="22"/>
                    </a:lnTo>
                    <a:lnTo>
                      <a:pt x="2181" y="18"/>
                    </a:lnTo>
                    <a:lnTo>
                      <a:pt x="2176" y="16"/>
                    </a:lnTo>
                    <a:lnTo>
                      <a:pt x="2170" y="16"/>
                    </a:lnTo>
                    <a:lnTo>
                      <a:pt x="2165" y="18"/>
                    </a:lnTo>
                    <a:lnTo>
                      <a:pt x="2165" y="18"/>
                    </a:lnTo>
                    <a:lnTo>
                      <a:pt x="2158" y="24"/>
                    </a:lnTo>
                    <a:lnTo>
                      <a:pt x="2154" y="25"/>
                    </a:lnTo>
                    <a:lnTo>
                      <a:pt x="2152" y="25"/>
                    </a:lnTo>
                    <a:lnTo>
                      <a:pt x="2152" y="25"/>
                    </a:lnTo>
                    <a:lnTo>
                      <a:pt x="2150" y="24"/>
                    </a:lnTo>
                    <a:lnTo>
                      <a:pt x="2150" y="22"/>
                    </a:lnTo>
                    <a:lnTo>
                      <a:pt x="2152" y="16"/>
                    </a:lnTo>
                    <a:lnTo>
                      <a:pt x="2154" y="11"/>
                    </a:lnTo>
                    <a:lnTo>
                      <a:pt x="2154" y="9"/>
                    </a:lnTo>
                    <a:lnTo>
                      <a:pt x="2150" y="7"/>
                    </a:lnTo>
                    <a:lnTo>
                      <a:pt x="2150" y="7"/>
                    </a:lnTo>
                    <a:lnTo>
                      <a:pt x="2147" y="7"/>
                    </a:lnTo>
                    <a:lnTo>
                      <a:pt x="2145" y="9"/>
                    </a:lnTo>
                    <a:lnTo>
                      <a:pt x="2145" y="9"/>
                    </a:lnTo>
                    <a:lnTo>
                      <a:pt x="2139" y="9"/>
                    </a:lnTo>
                    <a:lnTo>
                      <a:pt x="2136" y="9"/>
                    </a:lnTo>
                    <a:lnTo>
                      <a:pt x="2127" y="5"/>
                    </a:lnTo>
                    <a:lnTo>
                      <a:pt x="2127" y="5"/>
                    </a:lnTo>
                    <a:lnTo>
                      <a:pt x="2121" y="5"/>
                    </a:lnTo>
                    <a:lnTo>
                      <a:pt x="2118" y="5"/>
                    </a:lnTo>
                    <a:lnTo>
                      <a:pt x="2109" y="7"/>
                    </a:lnTo>
                    <a:lnTo>
                      <a:pt x="2109" y="7"/>
                    </a:lnTo>
                    <a:lnTo>
                      <a:pt x="2096" y="11"/>
                    </a:lnTo>
                    <a:lnTo>
                      <a:pt x="2089" y="11"/>
                    </a:lnTo>
                    <a:lnTo>
                      <a:pt x="2082" y="11"/>
                    </a:lnTo>
                    <a:lnTo>
                      <a:pt x="2082" y="11"/>
                    </a:lnTo>
                    <a:lnTo>
                      <a:pt x="2072" y="5"/>
                    </a:lnTo>
                    <a:lnTo>
                      <a:pt x="2067" y="2"/>
                    </a:lnTo>
                    <a:lnTo>
                      <a:pt x="2062" y="2"/>
                    </a:lnTo>
                    <a:lnTo>
                      <a:pt x="2062" y="2"/>
                    </a:lnTo>
                    <a:lnTo>
                      <a:pt x="2034" y="0"/>
                    </a:lnTo>
                    <a:lnTo>
                      <a:pt x="2034" y="0"/>
                    </a:lnTo>
                    <a:lnTo>
                      <a:pt x="2024" y="0"/>
                    </a:lnTo>
                    <a:lnTo>
                      <a:pt x="2015" y="0"/>
                    </a:lnTo>
                    <a:lnTo>
                      <a:pt x="2015" y="0"/>
                    </a:lnTo>
                    <a:lnTo>
                      <a:pt x="2005" y="4"/>
                    </a:lnTo>
                    <a:lnTo>
                      <a:pt x="1996" y="7"/>
                    </a:lnTo>
                    <a:lnTo>
                      <a:pt x="1996" y="7"/>
                    </a:lnTo>
                    <a:lnTo>
                      <a:pt x="1989" y="7"/>
                    </a:lnTo>
                    <a:lnTo>
                      <a:pt x="1982" y="7"/>
                    </a:lnTo>
                    <a:lnTo>
                      <a:pt x="1982" y="7"/>
                    </a:lnTo>
                    <a:lnTo>
                      <a:pt x="1978" y="7"/>
                    </a:lnTo>
                    <a:lnTo>
                      <a:pt x="1977" y="9"/>
                    </a:lnTo>
                    <a:lnTo>
                      <a:pt x="1973" y="13"/>
                    </a:lnTo>
                    <a:lnTo>
                      <a:pt x="1973" y="13"/>
                    </a:lnTo>
                    <a:lnTo>
                      <a:pt x="1969" y="14"/>
                    </a:lnTo>
                    <a:lnTo>
                      <a:pt x="1966" y="14"/>
                    </a:lnTo>
                    <a:lnTo>
                      <a:pt x="1960" y="14"/>
                    </a:lnTo>
                    <a:lnTo>
                      <a:pt x="1957" y="13"/>
                    </a:lnTo>
                    <a:lnTo>
                      <a:pt x="1957" y="13"/>
                    </a:lnTo>
                    <a:lnTo>
                      <a:pt x="1953" y="14"/>
                    </a:lnTo>
                    <a:lnTo>
                      <a:pt x="1951" y="18"/>
                    </a:lnTo>
                    <a:lnTo>
                      <a:pt x="1949" y="22"/>
                    </a:lnTo>
                    <a:lnTo>
                      <a:pt x="1949" y="25"/>
                    </a:lnTo>
                    <a:lnTo>
                      <a:pt x="1949" y="25"/>
                    </a:lnTo>
                    <a:lnTo>
                      <a:pt x="1946" y="27"/>
                    </a:lnTo>
                    <a:lnTo>
                      <a:pt x="1942" y="27"/>
                    </a:lnTo>
                    <a:lnTo>
                      <a:pt x="1937" y="25"/>
                    </a:lnTo>
                    <a:lnTo>
                      <a:pt x="1937" y="25"/>
                    </a:lnTo>
                    <a:lnTo>
                      <a:pt x="1931" y="27"/>
                    </a:lnTo>
                    <a:lnTo>
                      <a:pt x="1928" y="31"/>
                    </a:lnTo>
                    <a:lnTo>
                      <a:pt x="1928" y="31"/>
                    </a:lnTo>
                    <a:lnTo>
                      <a:pt x="1924" y="29"/>
                    </a:lnTo>
                    <a:lnTo>
                      <a:pt x="1922" y="27"/>
                    </a:lnTo>
                    <a:lnTo>
                      <a:pt x="1919" y="24"/>
                    </a:lnTo>
                    <a:lnTo>
                      <a:pt x="1919" y="24"/>
                    </a:lnTo>
                    <a:lnTo>
                      <a:pt x="1913" y="20"/>
                    </a:lnTo>
                    <a:lnTo>
                      <a:pt x="1906" y="18"/>
                    </a:lnTo>
                    <a:lnTo>
                      <a:pt x="1906" y="18"/>
                    </a:lnTo>
                    <a:lnTo>
                      <a:pt x="1895" y="16"/>
                    </a:lnTo>
                    <a:lnTo>
                      <a:pt x="1891" y="18"/>
                    </a:lnTo>
                    <a:lnTo>
                      <a:pt x="1886" y="20"/>
                    </a:lnTo>
                    <a:lnTo>
                      <a:pt x="1886" y="20"/>
                    </a:lnTo>
                    <a:lnTo>
                      <a:pt x="1882" y="24"/>
                    </a:lnTo>
                    <a:lnTo>
                      <a:pt x="1881" y="29"/>
                    </a:lnTo>
                    <a:lnTo>
                      <a:pt x="1881" y="29"/>
                    </a:lnTo>
                    <a:lnTo>
                      <a:pt x="1882" y="34"/>
                    </a:lnTo>
                    <a:lnTo>
                      <a:pt x="1881" y="36"/>
                    </a:lnTo>
                    <a:lnTo>
                      <a:pt x="1879" y="38"/>
                    </a:lnTo>
                    <a:lnTo>
                      <a:pt x="1879" y="38"/>
                    </a:lnTo>
                    <a:lnTo>
                      <a:pt x="1873" y="40"/>
                    </a:lnTo>
                    <a:lnTo>
                      <a:pt x="1866" y="38"/>
                    </a:lnTo>
                    <a:lnTo>
                      <a:pt x="1861" y="36"/>
                    </a:lnTo>
                    <a:lnTo>
                      <a:pt x="1855" y="38"/>
                    </a:lnTo>
                    <a:lnTo>
                      <a:pt x="1855" y="38"/>
                    </a:lnTo>
                    <a:lnTo>
                      <a:pt x="1850" y="40"/>
                    </a:lnTo>
                    <a:lnTo>
                      <a:pt x="1846" y="43"/>
                    </a:lnTo>
                    <a:lnTo>
                      <a:pt x="1846" y="43"/>
                    </a:lnTo>
                    <a:lnTo>
                      <a:pt x="1841" y="43"/>
                    </a:lnTo>
                    <a:lnTo>
                      <a:pt x="1835" y="47"/>
                    </a:lnTo>
                    <a:lnTo>
                      <a:pt x="1835" y="47"/>
                    </a:lnTo>
                    <a:lnTo>
                      <a:pt x="1834" y="49"/>
                    </a:lnTo>
                    <a:lnTo>
                      <a:pt x="1834" y="52"/>
                    </a:lnTo>
                    <a:lnTo>
                      <a:pt x="1835" y="56"/>
                    </a:lnTo>
                    <a:lnTo>
                      <a:pt x="1837" y="58"/>
                    </a:lnTo>
                    <a:lnTo>
                      <a:pt x="1837" y="58"/>
                    </a:lnTo>
                    <a:lnTo>
                      <a:pt x="1852" y="67"/>
                    </a:lnTo>
                    <a:lnTo>
                      <a:pt x="1859" y="72"/>
                    </a:lnTo>
                    <a:lnTo>
                      <a:pt x="1861" y="76"/>
                    </a:lnTo>
                    <a:lnTo>
                      <a:pt x="1859" y="80"/>
                    </a:lnTo>
                    <a:lnTo>
                      <a:pt x="1859" y="80"/>
                    </a:lnTo>
                    <a:lnTo>
                      <a:pt x="1855" y="81"/>
                    </a:lnTo>
                    <a:lnTo>
                      <a:pt x="1852" y="81"/>
                    </a:lnTo>
                    <a:lnTo>
                      <a:pt x="1843" y="81"/>
                    </a:lnTo>
                    <a:lnTo>
                      <a:pt x="1843" y="81"/>
                    </a:lnTo>
                    <a:lnTo>
                      <a:pt x="1839" y="80"/>
                    </a:lnTo>
                    <a:lnTo>
                      <a:pt x="1835" y="76"/>
                    </a:lnTo>
                    <a:lnTo>
                      <a:pt x="1830" y="69"/>
                    </a:lnTo>
                    <a:lnTo>
                      <a:pt x="1830" y="69"/>
                    </a:lnTo>
                    <a:lnTo>
                      <a:pt x="1823" y="60"/>
                    </a:lnTo>
                    <a:lnTo>
                      <a:pt x="1817" y="54"/>
                    </a:lnTo>
                    <a:lnTo>
                      <a:pt x="1812" y="52"/>
                    </a:lnTo>
                    <a:lnTo>
                      <a:pt x="1812" y="52"/>
                    </a:lnTo>
                    <a:lnTo>
                      <a:pt x="1806" y="51"/>
                    </a:lnTo>
                    <a:lnTo>
                      <a:pt x="1799" y="51"/>
                    </a:lnTo>
                    <a:lnTo>
                      <a:pt x="1794" y="52"/>
                    </a:lnTo>
                    <a:lnTo>
                      <a:pt x="1790" y="56"/>
                    </a:lnTo>
                    <a:lnTo>
                      <a:pt x="1790" y="56"/>
                    </a:lnTo>
                    <a:lnTo>
                      <a:pt x="1788" y="60"/>
                    </a:lnTo>
                    <a:lnTo>
                      <a:pt x="1788" y="63"/>
                    </a:lnTo>
                    <a:lnTo>
                      <a:pt x="1790" y="71"/>
                    </a:lnTo>
                    <a:lnTo>
                      <a:pt x="1790" y="71"/>
                    </a:lnTo>
                    <a:lnTo>
                      <a:pt x="1790" y="76"/>
                    </a:lnTo>
                    <a:lnTo>
                      <a:pt x="1786" y="80"/>
                    </a:lnTo>
                    <a:lnTo>
                      <a:pt x="1786" y="80"/>
                    </a:lnTo>
                    <a:lnTo>
                      <a:pt x="1776" y="81"/>
                    </a:lnTo>
                    <a:lnTo>
                      <a:pt x="1770" y="81"/>
                    </a:lnTo>
                    <a:lnTo>
                      <a:pt x="1765" y="81"/>
                    </a:lnTo>
                    <a:lnTo>
                      <a:pt x="1765" y="81"/>
                    </a:lnTo>
                    <a:lnTo>
                      <a:pt x="1761" y="78"/>
                    </a:lnTo>
                    <a:lnTo>
                      <a:pt x="1758" y="74"/>
                    </a:lnTo>
                    <a:lnTo>
                      <a:pt x="1758" y="74"/>
                    </a:lnTo>
                    <a:lnTo>
                      <a:pt x="1754" y="72"/>
                    </a:lnTo>
                    <a:lnTo>
                      <a:pt x="1750" y="72"/>
                    </a:lnTo>
                    <a:lnTo>
                      <a:pt x="1750" y="72"/>
                    </a:lnTo>
                    <a:lnTo>
                      <a:pt x="1748" y="74"/>
                    </a:lnTo>
                    <a:lnTo>
                      <a:pt x="1747" y="76"/>
                    </a:lnTo>
                    <a:lnTo>
                      <a:pt x="1747" y="76"/>
                    </a:lnTo>
                    <a:lnTo>
                      <a:pt x="1741" y="78"/>
                    </a:lnTo>
                    <a:lnTo>
                      <a:pt x="1739" y="76"/>
                    </a:lnTo>
                    <a:lnTo>
                      <a:pt x="1736" y="74"/>
                    </a:lnTo>
                    <a:lnTo>
                      <a:pt x="1734" y="71"/>
                    </a:lnTo>
                    <a:lnTo>
                      <a:pt x="1730" y="63"/>
                    </a:lnTo>
                    <a:lnTo>
                      <a:pt x="1727" y="58"/>
                    </a:lnTo>
                    <a:lnTo>
                      <a:pt x="1727" y="58"/>
                    </a:lnTo>
                    <a:lnTo>
                      <a:pt x="1723" y="56"/>
                    </a:lnTo>
                    <a:lnTo>
                      <a:pt x="1720" y="58"/>
                    </a:lnTo>
                    <a:lnTo>
                      <a:pt x="1712" y="62"/>
                    </a:lnTo>
                    <a:lnTo>
                      <a:pt x="1712" y="62"/>
                    </a:lnTo>
                    <a:lnTo>
                      <a:pt x="1705" y="62"/>
                    </a:lnTo>
                    <a:lnTo>
                      <a:pt x="1698" y="62"/>
                    </a:lnTo>
                    <a:lnTo>
                      <a:pt x="1698" y="62"/>
                    </a:lnTo>
                    <a:lnTo>
                      <a:pt x="1691" y="63"/>
                    </a:lnTo>
                    <a:lnTo>
                      <a:pt x="1685" y="65"/>
                    </a:lnTo>
                    <a:lnTo>
                      <a:pt x="1685" y="65"/>
                    </a:lnTo>
                    <a:lnTo>
                      <a:pt x="1674" y="63"/>
                    </a:lnTo>
                    <a:lnTo>
                      <a:pt x="1663" y="62"/>
                    </a:lnTo>
                    <a:lnTo>
                      <a:pt x="1663" y="62"/>
                    </a:lnTo>
                    <a:lnTo>
                      <a:pt x="1651" y="63"/>
                    </a:lnTo>
                    <a:lnTo>
                      <a:pt x="1645" y="65"/>
                    </a:lnTo>
                    <a:lnTo>
                      <a:pt x="1642" y="69"/>
                    </a:lnTo>
                    <a:lnTo>
                      <a:pt x="1642" y="69"/>
                    </a:lnTo>
                    <a:lnTo>
                      <a:pt x="1642" y="72"/>
                    </a:lnTo>
                    <a:lnTo>
                      <a:pt x="1642" y="78"/>
                    </a:lnTo>
                    <a:lnTo>
                      <a:pt x="1643" y="81"/>
                    </a:lnTo>
                    <a:lnTo>
                      <a:pt x="1642" y="85"/>
                    </a:lnTo>
                    <a:lnTo>
                      <a:pt x="1642" y="85"/>
                    </a:lnTo>
                    <a:lnTo>
                      <a:pt x="1640" y="87"/>
                    </a:lnTo>
                    <a:lnTo>
                      <a:pt x="1640" y="87"/>
                    </a:lnTo>
                    <a:lnTo>
                      <a:pt x="1636" y="85"/>
                    </a:lnTo>
                    <a:lnTo>
                      <a:pt x="1633" y="78"/>
                    </a:lnTo>
                    <a:lnTo>
                      <a:pt x="1633" y="78"/>
                    </a:lnTo>
                    <a:lnTo>
                      <a:pt x="1629" y="72"/>
                    </a:lnTo>
                    <a:lnTo>
                      <a:pt x="1624" y="72"/>
                    </a:lnTo>
                    <a:lnTo>
                      <a:pt x="1618" y="74"/>
                    </a:lnTo>
                    <a:lnTo>
                      <a:pt x="1613" y="78"/>
                    </a:lnTo>
                    <a:lnTo>
                      <a:pt x="1613" y="78"/>
                    </a:lnTo>
                    <a:lnTo>
                      <a:pt x="1611" y="81"/>
                    </a:lnTo>
                    <a:lnTo>
                      <a:pt x="1611" y="83"/>
                    </a:lnTo>
                    <a:lnTo>
                      <a:pt x="1615" y="90"/>
                    </a:lnTo>
                    <a:lnTo>
                      <a:pt x="1615" y="90"/>
                    </a:lnTo>
                    <a:lnTo>
                      <a:pt x="1616" y="94"/>
                    </a:lnTo>
                    <a:lnTo>
                      <a:pt x="1615" y="96"/>
                    </a:lnTo>
                    <a:lnTo>
                      <a:pt x="1611" y="96"/>
                    </a:lnTo>
                    <a:lnTo>
                      <a:pt x="1602" y="96"/>
                    </a:lnTo>
                    <a:lnTo>
                      <a:pt x="1602" y="96"/>
                    </a:lnTo>
                    <a:lnTo>
                      <a:pt x="1589" y="98"/>
                    </a:lnTo>
                    <a:lnTo>
                      <a:pt x="1577" y="101"/>
                    </a:lnTo>
                    <a:lnTo>
                      <a:pt x="1566" y="105"/>
                    </a:lnTo>
                    <a:lnTo>
                      <a:pt x="1553" y="107"/>
                    </a:lnTo>
                    <a:lnTo>
                      <a:pt x="1553" y="107"/>
                    </a:lnTo>
                    <a:lnTo>
                      <a:pt x="1542" y="109"/>
                    </a:lnTo>
                    <a:lnTo>
                      <a:pt x="1531" y="110"/>
                    </a:lnTo>
                    <a:lnTo>
                      <a:pt x="1531" y="110"/>
                    </a:lnTo>
                    <a:lnTo>
                      <a:pt x="1528" y="114"/>
                    </a:lnTo>
                    <a:lnTo>
                      <a:pt x="1524" y="118"/>
                    </a:lnTo>
                    <a:lnTo>
                      <a:pt x="1524" y="121"/>
                    </a:lnTo>
                    <a:lnTo>
                      <a:pt x="1528" y="125"/>
                    </a:lnTo>
                    <a:lnTo>
                      <a:pt x="1528" y="125"/>
                    </a:lnTo>
                    <a:lnTo>
                      <a:pt x="1537" y="127"/>
                    </a:lnTo>
                    <a:lnTo>
                      <a:pt x="1544" y="128"/>
                    </a:lnTo>
                    <a:lnTo>
                      <a:pt x="1551" y="127"/>
                    </a:lnTo>
                    <a:lnTo>
                      <a:pt x="1560" y="125"/>
                    </a:lnTo>
                    <a:lnTo>
                      <a:pt x="1560" y="125"/>
                    </a:lnTo>
                    <a:lnTo>
                      <a:pt x="1564" y="123"/>
                    </a:lnTo>
                    <a:lnTo>
                      <a:pt x="1569" y="123"/>
                    </a:lnTo>
                    <a:lnTo>
                      <a:pt x="1573" y="125"/>
                    </a:lnTo>
                    <a:lnTo>
                      <a:pt x="1577" y="128"/>
                    </a:lnTo>
                    <a:lnTo>
                      <a:pt x="1577" y="128"/>
                    </a:lnTo>
                    <a:lnTo>
                      <a:pt x="1577" y="136"/>
                    </a:lnTo>
                    <a:lnTo>
                      <a:pt x="1577" y="143"/>
                    </a:lnTo>
                    <a:lnTo>
                      <a:pt x="1573" y="150"/>
                    </a:lnTo>
                    <a:lnTo>
                      <a:pt x="1567" y="156"/>
                    </a:lnTo>
                    <a:lnTo>
                      <a:pt x="1567" y="156"/>
                    </a:lnTo>
                    <a:lnTo>
                      <a:pt x="1557" y="157"/>
                    </a:lnTo>
                    <a:lnTo>
                      <a:pt x="1544" y="157"/>
                    </a:lnTo>
                    <a:lnTo>
                      <a:pt x="1544" y="157"/>
                    </a:lnTo>
                    <a:lnTo>
                      <a:pt x="1535" y="157"/>
                    </a:lnTo>
                    <a:lnTo>
                      <a:pt x="1535" y="157"/>
                    </a:lnTo>
                    <a:lnTo>
                      <a:pt x="1531" y="159"/>
                    </a:lnTo>
                    <a:lnTo>
                      <a:pt x="1528" y="163"/>
                    </a:lnTo>
                    <a:lnTo>
                      <a:pt x="1528" y="163"/>
                    </a:lnTo>
                    <a:lnTo>
                      <a:pt x="1519" y="166"/>
                    </a:lnTo>
                    <a:lnTo>
                      <a:pt x="1508" y="168"/>
                    </a:lnTo>
                    <a:lnTo>
                      <a:pt x="1497" y="170"/>
                    </a:lnTo>
                    <a:lnTo>
                      <a:pt x="1486" y="168"/>
                    </a:lnTo>
                    <a:lnTo>
                      <a:pt x="1486" y="168"/>
                    </a:lnTo>
                    <a:lnTo>
                      <a:pt x="1477" y="168"/>
                    </a:lnTo>
                    <a:lnTo>
                      <a:pt x="1470" y="172"/>
                    </a:lnTo>
                    <a:lnTo>
                      <a:pt x="1470" y="172"/>
                    </a:lnTo>
                    <a:lnTo>
                      <a:pt x="1466" y="176"/>
                    </a:lnTo>
                    <a:lnTo>
                      <a:pt x="1464" y="179"/>
                    </a:lnTo>
                    <a:lnTo>
                      <a:pt x="1462" y="183"/>
                    </a:lnTo>
                    <a:lnTo>
                      <a:pt x="1462" y="188"/>
                    </a:lnTo>
                    <a:lnTo>
                      <a:pt x="1464" y="194"/>
                    </a:lnTo>
                    <a:lnTo>
                      <a:pt x="1466" y="197"/>
                    </a:lnTo>
                    <a:lnTo>
                      <a:pt x="1468" y="203"/>
                    </a:lnTo>
                    <a:lnTo>
                      <a:pt x="1473" y="204"/>
                    </a:lnTo>
                    <a:lnTo>
                      <a:pt x="1473" y="204"/>
                    </a:lnTo>
                    <a:lnTo>
                      <a:pt x="1481" y="208"/>
                    </a:lnTo>
                    <a:lnTo>
                      <a:pt x="1488" y="208"/>
                    </a:lnTo>
                    <a:lnTo>
                      <a:pt x="1497" y="206"/>
                    </a:lnTo>
                    <a:lnTo>
                      <a:pt x="1504" y="203"/>
                    </a:lnTo>
                    <a:lnTo>
                      <a:pt x="1504" y="203"/>
                    </a:lnTo>
                    <a:lnTo>
                      <a:pt x="1510" y="201"/>
                    </a:lnTo>
                    <a:lnTo>
                      <a:pt x="1515" y="201"/>
                    </a:lnTo>
                    <a:lnTo>
                      <a:pt x="1515" y="201"/>
                    </a:lnTo>
                    <a:lnTo>
                      <a:pt x="1522" y="199"/>
                    </a:lnTo>
                    <a:lnTo>
                      <a:pt x="1531" y="199"/>
                    </a:lnTo>
                    <a:lnTo>
                      <a:pt x="1531" y="199"/>
                    </a:lnTo>
                    <a:lnTo>
                      <a:pt x="1537" y="203"/>
                    </a:lnTo>
                    <a:lnTo>
                      <a:pt x="1539" y="204"/>
                    </a:lnTo>
                    <a:lnTo>
                      <a:pt x="1539" y="208"/>
                    </a:lnTo>
                    <a:lnTo>
                      <a:pt x="1539" y="208"/>
                    </a:lnTo>
                    <a:lnTo>
                      <a:pt x="1537" y="212"/>
                    </a:lnTo>
                    <a:lnTo>
                      <a:pt x="1535" y="214"/>
                    </a:lnTo>
                    <a:lnTo>
                      <a:pt x="1524" y="215"/>
                    </a:lnTo>
                    <a:lnTo>
                      <a:pt x="1513" y="214"/>
                    </a:lnTo>
                    <a:lnTo>
                      <a:pt x="1506" y="214"/>
                    </a:lnTo>
                    <a:lnTo>
                      <a:pt x="1506" y="214"/>
                    </a:lnTo>
                    <a:lnTo>
                      <a:pt x="1488" y="215"/>
                    </a:lnTo>
                    <a:lnTo>
                      <a:pt x="1481" y="219"/>
                    </a:lnTo>
                    <a:lnTo>
                      <a:pt x="1477" y="221"/>
                    </a:lnTo>
                    <a:lnTo>
                      <a:pt x="1473" y="224"/>
                    </a:lnTo>
                    <a:lnTo>
                      <a:pt x="1473" y="224"/>
                    </a:lnTo>
                    <a:lnTo>
                      <a:pt x="1473" y="230"/>
                    </a:lnTo>
                    <a:lnTo>
                      <a:pt x="1475" y="237"/>
                    </a:lnTo>
                    <a:lnTo>
                      <a:pt x="1479" y="241"/>
                    </a:lnTo>
                    <a:lnTo>
                      <a:pt x="1484" y="246"/>
                    </a:lnTo>
                    <a:lnTo>
                      <a:pt x="1484" y="246"/>
                    </a:lnTo>
                    <a:lnTo>
                      <a:pt x="1490" y="248"/>
                    </a:lnTo>
                    <a:lnTo>
                      <a:pt x="1497" y="252"/>
                    </a:lnTo>
                    <a:lnTo>
                      <a:pt x="1502" y="252"/>
                    </a:lnTo>
                    <a:lnTo>
                      <a:pt x="1510" y="252"/>
                    </a:lnTo>
                    <a:lnTo>
                      <a:pt x="1510" y="252"/>
                    </a:lnTo>
                    <a:lnTo>
                      <a:pt x="1517" y="248"/>
                    </a:lnTo>
                    <a:lnTo>
                      <a:pt x="1522" y="244"/>
                    </a:lnTo>
                    <a:lnTo>
                      <a:pt x="1529" y="241"/>
                    </a:lnTo>
                    <a:lnTo>
                      <a:pt x="1535" y="237"/>
                    </a:lnTo>
                    <a:lnTo>
                      <a:pt x="1535" y="237"/>
                    </a:lnTo>
                    <a:lnTo>
                      <a:pt x="1546" y="235"/>
                    </a:lnTo>
                    <a:lnTo>
                      <a:pt x="1555" y="235"/>
                    </a:lnTo>
                    <a:lnTo>
                      <a:pt x="1575" y="235"/>
                    </a:lnTo>
                    <a:lnTo>
                      <a:pt x="1596" y="239"/>
                    </a:lnTo>
                    <a:lnTo>
                      <a:pt x="1615" y="244"/>
                    </a:lnTo>
                    <a:lnTo>
                      <a:pt x="1615" y="244"/>
                    </a:lnTo>
                    <a:lnTo>
                      <a:pt x="1631" y="250"/>
                    </a:lnTo>
                    <a:lnTo>
                      <a:pt x="1645" y="259"/>
                    </a:lnTo>
                    <a:lnTo>
                      <a:pt x="1645" y="259"/>
                    </a:lnTo>
                    <a:lnTo>
                      <a:pt x="1660" y="268"/>
                    </a:lnTo>
                    <a:lnTo>
                      <a:pt x="1671" y="277"/>
                    </a:lnTo>
                    <a:lnTo>
                      <a:pt x="1671" y="277"/>
                    </a:lnTo>
                    <a:lnTo>
                      <a:pt x="1685" y="291"/>
                    </a:lnTo>
                    <a:lnTo>
                      <a:pt x="1696" y="306"/>
                    </a:lnTo>
                    <a:lnTo>
                      <a:pt x="1696" y="306"/>
                    </a:lnTo>
                    <a:lnTo>
                      <a:pt x="1703" y="318"/>
                    </a:lnTo>
                    <a:lnTo>
                      <a:pt x="1710" y="329"/>
                    </a:lnTo>
                    <a:lnTo>
                      <a:pt x="1714" y="337"/>
                    </a:lnTo>
                    <a:lnTo>
                      <a:pt x="1714" y="342"/>
                    </a:lnTo>
                    <a:lnTo>
                      <a:pt x="1714" y="349"/>
                    </a:lnTo>
                    <a:lnTo>
                      <a:pt x="1712" y="356"/>
                    </a:lnTo>
                    <a:lnTo>
                      <a:pt x="1712" y="356"/>
                    </a:lnTo>
                    <a:lnTo>
                      <a:pt x="1709" y="360"/>
                    </a:lnTo>
                    <a:lnTo>
                      <a:pt x="1707" y="362"/>
                    </a:lnTo>
                    <a:lnTo>
                      <a:pt x="1707" y="364"/>
                    </a:lnTo>
                    <a:lnTo>
                      <a:pt x="1707" y="364"/>
                    </a:lnTo>
                    <a:lnTo>
                      <a:pt x="1709" y="369"/>
                    </a:lnTo>
                    <a:lnTo>
                      <a:pt x="1712" y="373"/>
                    </a:lnTo>
                    <a:lnTo>
                      <a:pt x="1716" y="375"/>
                    </a:lnTo>
                    <a:lnTo>
                      <a:pt x="1721" y="375"/>
                    </a:lnTo>
                    <a:lnTo>
                      <a:pt x="1721" y="375"/>
                    </a:lnTo>
                    <a:lnTo>
                      <a:pt x="1734" y="375"/>
                    </a:lnTo>
                    <a:lnTo>
                      <a:pt x="1747" y="376"/>
                    </a:lnTo>
                    <a:lnTo>
                      <a:pt x="1752" y="378"/>
                    </a:lnTo>
                    <a:lnTo>
                      <a:pt x="1758" y="382"/>
                    </a:lnTo>
                    <a:lnTo>
                      <a:pt x="1761" y="385"/>
                    </a:lnTo>
                    <a:lnTo>
                      <a:pt x="1765" y="391"/>
                    </a:lnTo>
                    <a:lnTo>
                      <a:pt x="1765" y="391"/>
                    </a:lnTo>
                    <a:lnTo>
                      <a:pt x="1765" y="400"/>
                    </a:lnTo>
                    <a:lnTo>
                      <a:pt x="1765" y="404"/>
                    </a:lnTo>
                    <a:lnTo>
                      <a:pt x="1761" y="405"/>
                    </a:lnTo>
                    <a:lnTo>
                      <a:pt x="1761" y="405"/>
                    </a:lnTo>
                    <a:lnTo>
                      <a:pt x="1758" y="405"/>
                    </a:lnTo>
                    <a:lnTo>
                      <a:pt x="1752" y="404"/>
                    </a:lnTo>
                    <a:lnTo>
                      <a:pt x="1747" y="402"/>
                    </a:lnTo>
                    <a:lnTo>
                      <a:pt x="1741" y="400"/>
                    </a:lnTo>
                    <a:lnTo>
                      <a:pt x="1741" y="400"/>
                    </a:lnTo>
                    <a:lnTo>
                      <a:pt x="1729" y="400"/>
                    </a:lnTo>
                    <a:lnTo>
                      <a:pt x="1721" y="400"/>
                    </a:lnTo>
                    <a:lnTo>
                      <a:pt x="1720" y="402"/>
                    </a:lnTo>
                    <a:lnTo>
                      <a:pt x="1718" y="404"/>
                    </a:lnTo>
                    <a:lnTo>
                      <a:pt x="1718" y="404"/>
                    </a:lnTo>
                    <a:lnTo>
                      <a:pt x="1716" y="409"/>
                    </a:lnTo>
                    <a:lnTo>
                      <a:pt x="1720" y="411"/>
                    </a:lnTo>
                    <a:lnTo>
                      <a:pt x="1725" y="416"/>
                    </a:lnTo>
                    <a:lnTo>
                      <a:pt x="1725" y="416"/>
                    </a:lnTo>
                    <a:lnTo>
                      <a:pt x="1729" y="420"/>
                    </a:lnTo>
                    <a:lnTo>
                      <a:pt x="1730" y="423"/>
                    </a:lnTo>
                    <a:lnTo>
                      <a:pt x="1730" y="423"/>
                    </a:lnTo>
                    <a:lnTo>
                      <a:pt x="1725" y="427"/>
                    </a:lnTo>
                    <a:lnTo>
                      <a:pt x="1720" y="429"/>
                    </a:lnTo>
                    <a:lnTo>
                      <a:pt x="1718" y="431"/>
                    </a:lnTo>
                    <a:lnTo>
                      <a:pt x="1718" y="431"/>
                    </a:lnTo>
                    <a:lnTo>
                      <a:pt x="1718" y="436"/>
                    </a:lnTo>
                    <a:lnTo>
                      <a:pt x="1720" y="440"/>
                    </a:lnTo>
                    <a:lnTo>
                      <a:pt x="1723" y="442"/>
                    </a:lnTo>
                    <a:lnTo>
                      <a:pt x="1727" y="445"/>
                    </a:lnTo>
                    <a:lnTo>
                      <a:pt x="1727" y="445"/>
                    </a:lnTo>
                    <a:lnTo>
                      <a:pt x="1727" y="449"/>
                    </a:lnTo>
                    <a:lnTo>
                      <a:pt x="1725" y="451"/>
                    </a:lnTo>
                    <a:lnTo>
                      <a:pt x="1721" y="452"/>
                    </a:lnTo>
                    <a:lnTo>
                      <a:pt x="1721" y="456"/>
                    </a:lnTo>
                    <a:lnTo>
                      <a:pt x="1721" y="456"/>
                    </a:lnTo>
                    <a:lnTo>
                      <a:pt x="1723" y="461"/>
                    </a:lnTo>
                    <a:lnTo>
                      <a:pt x="1727" y="463"/>
                    </a:lnTo>
                    <a:lnTo>
                      <a:pt x="1732" y="465"/>
                    </a:lnTo>
                    <a:lnTo>
                      <a:pt x="1736" y="465"/>
                    </a:lnTo>
                    <a:lnTo>
                      <a:pt x="1736" y="465"/>
                    </a:lnTo>
                    <a:lnTo>
                      <a:pt x="1743" y="463"/>
                    </a:lnTo>
                    <a:lnTo>
                      <a:pt x="1745" y="460"/>
                    </a:lnTo>
                    <a:lnTo>
                      <a:pt x="1747" y="454"/>
                    </a:lnTo>
                    <a:lnTo>
                      <a:pt x="1745" y="449"/>
                    </a:lnTo>
                    <a:lnTo>
                      <a:pt x="1743" y="438"/>
                    </a:lnTo>
                    <a:lnTo>
                      <a:pt x="1743" y="432"/>
                    </a:lnTo>
                    <a:lnTo>
                      <a:pt x="1745" y="429"/>
                    </a:lnTo>
                    <a:lnTo>
                      <a:pt x="1745" y="429"/>
                    </a:lnTo>
                    <a:lnTo>
                      <a:pt x="1750" y="425"/>
                    </a:lnTo>
                    <a:lnTo>
                      <a:pt x="1756" y="423"/>
                    </a:lnTo>
                    <a:lnTo>
                      <a:pt x="1765" y="425"/>
                    </a:lnTo>
                    <a:lnTo>
                      <a:pt x="1772" y="427"/>
                    </a:lnTo>
                    <a:lnTo>
                      <a:pt x="1788" y="431"/>
                    </a:lnTo>
                    <a:lnTo>
                      <a:pt x="1797" y="436"/>
                    </a:lnTo>
                    <a:lnTo>
                      <a:pt x="1797" y="436"/>
                    </a:lnTo>
                    <a:lnTo>
                      <a:pt x="1803" y="440"/>
                    </a:lnTo>
                    <a:lnTo>
                      <a:pt x="1805" y="445"/>
                    </a:lnTo>
                    <a:lnTo>
                      <a:pt x="1805" y="451"/>
                    </a:lnTo>
                    <a:lnTo>
                      <a:pt x="1801" y="458"/>
                    </a:lnTo>
                    <a:lnTo>
                      <a:pt x="1801" y="458"/>
                    </a:lnTo>
                    <a:lnTo>
                      <a:pt x="1796" y="463"/>
                    </a:lnTo>
                    <a:lnTo>
                      <a:pt x="1790" y="467"/>
                    </a:lnTo>
                    <a:lnTo>
                      <a:pt x="1785" y="472"/>
                    </a:lnTo>
                    <a:lnTo>
                      <a:pt x="1783" y="480"/>
                    </a:lnTo>
                    <a:lnTo>
                      <a:pt x="1783" y="480"/>
                    </a:lnTo>
                    <a:lnTo>
                      <a:pt x="1783" y="483"/>
                    </a:lnTo>
                    <a:lnTo>
                      <a:pt x="1779" y="487"/>
                    </a:lnTo>
                    <a:lnTo>
                      <a:pt x="1777" y="490"/>
                    </a:lnTo>
                    <a:lnTo>
                      <a:pt x="1772" y="492"/>
                    </a:lnTo>
                    <a:lnTo>
                      <a:pt x="1772" y="492"/>
                    </a:lnTo>
                    <a:lnTo>
                      <a:pt x="1765" y="494"/>
                    </a:lnTo>
                    <a:lnTo>
                      <a:pt x="1759" y="494"/>
                    </a:lnTo>
                    <a:lnTo>
                      <a:pt x="1752" y="494"/>
                    </a:lnTo>
                    <a:lnTo>
                      <a:pt x="1747" y="496"/>
                    </a:lnTo>
                    <a:lnTo>
                      <a:pt x="1747" y="496"/>
                    </a:lnTo>
                    <a:lnTo>
                      <a:pt x="1741" y="499"/>
                    </a:lnTo>
                    <a:lnTo>
                      <a:pt x="1738" y="503"/>
                    </a:lnTo>
                    <a:lnTo>
                      <a:pt x="1738" y="503"/>
                    </a:lnTo>
                    <a:lnTo>
                      <a:pt x="1738" y="507"/>
                    </a:lnTo>
                    <a:lnTo>
                      <a:pt x="1738" y="510"/>
                    </a:lnTo>
                    <a:lnTo>
                      <a:pt x="1741" y="517"/>
                    </a:lnTo>
                    <a:lnTo>
                      <a:pt x="1741" y="517"/>
                    </a:lnTo>
                    <a:lnTo>
                      <a:pt x="1743" y="525"/>
                    </a:lnTo>
                    <a:lnTo>
                      <a:pt x="1743" y="532"/>
                    </a:lnTo>
                    <a:lnTo>
                      <a:pt x="1743" y="532"/>
                    </a:lnTo>
                    <a:lnTo>
                      <a:pt x="1739" y="537"/>
                    </a:lnTo>
                    <a:lnTo>
                      <a:pt x="1738" y="539"/>
                    </a:lnTo>
                    <a:lnTo>
                      <a:pt x="1738" y="543"/>
                    </a:lnTo>
                    <a:lnTo>
                      <a:pt x="1738" y="543"/>
                    </a:lnTo>
                    <a:lnTo>
                      <a:pt x="1739" y="548"/>
                    </a:lnTo>
                    <a:lnTo>
                      <a:pt x="1745" y="554"/>
                    </a:lnTo>
                    <a:lnTo>
                      <a:pt x="1750" y="557"/>
                    </a:lnTo>
                    <a:lnTo>
                      <a:pt x="1754" y="563"/>
                    </a:lnTo>
                    <a:lnTo>
                      <a:pt x="1754" y="563"/>
                    </a:lnTo>
                    <a:lnTo>
                      <a:pt x="1756" y="570"/>
                    </a:lnTo>
                    <a:lnTo>
                      <a:pt x="1758" y="577"/>
                    </a:lnTo>
                    <a:lnTo>
                      <a:pt x="1758" y="577"/>
                    </a:lnTo>
                    <a:lnTo>
                      <a:pt x="1761" y="581"/>
                    </a:lnTo>
                    <a:lnTo>
                      <a:pt x="1763" y="581"/>
                    </a:lnTo>
                    <a:lnTo>
                      <a:pt x="1770" y="583"/>
                    </a:lnTo>
                    <a:lnTo>
                      <a:pt x="1770" y="583"/>
                    </a:lnTo>
                    <a:lnTo>
                      <a:pt x="1776" y="584"/>
                    </a:lnTo>
                    <a:lnTo>
                      <a:pt x="1776" y="586"/>
                    </a:lnTo>
                    <a:lnTo>
                      <a:pt x="1776" y="590"/>
                    </a:lnTo>
                    <a:lnTo>
                      <a:pt x="1776" y="590"/>
                    </a:lnTo>
                    <a:lnTo>
                      <a:pt x="1774" y="592"/>
                    </a:lnTo>
                    <a:lnTo>
                      <a:pt x="1770" y="593"/>
                    </a:lnTo>
                    <a:lnTo>
                      <a:pt x="1768" y="595"/>
                    </a:lnTo>
                    <a:lnTo>
                      <a:pt x="1767" y="599"/>
                    </a:lnTo>
                    <a:lnTo>
                      <a:pt x="1767" y="599"/>
                    </a:lnTo>
                    <a:lnTo>
                      <a:pt x="1770" y="606"/>
                    </a:lnTo>
                    <a:lnTo>
                      <a:pt x="1776" y="612"/>
                    </a:lnTo>
                    <a:lnTo>
                      <a:pt x="1776" y="612"/>
                    </a:lnTo>
                    <a:lnTo>
                      <a:pt x="1779" y="613"/>
                    </a:lnTo>
                    <a:lnTo>
                      <a:pt x="1783" y="615"/>
                    </a:lnTo>
                    <a:lnTo>
                      <a:pt x="1783" y="615"/>
                    </a:lnTo>
                    <a:lnTo>
                      <a:pt x="1783" y="619"/>
                    </a:lnTo>
                    <a:lnTo>
                      <a:pt x="1783" y="621"/>
                    </a:lnTo>
                    <a:lnTo>
                      <a:pt x="1785" y="628"/>
                    </a:lnTo>
                    <a:lnTo>
                      <a:pt x="1785" y="628"/>
                    </a:lnTo>
                    <a:lnTo>
                      <a:pt x="1788" y="633"/>
                    </a:lnTo>
                    <a:lnTo>
                      <a:pt x="1792" y="635"/>
                    </a:lnTo>
                    <a:lnTo>
                      <a:pt x="1803" y="635"/>
                    </a:lnTo>
                    <a:lnTo>
                      <a:pt x="1803" y="635"/>
                    </a:lnTo>
                    <a:lnTo>
                      <a:pt x="1808" y="639"/>
                    </a:lnTo>
                    <a:lnTo>
                      <a:pt x="1812" y="642"/>
                    </a:lnTo>
                    <a:lnTo>
                      <a:pt x="1815" y="653"/>
                    </a:lnTo>
                    <a:lnTo>
                      <a:pt x="1815" y="653"/>
                    </a:lnTo>
                    <a:lnTo>
                      <a:pt x="1819" y="660"/>
                    </a:lnTo>
                    <a:lnTo>
                      <a:pt x="1824" y="666"/>
                    </a:lnTo>
                    <a:lnTo>
                      <a:pt x="1832" y="671"/>
                    </a:lnTo>
                    <a:lnTo>
                      <a:pt x="1834" y="671"/>
                    </a:lnTo>
                    <a:lnTo>
                      <a:pt x="1837" y="671"/>
                    </a:lnTo>
                    <a:lnTo>
                      <a:pt x="1837" y="671"/>
                    </a:lnTo>
                    <a:lnTo>
                      <a:pt x="1846" y="669"/>
                    </a:lnTo>
                    <a:lnTo>
                      <a:pt x="1850" y="669"/>
                    </a:lnTo>
                    <a:lnTo>
                      <a:pt x="1853" y="671"/>
                    </a:lnTo>
                    <a:lnTo>
                      <a:pt x="1853" y="671"/>
                    </a:lnTo>
                    <a:lnTo>
                      <a:pt x="1864" y="679"/>
                    </a:lnTo>
                    <a:lnTo>
                      <a:pt x="1872" y="686"/>
                    </a:lnTo>
                    <a:lnTo>
                      <a:pt x="1872" y="686"/>
                    </a:lnTo>
                    <a:lnTo>
                      <a:pt x="1881" y="691"/>
                    </a:lnTo>
                    <a:lnTo>
                      <a:pt x="1884" y="693"/>
                    </a:lnTo>
                    <a:lnTo>
                      <a:pt x="1888" y="693"/>
                    </a:lnTo>
                    <a:lnTo>
                      <a:pt x="1888" y="693"/>
                    </a:lnTo>
                    <a:lnTo>
                      <a:pt x="1891" y="691"/>
                    </a:lnTo>
                    <a:lnTo>
                      <a:pt x="1891" y="689"/>
                    </a:lnTo>
                    <a:lnTo>
                      <a:pt x="1891" y="682"/>
                    </a:lnTo>
                    <a:lnTo>
                      <a:pt x="1891" y="682"/>
                    </a:lnTo>
                    <a:lnTo>
                      <a:pt x="1893" y="679"/>
                    </a:lnTo>
                    <a:lnTo>
                      <a:pt x="1897" y="677"/>
                    </a:lnTo>
                    <a:lnTo>
                      <a:pt x="1901" y="671"/>
                    </a:lnTo>
                    <a:lnTo>
                      <a:pt x="1901" y="671"/>
                    </a:lnTo>
                    <a:lnTo>
                      <a:pt x="1904" y="668"/>
                    </a:lnTo>
                    <a:lnTo>
                      <a:pt x="1904" y="664"/>
                    </a:lnTo>
                    <a:lnTo>
                      <a:pt x="1904" y="655"/>
                    </a:lnTo>
                    <a:lnTo>
                      <a:pt x="1904" y="655"/>
                    </a:lnTo>
                    <a:lnTo>
                      <a:pt x="1906" y="650"/>
                    </a:lnTo>
                    <a:lnTo>
                      <a:pt x="1908" y="648"/>
                    </a:lnTo>
                    <a:lnTo>
                      <a:pt x="1911" y="641"/>
                    </a:lnTo>
                    <a:lnTo>
                      <a:pt x="1911" y="641"/>
                    </a:lnTo>
                    <a:lnTo>
                      <a:pt x="1913" y="631"/>
                    </a:lnTo>
                    <a:lnTo>
                      <a:pt x="1915" y="626"/>
                    </a:lnTo>
                    <a:lnTo>
                      <a:pt x="1919" y="622"/>
                    </a:lnTo>
                    <a:lnTo>
                      <a:pt x="1919" y="622"/>
                    </a:lnTo>
                    <a:lnTo>
                      <a:pt x="1922" y="617"/>
                    </a:lnTo>
                    <a:lnTo>
                      <a:pt x="1924" y="610"/>
                    </a:lnTo>
                    <a:lnTo>
                      <a:pt x="1924" y="610"/>
                    </a:lnTo>
                    <a:lnTo>
                      <a:pt x="1924" y="604"/>
                    </a:lnTo>
                    <a:lnTo>
                      <a:pt x="1924" y="597"/>
                    </a:lnTo>
                    <a:lnTo>
                      <a:pt x="1922" y="590"/>
                    </a:lnTo>
                    <a:lnTo>
                      <a:pt x="1924" y="584"/>
                    </a:lnTo>
                    <a:lnTo>
                      <a:pt x="1924" y="584"/>
                    </a:lnTo>
                    <a:lnTo>
                      <a:pt x="1928" y="579"/>
                    </a:lnTo>
                    <a:lnTo>
                      <a:pt x="1935" y="577"/>
                    </a:lnTo>
                    <a:lnTo>
                      <a:pt x="1948" y="572"/>
                    </a:lnTo>
                    <a:lnTo>
                      <a:pt x="1948" y="572"/>
                    </a:lnTo>
                    <a:lnTo>
                      <a:pt x="1953" y="566"/>
                    </a:lnTo>
                    <a:lnTo>
                      <a:pt x="1958" y="561"/>
                    </a:lnTo>
                    <a:lnTo>
                      <a:pt x="1958" y="561"/>
                    </a:lnTo>
                    <a:lnTo>
                      <a:pt x="1962" y="554"/>
                    </a:lnTo>
                    <a:lnTo>
                      <a:pt x="1964" y="550"/>
                    </a:lnTo>
                    <a:lnTo>
                      <a:pt x="1969" y="546"/>
                    </a:lnTo>
                    <a:lnTo>
                      <a:pt x="1977" y="546"/>
                    </a:lnTo>
                    <a:lnTo>
                      <a:pt x="1977" y="546"/>
                    </a:lnTo>
                    <a:lnTo>
                      <a:pt x="1991" y="546"/>
                    </a:lnTo>
                    <a:lnTo>
                      <a:pt x="1998" y="546"/>
                    </a:lnTo>
                    <a:lnTo>
                      <a:pt x="2005" y="545"/>
                    </a:lnTo>
                    <a:lnTo>
                      <a:pt x="2005" y="545"/>
                    </a:lnTo>
                    <a:lnTo>
                      <a:pt x="2013" y="539"/>
                    </a:lnTo>
                    <a:lnTo>
                      <a:pt x="2018" y="534"/>
                    </a:lnTo>
                    <a:lnTo>
                      <a:pt x="2027" y="521"/>
                    </a:lnTo>
                    <a:lnTo>
                      <a:pt x="2027" y="521"/>
                    </a:lnTo>
                    <a:lnTo>
                      <a:pt x="2031" y="516"/>
                    </a:lnTo>
                    <a:lnTo>
                      <a:pt x="2036" y="512"/>
                    </a:lnTo>
                    <a:lnTo>
                      <a:pt x="2036" y="512"/>
                    </a:lnTo>
                    <a:lnTo>
                      <a:pt x="2045" y="508"/>
                    </a:lnTo>
                    <a:lnTo>
                      <a:pt x="2053" y="503"/>
                    </a:lnTo>
                    <a:lnTo>
                      <a:pt x="2053" y="503"/>
                    </a:lnTo>
                    <a:lnTo>
                      <a:pt x="2058" y="498"/>
                    </a:lnTo>
                    <a:lnTo>
                      <a:pt x="2062" y="492"/>
                    </a:lnTo>
                    <a:lnTo>
                      <a:pt x="2062" y="492"/>
                    </a:lnTo>
                    <a:lnTo>
                      <a:pt x="2065" y="489"/>
                    </a:lnTo>
                    <a:lnTo>
                      <a:pt x="2069" y="487"/>
                    </a:lnTo>
                    <a:lnTo>
                      <a:pt x="2080" y="483"/>
                    </a:lnTo>
                    <a:lnTo>
                      <a:pt x="2100" y="483"/>
                    </a:lnTo>
                    <a:lnTo>
                      <a:pt x="2100" y="483"/>
                    </a:lnTo>
                    <a:lnTo>
                      <a:pt x="2116" y="483"/>
                    </a:lnTo>
                    <a:lnTo>
                      <a:pt x="2129" y="480"/>
                    </a:lnTo>
                    <a:lnTo>
                      <a:pt x="2143" y="474"/>
                    </a:lnTo>
                    <a:lnTo>
                      <a:pt x="2156" y="469"/>
                    </a:lnTo>
                    <a:lnTo>
                      <a:pt x="2156" y="469"/>
                    </a:lnTo>
                    <a:lnTo>
                      <a:pt x="2167" y="461"/>
                    </a:lnTo>
                    <a:lnTo>
                      <a:pt x="2176" y="456"/>
                    </a:lnTo>
                    <a:lnTo>
                      <a:pt x="2176" y="456"/>
                    </a:lnTo>
                    <a:lnTo>
                      <a:pt x="2187" y="451"/>
                    </a:lnTo>
                    <a:lnTo>
                      <a:pt x="2197" y="447"/>
                    </a:lnTo>
                    <a:lnTo>
                      <a:pt x="2197" y="447"/>
                    </a:lnTo>
                    <a:lnTo>
                      <a:pt x="2201" y="445"/>
                    </a:lnTo>
                    <a:lnTo>
                      <a:pt x="2206" y="442"/>
                    </a:lnTo>
                    <a:lnTo>
                      <a:pt x="2210" y="436"/>
                    </a:lnTo>
                    <a:lnTo>
                      <a:pt x="2210" y="434"/>
                    </a:lnTo>
                    <a:lnTo>
                      <a:pt x="2208" y="432"/>
                    </a:lnTo>
                    <a:lnTo>
                      <a:pt x="2208" y="432"/>
                    </a:lnTo>
                    <a:close/>
                    <a:moveTo>
                      <a:pt x="1318" y="1775"/>
                    </a:moveTo>
                    <a:lnTo>
                      <a:pt x="1318" y="1775"/>
                    </a:lnTo>
                    <a:lnTo>
                      <a:pt x="1310" y="1775"/>
                    </a:lnTo>
                    <a:lnTo>
                      <a:pt x="1303" y="1773"/>
                    </a:lnTo>
                    <a:lnTo>
                      <a:pt x="1296" y="1771"/>
                    </a:lnTo>
                    <a:lnTo>
                      <a:pt x="1291" y="1766"/>
                    </a:lnTo>
                    <a:lnTo>
                      <a:pt x="1291" y="1766"/>
                    </a:lnTo>
                    <a:lnTo>
                      <a:pt x="1289" y="1761"/>
                    </a:lnTo>
                    <a:lnTo>
                      <a:pt x="1287" y="1753"/>
                    </a:lnTo>
                    <a:lnTo>
                      <a:pt x="1285" y="1741"/>
                    </a:lnTo>
                    <a:lnTo>
                      <a:pt x="1285" y="1741"/>
                    </a:lnTo>
                    <a:lnTo>
                      <a:pt x="1283" y="1735"/>
                    </a:lnTo>
                    <a:lnTo>
                      <a:pt x="1280" y="1732"/>
                    </a:lnTo>
                    <a:lnTo>
                      <a:pt x="1274" y="1723"/>
                    </a:lnTo>
                    <a:lnTo>
                      <a:pt x="1274" y="1723"/>
                    </a:lnTo>
                    <a:lnTo>
                      <a:pt x="1272" y="1717"/>
                    </a:lnTo>
                    <a:lnTo>
                      <a:pt x="1272" y="1712"/>
                    </a:lnTo>
                    <a:lnTo>
                      <a:pt x="1271" y="1701"/>
                    </a:lnTo>
                    <a:lnTo>
                      <a:pt x="1271" y="1701"/>
                    </a:lnTo>
                    <a:lnTo>
                      <a:pt x="1271" y="1688"/>
                    </a:lnTo>
                    <a:lnTo>
                      <a:pt x="1272" y="1679"/>
                    </a:lnTo>
                    <a:lnTo>
                      <a:pt x="1272" y="1668"/>
                    </a:lnTo>
                    <a:lnTo>
                      <a:pt x="1269" y="1657"/>
                    </a:lnTo>
                    <a:lnTo>
                      <a:pt x="1269" y="1657"/>
                    </a:lnTo>
                    <a:lnTo>
                      <a:pt x="1263" y="1650"/>
                    </a:lnTo>
                    <a:lnTo>
                      <a:pt x="1254" y="1645"/>
                    </a:lnTo>
                    <a:lnTo>
                      <a:pt x="1254" y="1645"/>
                    </a:lnTo>
                    <a:lnTo>
                      <a:pt x="1249" y="1643"/>
                    </a:lnTo>
                    <a:lnTo>
                      <a:pt x="1242" y="1643"/>
                    </a:lnTo>
                    <a:lnTo>
                      <a:pt x="1227" y="1647"/>
                    </a:lnTo>
                    <a:lnTo>
                      <a:pt x="1227" y="1647"/>
                    </a:lnTo>
                    <a:lnTo>
                      <a:pt x="1216" y="1648"/>
                    </a:lnTo>
                    <a:lnTo>
                      <a:pt x="1205" y="1650"/>
                    </a:lnTo>
                    <a:lnTo>
                      <a:pt x="1205" y="1650"/>
                    </a:lnTo>
                    <a:lnTo>
                      <a:pt x="1200" y="1648"/>
                    </a:lnTo>
                    <a:lnTo>
                      <a:pt x="1196" y="1647"/>
                    </a:lnTo>
                    <a:lnTo>
                      <a:pt x="1195" y="1643"/>
                    </a:lnTo>
                    <a:lnTo>
                      <a:pt x="1196" y="1638"/>
                    </a:lnTo>
                    <a:lnTo>
                      <a:pt x="1196" y="1638"/>
                    </a:lnTo>
                    <a:lnTo>
                      <a:pt x="1205" y="1627"/>
                    </a:lnTo>
                    <a:lnTo>
                      <a:pt x="1209" y="1621"/>
                    </a:lnTo>
                    <a:lnTo>
                      <a:pt x="1211" y="1614"/>
                    </a:lnTo>
                    <a:lnTo>
                      <a:pt x="1211" y="1614"/>
                    </a:lnTo>
                    <a:lnTo>
                      <a:pt x="1211" y="1610"/>
                    </a:lnTo>
                    <a:lnTo>
                      <a:pt x="1211" y="1607"/>
                    </a:lnTo>
                    <a:lnTo>
                      <a:pt x="1207" y="1601"/>
                    </a:lnTo>
                    <a:lnTo>
                      <a:pt x="1207" y="1601"/>
                    </a:lnTo>
                    <a:lnTo>
                      <a:pt x="1204" y="1596"/>
                    </a:lnTo>
                    <a:lnTo>
                      <a:pt x="1204" y="1594"/>
                    </a:lnTo>
                    <a:lnTo>
                      <a:pt x="1205" y="1592"/>
                    </a:lnTo>
                    <a:lnTo>
                      <a:pt x="1205" y="1592"/>
                    </a:lnTo>
                    <a:lnTo>
                      <a:pt x="1209" y="1594"/>
                    </a:lnTo>
                    <a:lnTo>
                      <a:pt x="1213" y="1596"/>
                    </a:lnTo>
                    <a:lnTo>
                      <a:pt x="1213" y="1596"/>
                    </a:lnTo>
                    <a:lnTo>
                      <a:pt x="1220" y="1596"/>
                    </a:lnTo>
                    <a:lnTo>
                      <a:pt x="1220" y="1596"/>
                    </a:lnTo>
                    <a:lnTo>
                      <a:pt x="1220" y="1592"/>
                    </a:lnTo>
                    <a:lnTo>
                      <a:pt x="1220" y="1589"/>
                    </a:lnTo>
                    <a:lnTo>
                      <a:pt x="1220" y="1580"/>
                    </a:lnTo>
                    <a:lnTo>
                      <a:pt x="1220" y="1580"/>
                    </a:lnTo>
                    <a:lnTo>
                      <a:pt x="1225" y="1565"/>
                    </a:lnTo>
                    <a:lnTo>
                      <a:pt x="1225" y="1565"/>
                    </a:lnTo>
                    <a:lnTo>
                      <a:pt x="1227" y="1554"/>
                    </a:lnTo>
                    <a:lnTo>
                      <a:pt x="1227" y="1547"/>
                    </a:lnTo>
                    <a:lnTo>
                      <a:pt x="1225" y="1542"/>
                    </a:lnTo>
                    <a:lnTo>
                      <a:pt x="1225" y="1542"/>
                    </a:lnTo>
                    <a:lnTo>
                      <a:pt x="1222" y="1538"/>
                    </a:lnTo>
                    <a:lnTo>
                      <a:pt x="1218" y="1536"/>
                    </a:lnTo>
                    <a:lnTo>
                      <a:pt x="1211" y="1534"/>
                    </a:lnTo>
                    <a:lnTo>
                      <a:pt x="1211" y="1534"/>
                    </a:lnTo>
                    <a:lnTo>
                      <a:pt x="1202" y="1534"/>
                    </a:lnTo>
                    <a:lnTo>
                      <a:pt x="1195" y="1538"/>
                    </a:lnTo>
                    <a:lnTo>
                      <a:pt x="1186" y="1543"/>
                    </a:lnTo>
                    <a:lnTo>
                      <a:pt x="1180" y="1549"/>
                    </a:lnTo>
                    <a:lnTo>
                      <a:pt x="1180" y="1549"/>
                    </a:lnTo>
                    <a:lnTo>
                      <a:pt x="1175" y="1554"/>
                    </a:lnTo>
                    <a:lnTo>
                      <a:pt x="1171" y="1562"/>
                    </a:lnTo>
                    <a:lnTo>
                      <a:pt x="1164" y="1576"/>
                    </a:lnTo>
                    <a:lnTo>
                      <a:pt x="1164" y="1576"/>
                    </a:lnTo>
                    <a:lnTo>
                      <a:pt x="1162" y="1581"/>
                    </a:lnTo>
                    <a:lnTo>
                      <a:pt x="1158" y="1585"/>
                    </a:lnTo>
                    <a:lnTo>
                      <a:pt x="1148" y="1589"/>
                    </a:lnTo>
                    <a:lnTo>
                      <a:pt x="1137" y="1592"/>
                    </a:lnTo>
                    <a:lnTo>
                      <a:pt x="1128" y="1594"/>
                    </a:lnTo>
                    <a:lnTo>
                      <a:pt x="1128" y="1594"/>
                    </a:lnTo>
                    <a:lnTo>
                      <a:pt x="1117" y="1598"/>
                    </a:lnTo>
                    <a:lnTo>
                      <a:pt x="1111" y="1598"/>
                    </a:lnTo>
                    <a:lnTo>
                      <a:pt x="1106" y="1598"/>
                    </a:lnTo>
                    <a:lnTo>
                      <a:pt x="1106" y="1598"/>
                    </a:lnTo>
                    <a:lnTo>
                      <a:pt x="1100" y="1594"/>
                    </a:lnTo>
                    <a:lnTo>
                      <a:pt x="1097" y="1589"/>
                    </a:lnTo>
                    <a:lnTo>
                      <a:pt x="1091" y="1578"/>
                    </a:lnTo>
                    <a:lnTo>
                      <a:pt x="1091" y="1578"/>
                    </a:lnTo>
                    <a:lnTo>
                      <a:pt x="1086" y="1569"/>
                    </a:lnTo>
                    <a:lnTo>
                      <a:pt x="1081" y="1562"/>
                    </a:lnTo>
                    <a:lnTo>
                      <a:pt x="1081" y="1562"/>
                    </a:lnTo>
                    <a:lnTo>
                      <a:pt x="1073" y="1551"/>
                    </a:lnTo>
                    <a:lnTo>
                      <a:pt x="1070" y="1536"/>
                    </a:lnTo>
                    <a:lnTo>
                      <a:pt x="1066" y="1524"/>
                    </a:lnTo>
                    <a:lnTo>
                      <a:pt x="1066" y="1511"/>
                    </a:lnTo>
                    <a:lnTo>
                      <a:pt x="1066" y="1511"/>
                    </a:lnTo>
                    <a:lnTo>
                      <a:pt x="1066" y="1496"/>
                    </a:lnTo>
                    <a:lnTo>
                      <a:pt x="1070" y="1482"/>
                    </a:lnTo>
                    <a:lnTo>
                      <a:pt x="1070" y="1482"/>
                    </a:lnTo>
                    <a:lnTo>
                      <a:pt x="1073" y="1473"/>
                    </a:lnTo>
                    <a:lnTo>
                      <a:pt x="1073" y="1467"/>
                    </a:lnTo>
                    <a:lnTo>
                      <a:pt x="1075" y="1462"/>
                    </a:lnTo>
                    <a:lnTo>
                      <a:pt x="1075" y="1462"/>
                    </a:lnTo>
                    <a:lnTo>
                      <a:pt x="1073" y="1449"/>
                    </a:lnTo>
                    <a:lnTo>
                      <a:pt x="1073" y="1444"/>
                    </a:lnTo>
                    <a:lnTo>
                      <a:pt x="1073" y="1437"/>
                    </a:lnTo>
                    <a:lnTo>
                      <a:pt x="1073" y="1437"/>
                    </a:lnTo>
                    <a:lnTo>
                      <a:pt x="1075" y="1428"/>
                    </a:lnTo>
                    <a:lnTo>
                      <a:pt x="1079" y="1420"/>
                    </a:lnTo>
                    <a:lnTo>
                      <a:pt x="1088" y="1406"/>
                    </a:lnTo>
                    <a:lnTo>
                      <a:pt x="1088" y="1406"/>
                    </a:lnTo>
                    <a:lnTo>
                      <a:pt x="1090" y="1402"/>
                    </a:lnTo>
                    <a:lnTo>
                      <a:pt x="1093" y="1399"/>
                    </a:lnTo>
                    <a:lnTo>
                      <a:pt x="1093" y="1399"/>
                    </a:lnTo>
                    <a:lnTo>
                      <a:pt x="1102" y="1393"/>
                    </a:lnTo>
                    <a:lnTo>
                      <a:pt x="1111" y="1388"/>
                    </a:lnTo>
                    <a:lnTo>
                      <a:pt x="1111" y="1388"/>
                    </a:lnTo>
                    <a:lnTo>
                      <a:pt x="1131" y="1377"/>
                    </a:lnTo>
                    <a:lnTo>
                      <a:pt x="1140" y="1375"/>
                    </a:lnTo>
                    <a:lnTo>
                      <a:pt x="1151" y="1373"/>
                    </a:lnTo>
                    <a:lnTo>
                      <a:pt x="1151" y="1373"/>
                    </a:lnTo>
                    <a:lnTo>
                      <a:pt x="1160" y="1377"/>
                    </a:lnTo>
                    <a:lnTo>
                      <a:pt x="1171" y="1382"/>
                    </a:lnTo>
                    <a:lnTo>
                      <a:pt x="1182" y="1386"/>
                    </a:lnTo>
                    <a:lnTo>
                      <a:pt x="1187" y="1386"/>
                    </a:lnTo>
                    <a:lnTo>
                      <a:pt x="1193" y="1386"/>
                    </a:lnTo>
                    <a:lnTo>
                      <a:pt x="1193" y="1386"/>
                    </a:lnTo>
                    <a:lnTo>
                      <a:pt x="1195" y="1382"/>
                    </a:lnTo>
                    <a:lnTo>
                      <a:pt x="1196" y="1379"/>
                    </a:lnTo>
                    <a:lnTo>
                      <a:pt x="1196" y="1375"/>
                    </a:lnTo>
                    <a:lnTo>
                      <a:pt x="1196" y="1370"/>
                    </a:lnTo>
                    <a:lnTo>
                      <a:pt x="1196" y="1370"/>
                    </a:lnTo>
                    <a:lnTo>
                      <a:pt x="1200" y="1366"/>
                    </a:lnTo>
                    <a:lnTo>
                      <a:pt x="1207" y="1363"/>
                    </a:lnTo>
                    <a:lnTo>
                      <a:pt x="1222" y="1363"/>
                    </a:lnTo>
                    <a:lnTo>
                      <a:pt x="1222" y="1363"/>
                    </a:lnTo>
                    <a:lnTo>
                      <a:pt x="1234" y="1363"/>
                    </a:lnTo>
                    <a:lnTo>
                      <a:pt x="1249" y="1364"/>
                    </a:lnTo>
                    <a:lnTo>
                      <a:pt x="1260" y="1370"/>
                    </a:lnTo>
                    <a:lnTo>
                      <a:pt x="1271" y="1379"/>
                    </a:lnTo>
                    <a:lnTo>
                      <a:pt x="1271" y="1379"/>
                    </a:lnTo>
                    <a:lnTo>
                      <a:pt x="1276" y="1384"/>
                    </a:lnTo>
                    <a:lnTo>
                      <a:pt x="1280" y="1390"/>
                    </a:lnTo>
                    <a:lnTo>
                      <a:pt x="1283" y="1402"/>
                    </a:lnTo>
                    <a:lnTo>
                      <a:pt x="1291" y="1428"/>
                    </a:lnTo>
                    <a:lnTo>
                      <a:pt x="1291" y="1428"/>
                    </a:lnTo>
                    <a:lnTo>
                      <a:pt x="1294" y="1437"/>
                    </a:lnTo>
                    <a:lnTo>
                      <a:pt x="1300" y="1446"/>
                    </a:lnTo>
                    <a:lnTo>
                      <a:pt x="1307" y="1455"/>
                    </a:lnTo>
                    <a:lnTo>
                      <a:pt x="1318" y="1458"/>
                    </a:lnTo>
                    <a:lnTo>
                      <a:pt x="1318" y="1458"/>
                    </a:lnTo>
                    <a:lnTo>
                      <a:pt x="1323" y="1460"/>
                    </a:lnTo>
                    <a:lnTo>
                      <a:pt x="1327" y="1458"/>
                    </a:lnTo>
                    <a:lnTo>
                      <a:pt x="1329" y="1455"/>
                    </a:lnTo>
                    <a:lnTo>
                      <a:pt x="1330" y="1451"/>
                    </a:lnTo>
                    <a:lnTo>
                      <a:pt x="1332" y="1442"/>
                    </a:lnTo>
                    <a:lnTo>
                      <a:pt x="1332" y="1433"/>
                    </a:lnTo>
                    <a:lnTo>
                      <a:pt x="1332" y="1433"/>
                    </a:lnTo>
                    <a:lnTo>
                      <a:pt x="1329" y="1422"/>
                    </a:lnTo>
                    <a:lnTo>
                      <a:pt x="1325" y="1411"/>
                    </a:lnTo>
                    <a:lnTo>
                      <a:pt x="1316" y="1390"/>
                    </a:lnTo>
                    <a:lnTo>
                      <a:pt x="1316" y="1390"/>
                    </a:lnTo>
                    <a:lnTo>
                      <a:pt x="1312" y="1379"/>
                    </a:lnTo>
                    <a:lnTo>
                      <a:pt x="1310" y="1366"/>
                    </a:lnTo>
                    <a:lnTo>
                      <a:pt x="1312" y="1355"/>
                    </a:lnTo>
                    <a:lnTo>
                      <a:pt x="1318" y="1343"/>
                    </a:lnTo>
                    <a:lnTo>
                      <a:pt x="1318" y="1343"/>
                    </a:lnTo>
                    <a:lnTo>
                      <a:pt x="1323" y="1334"/>
                    </a:lnTo>
                    <a:lnTo>
                      <a:pt x="1332" y="1323"/>
                    </a:lnTo>
                    <a:lnTo>
                      <a:pt x="1350" y="1305"/>
                    </a:lnTo>
                    <a:lnTo>
                      <a:pt x="1350" y="1305"/>
                    </a:lnTo>
                    <a:lnTo>
                      <a:pt x="1365" y="1294"/>
                    </a:lnTo>
                    <a:lnTo>
                      <a:pt x="1372" y="1287"/>
                    </a:lnTo>
                    <a:lnTo>
                      <a:pt x="1379" y="1279"/>
                    </a:lnTo>
                    <a:lnTo>
                      <a:pt x="1379" y="1279"/>
                    </a:lnTo>
                    <a:lnTo>
                      <a:pt x="1383" y="1268"/>
                    </a:lnTo>
                    <a:lnTo>
                      <a:pt x="1385" y="1258"/>
                    </a:lnTo>
                    <a:lnTo>
                      <a:pt x="1385" y="1258"/>
                    </a:lnTo>
                    <a:lnTo>
                      <a:pt x="1383" y="1245"/>
                    </a:lnTo>
                    <a:lnTo>
                      <a:pt x="1383" y="1245"/>
                    </a:lnTo>
                    <a:lnTo>
                      <a:pt x="1383" y="1229"/>
                    </a:lnTo>
                    <a:lnTo>
                      <a:pt x="1383" y="1229"/>
                    </a:lnTo>
                    <a:lnTo>
                      <a:pt x="1379" y="1212"/>
                    </a:lnTo>
                    <a:lnTo>
                      <a:pt x="1379" y="1203"/>
                    </a:lnTo>
                    <a:lnTo>
                      <a:pt x="1381" y="1196"/>
                    </a:lnTo>
                    <a:lnTo>
                      <a:pt x="1381" y="1196"/>
                    </a:lnTo>
                    <a:lnTo>
                      <a:pt x="1383" y="1191"/>
                    </a:lnTo>
                    <a:lnTo>
                      <a:pt x="1386" y="1185"/>
                    </a:lnTo>
                    <a:lnTo>
                      <a:pt x="1390" y="1182"/>
                    </a:lnTo>
                    <a:lnTo>
                      <a:pt x="1392" y="1182"/>
                    </a:lnTo>
                    <a:lnTo>
                      <a:pt x="1396" y="1183"/>
                    </a:lnTo>
                    <a:lnTo>
                      <a:pt x="1396" y="1183"/>
                    </a:lnTo>
                    <a:lnTo>
                      <a:pt x="1396" y="1187"/>
                    </a:lnTo>
                    <a:lnTo>
                      <a:pt x="1396" y="1189"/>
                    </a:lnTo>
                    <a:lnTo>
                      <a:pt x="1394" y="1196"/>
                    </a:lnTo>
                    <a:lnTo>
                      <a:pt x="1394" y="1196"/>
                    </a:lnTo>
                    <a:lnTo>
                      <a:pt x="1394" y="1203"/>
                    </a:lnTo>
                    <a:lnTo>
                      <a:pt x="1394" y="1205"/>
                    </a:lnTo>
                    <a:lnTo>
                      <a:pt x="1396" y="1209"/>
                    </a:lnTo>
                    <a:lnTo>
                      <a:pt x="1396" y="1209"/>
                    </a:lnTo>
                    <a:lnTo>
                      <a:pt x="1399" y="1212"/>
                    </a:lnTo>
                    <a:lnTo>
                      <a:pt x="1405" y="1212"/>
                    </a:lnTo>
                    <a:lnTo>
                      <a:pt x="1408" y="1212"/>
                    </a:lnTo>
                    <a:lnTo>
                      <a:pt x="1412" y="1209"/>
                    </a:lnTo>
                    <a:lnTo>
                      <a:pt x="1412" y="1209"/>
                    </a:lnTo>
                    <a:lnTo>
                      <a:pt x="1414" y="1203"/>
                    </a:lnTo>
                    <a:lnTo>
                      <a:pt x="1412" y="1200"/>
                    </a:lnTo>
                    <a:lnTo>
                      <a:pt x="1412" y="1191"/>
                    </a:lnTo>
                    <a:lnTo>
                      <a:pt x="1412" y="1191"/>
                    </a:lnTo>
                    <a:lnTo>
                      <a:pt x="1412" y="1185"/>
                    </a:lnTo>
                    <a:lnTo>
                      <a:pt x="1414" y="1182"/>
                    </a:lnTo>
                    <a:lnTo>
                      <a:pt x="1414" y="1182"/>
                    </a:lnTo>
                    <a:lnTo>
                      <a:pt x="1421" y="1173"/>
                    </a:lnTo>
                    <a:lnTo>
                      <a:pt x="1428" y="1163"/>
                    </a:lnTo>
                    <a:lnTo>
                      <a:pt x="1428" y="1163"/>
                    </a:lnTo>
                    <a:lnTo>
                      <a:pt x="1430" y="1160"/>
                    </a:lnTo>
                    <a:lnTo>
                      <a:pt x="1430" y="1154"/>
                    </a:lnTo>
                    <a:lnTo>
                      <a:pt x="1430" y="1154"/>
                    </a:lnTo>
                    <a:lnTo>
                      <a:pt x="1437" y="1142"/>
                    </a:lnTo>
                    <a:lnTo>
                      <a:pt x="1437" y="1142"/>
                    </a:lnTo>
                    <a:lnTo>
                      <a:pt x="1455" y="1120"/>
                    </a:lnTo>
                    <a:lnTo>
                      <a:pt x="1473" y="1098"/>
                    </a:lnTo>
                    <a:lnTo>
                      <a:pt x="1473" y="1098"/>
                    </a:lnTo>
                    <a:lnTo>
                      <a:pt x="1491" y="1082"/>
                    </a:lnTo>
                    <a:lnTo>
                      <a:pt x="1501" y="1077"/>
                    </a:lnTo>
                    <a:lnTo>
                      <a:pt x="1511" y="1073"/>
                    </a:lnTo>
                    <a:lnTo>
                      <a:pt x="1511" y="1073"/>
                    </a:lnTo>
                    <a:lnTo>
                      <a:pt x="1522" y="1071"/>
                    </a:lnTo>
                    <a:lnTo>
                      <a:pt x="1526" y="1069"/>
                    </a:lnTo>
                    <a:lnTo>
                      <a:pt x="1529" y="1066"/>
                    </a:lnTo>
                    <a:lnTo>
                      <a:pt x="1529" y="1066"/>
                    </a:lnTo>
                    <a:lnTo>
                      <a:pt x="1533" y="1059"/>
                    </a:lnTo>
                    <a:lnTo>
                      <a:pt x="1535" y="1057"/>
                    </a:lnTo>
                    <a:lnTo>
                      <a:pt x="1539" y="1055"/>
                    </a:lnTo>
                    <a:lnTo>
                      <a:pt x="1539" y="1055"/>
                    </a:lnTo>
                    <a:lnTo>
                      <a:pt x="1544" y="1051"/>
                    </a:lnTo>
                    <a:lnTo>
                      <a:pt x="1553" y="1049"/>
                    </a:lnTo>
                    <a:lnTo>
                      <a:pt x="1557" y="1049"/>
                    </a:lnTo>
                    <a:lnTo>
                      <a:pt x="1560" y="1051"/>
                    </a:lnTo>
                    <a:lnTo>
                      <a:pt x="1562" y="1053"/>
                    </a:lnTo>
                    <a:lnTo>
                      <a:pt x="1562" y="1057"/>
                    </a:lnTo>
                    <a:lnTo>
                      <a:pt x="1562" y="1057"/>
                    </a:lnTo>
                    <a:lnTo>
                      <a:pt x="1562" y="1059"/>
                    </a:lnTo>
                    <a:lnTo>
                      <a:pt x="1558" y="1062"/>
                    </a:lnTo>
                    <a:lnTo>
                      <a:pt x="1553" y="1068"/>
                    </a:lnTo>
                    <a:lnTo>
                      <a:pt x="1553" y="1068"/>
                    </a:lnTo>
                    <a:lnTo>
                      <a:pt x="1549" y="1069"/>
                    </a:lnTo>
                    <a:lnTo>
                      <a:pt x="1548" y="1073"/>
                    </a:lnTo>
                    <a:lnTo>
                      <a:pt x="1548" y="1078"/>
                    </a:lnTo>
                    <a:lnTo>
                      <a:pt x="1549" y="1082"/>
                    </a:lnTo>
                    <a:lnTo>
                      <a:pt x="1549" y="1082"/>
                    </a:lnTo>
                    <a:lnTo>
                      <a:pt x="1553" y="1086"/>
                    </a:lnTo>
                    <a:lnTo>
                      <a:pt x="1558" y="1087"/>
                    </a:lnTo>
                    <a:lnTo>
                      <a:pt x="1567" y="1089"/>
                    </a:lnTo>
                    <a:lnTo>
                      <a:pt x="1567" y="1089"/>
                    </a:lnTo>
                    <a:lnTo>
                      <a:pt x="1573" y="1089"/>
                    </a:lnTo>
                    <a:lnTo>
                      <a:pt x="1578" y="1087"/>
                    </a:lnTo>
                    <a:lnTo>
                      <a:pt x="1586" y="1080"/>
                    </a:lnTo>
                    <a:lnTo>
                      <a:pt x="1586" y="1080"/>
                    </a:lnTo>
                    <a:lnTo>
                      <a:pt x="1591" y="1071"/>
                    </a:lnTo>
                    <a:lnTo>
                      <a:pt x="1598" y="1064"/>
                    </a:lnTo>
                    <a:lnTo>
                      <a:pt x="1598" y="1064"/>
                    </a:lnTo>
                    <a:lnTo>
                      <a:pt x="1607" y="1059"/>
                    </a:lnTo>
                    <a:lnTo>
                      <a:pt x="1613" y="1057"/>
                    </a:lnTo>
                    <a:lnTo>
                      <a:pt x="1616" y="1053"/>
                    </a:lnTo>
                    <a:lnTo>
                      <a:pt x="1616" y="1053"/>
                    </a:lnTo>
                    <a:lnTo>
                      <a:pt x="1616" y="1049"/>
                    </a:lnTo>
                    <a:lnTo>
                      <a:pt x="1615" y="1046"/>
                    </a:lnTo>
                    <a:lnTo>
                      <a:pt x="1611" y="1044"/>
                    </a:lnTo>
                    <a:lnTo>
                      <a:pt x="1605" y="1044"/>
                    </a:lnTo>
                    <a:lnTo>
                      <a:pt x="1589" y="1044"/>
                    </a:lnTo>
                    <a:lnTo>
                      <a:pt x="1589" y="1044"/>
                    </a:lnTo>
                    <a:lnTo>
                      <a:pt x="1580" y="1040"/>
                    </a:lnTo>
                    <a:lnTo>
                      <a:pt x="1575" y="1033"/>
                    </a:lnTo>
                    <a:lnTo>
                      <a:pt x="1569" y="1028"/>
                    </a:lnTo>
                    <a:lnTo>
                      <a:pt x="1567" y="1019"/>
                    </a:lnTo>
                    <a:lnTo>
                      <a:pt x="1567" y="1019"/>
                    </a:lnTo>
                    <a:lnTo>
                      <a:pt x="1566" y="1008"/>
                    </a:lnTo>
                    <a:lnTo>
                      <a:pt x="1564" y="1002"/>
                    </a:lnTo>
                    <a:lnTo>
                      <a:pt x="1560" y="997"/>
                    </a:lnTo>
                    <a:lnTo>
                      <a:pt x="1560" y="997"/>
                    </a:lnTo>
                    <a:lnTo>
                      <a:pt x="1555" y="995"/>
                    </a:lnTo>
                    <a:lnTo>
                      <a:pt x="1549" y="992"/>
                    </a:lnTo>
                    <a:lnTo>
                      <a:pt x="1549" y="992"/>
                    </a:lnTo>
                    <a:lnTo>
                      <a:pt x="1548" y="990"/>
                    </a:lnTo>
                    <a:lnTo>
                      <a:pt x="1548" y="986"/>
                    </a:lnTo>
                    <a:lnTo>
                      <a:pt x="1549" y="984"/>
                    </a:lnTo>
                    <a:lnTo>
                      <a:pt x="1551" y="983"/>
                    </a:lnTo>
                    <a:lnTo>
                      <a:pt x="1551" y="983"/>
                    </a:lnTo>
                    <a:lnTo>
                      <a:pt x="1555" y="981"/>
                    </a:lnTo>
                    <a:lnTo>
                      <a:pt x="1558" y="981"/>
                    </a:lnTo>
                    <a:lnTo>
                      <a:pt x="1562" y="981"/>
                    </a:lnTo>
                    <a:lnTo>
                      <a:pt x="1566" y="979"/>
                    </a:lnTo>
                    <a:lnTo>
                      <a:pt x="1566" y="979"/>
                    </a:lnTo>
                    <a:lnTo>
                      <a:pt x="1567" y="977"/>
                    </a:lnTo>
                    <a:lnTo>
                      <a:pt x="1569" y="973"/>
                    </a:lnTo>
                    <a:lnTo>
                      <a:pt x="1569" y="970"/>
                    </a:lnTo>
                    <a:lnTo>
                      <a:pt x="1569" y="966"/>
                    </a:lnTo>
                    <a:lnTo>
                      <a:pt x="1569" y="966"/>
                    </a:lnTo>
                    <a:lnTo>
                      <a:pt x="1564" y="959"/>
                    </a:lnTo>
                    <a:lnTo>
                      <a:pt x="1558" y="954"/>
                    </a:lnTo>
                    <a:lnTo>
                      <a:pt x="1549" y="954"/>
                    </a:lnTo>
                    <a:lnTo>
                      <a:pt x="1542" y="955"/>
                    </a:lnTo>
                    <a:lnTo>
                      <a:pt x="1542" y="955"/>
                    </a:lnTo>
                    <a:lnTo>
                      <a:pt x="1531" y="961"/>
                    </a:lnTo>
                    <a:lnTo>
                      <a:pt x="1531" y="961"/>
                    </a:lnTo>
                    <a:lnTo>
                      <a:pt x="1517" y="968"/>
                    </a:lnTo>
                    <a:lnTo>
                      <a:pt x="1510" y="973"/>
                    </a:lnTo>
                    <a:lnTo>
                      <a:pt x="1504" y="981"/>
                    </a:lnTo>
                    <a:lnTo>
                      <a:pt x="1504" y="981"/>
                    </a:lnTo>
                    <a:lnTo>
                      <a:pt x="1501" y="984"/>
                    </a:lnTo>
                    <a:lnTo>
                      <a:pt x="1499" y="986"/>
                    </a:lnTo>
                    <a:lnTo>
                      <a:pt x="1497" y="986"/>
                    </a:lnTo>
                    <a:lnTo>
                      <a:pt x="1497" y="986"/>
                    </a:lnTo>
                    <a:lnTo>
                      <a:pt x="1495" y="983"/>
                    </a:lnTo>
                    <a:lnTo>
                      <a:pt x="1495" y="979"/>
                    </a:lnTo>
                    <a:lnTo>
                      <a:pt x="1499" y="972"/>
                    </a:lnTo>
                    <a:lnTo>
                      <a:pt x="1499" y="972"/>
                    </a:lnTo>
                    <a:lnTo>
                      <a:pt x="1513" y="955"/>
                    </a:lnTo>
                    <a:lnTo>
                      <a:pt x="1513" y="955"/>
                    </a:lnTo>
                    <a:lnTo>
                      <a:pt x="1520" y="948"/>
                    </a:lnTo>
                    <a:lnTo>
                      <a:pt x="1528" y="943"/>
                    </a:lnTo>
                    <a:lnTo>
                      <a:pt x="1537" y="939"/>
                    </a:lnTo>
                    <a:lnTo>
                      <a:pt x="1548" y="935"/>
                    </a:lnTo>
                    <a:lnTo>
                      <a:pt x="1548" y="935"/>
                    </a:lnTo>
                    <a:lnTo>
                      <a:pt x="1562" y="935"/>
                    </a:lnTo>
                    <a:lnTo>
                      <a:pt x="1562" y="935"/>
                    </a:lnTo>
                    <a:lnTo>
                      <a:pt x="1600" y="935"/>
                    </a:lnTo>
                    <a:lnTo>
                      <a:pt x="1600" y="935"/>
                    </a:lnTo>
                    <a:lnTo>
                      <a:pt x="1615" y="935"/>
                    </a:lnTo>
                    <a:lnTo>
                      <a:pt x="1629" y="934"/>
                    </a:lnTo>
                    <a:lnTo>
                      <a:pt x="1629" y="934"/>
                    </a:lnTo>
                    <a:lnTo>
                      <a:pt x="1642" y="928"/>
                    </a:lnTo>
                    <a:lnTo>
                      <a:pt x="1642" y="928"/>
                    </a:lnTo>
                    <a:lnTo>
                      <a:pt x="1649" y="925"/>
                    </a:lnTo>
                    <a:lnTo>
                      <a:pt x="1658" y="919"/>
                    </a:lnTo>
                    <a:lnTo>
                      <a:pt x="1658" y="919"/>
                    </a:lnTo>
                    <a:lnTo>
                      <a:pt x="1660" y="916"/>
                    </a:lnTo>
                    <a:lnTo>
                      <a:pt x="1662" y="910"/>
                    </a:lnTo>
                    <a:lnTo>
                      <a:pt x="1662" y="907"/>
                    </a:lnTo>
                    <a:lnTo>
                      <a:pt x="1663" y="901"/>
                    </a:lnTo>
                    <a:lnTo>
                      <a:pt x="1663" y="901"/>
                    </a:lnTo>
                    <a:lnTo>
                      <a:pt x="1669" y="897"/>
                    </a:lnTo>
                    <a:lnTo>
                      <a:pt x="1674" y="896"/>
                    </a:lnTo>
                    <a:lnTo>
                      <a:pt x="1685" y="897"/>
                    </a:lnTo>
                    <a:lnTo>
                      <a:pt x="1696" y="899"/>
                    </a:lnTo>
                    <a:lnTo>
                      <a:pt x="1701" y="897"/>
                    </a:lnTo>
                    <a:lnTo>
                      <a:pt x="1707" y="896"/>
                    </a:lnTo>
                    <a:lnTo>
                      <a:pt x="1707" y="896"/>
                    </a:lnTo>
                    <a:lnTo>
                      <a:pt x="1710" y="890"/>
                    </a:lnTo>
                    <a:lnTo>
                      <a:pt x="1714" y="885"/>
                    </a:lnTo>
                    <a:lnTo>
                      <a:pt x="1716" y="879"/>
                    </a:lnTo>
                    <a:lnTo>
                      <a:pt x="1716" y="874"/>
                    </a:lnTo>
                    <a:lnTo>
                      <a:pt x="1716" y="874"/>
                    </a:lnTo>
                    <a:lnTo>
                      <a:pt x="1714" y="869"/>
                    </a:lnTo>
                    <a:lnTo>
                      <a:pt x="1712" y="865"/>
                    </a:lnTo>
                    <a:lnTo>
                      <a:pt x="1703" y="863"/>
                    </a:lnTo>
                    <a:lnTo>
                      <a:pt x="1703" y="863"/>
                    </a:lnTo>
                    <a:lnTo>
                      <a:pt x="1698" y="859"/>
                    </a:lnTo>
                    <a:lnTo>
                      <a:pt x="1694" y="858"/>
                    </a:lnTo>
                    <a:lnTo>
                      <a:pt x="1691" y="858"/>
                    </a:lnTo>
                    <a:lnTo>
                      <a:pt x="1691" y="858"/>
                    </a:lnTo>
                    <a:lnTo>
                      <a:pt x="1683" y="859"/>
                    </a:lnTo>
                    <a:lnTo>
                      <a:pt x="1678" y="863"/>
                    </a:lnTo>
                    <a:lnTo>
                      <a:pt x="1678" y="863"/>
                    </a:lnTo>
                    <a:lnTo>
                      <a:pt x="1665" y="870"/>
                    </a:lnTo>
                    <a:lnTo>
                      <a:pt x="1658" y="872"/>
                    </a:lnTo>
                    <a:lnTo>
                      <a:pt x="1651" y="872"/>
                    </a:lnTo>
                    <a:lnTo>
                      <a:pt x="1651" y="872"/>
                    </a:lnTo>
                    <a:lnTo>
                      <a:pt x="1645" y="872"/>
                    </a:lnTo>
                    <a:lnTo>
                      <a:pt x="1642" y="869"/>
                    </a:lnTo>
                    <a:lnTo>
                      <a:pt x="1640" y="865"/>
                    </a:lnTo>
                    <a:lnTo>
                      <a:pt x="1638" y="859"/>
                    </a:lnTo>
                    <a:lnTo>
                      <a:pt x="1638" y="859"/>
                    </a:lnTo>
                    <a:lnTo>
                      <a:pt x="1642" y="854"/>
                    </a:lnTo>
                    <a:lnTo>
                      <a:pt x="1645" y="850"/>
                    </a:lnTo>
                    <a:lnTo>
                      <a:pt x="1656" y="843"/>
                    </a:lnTo>
                    <a:lnTo>
                      <a:pt x="1656" y="843"/>
                    </a:lnTo>
                    <a:lnTo>
                      <a:pt x="1660" y="840"/>
                    </a:lnTo>
                    <a:lnTo>
                      <a:pt x="1662" y="836"/>
                    </a:lnTo>
                    <a:lnTo>
                      <a:pt x="1662" y="832"/>
                    </a:lnTo>
                    <a:lnTo>
                      <a:pt x="1658" y="829"/>
                    </a:lnTo>
                    <a:lnTo>
                      <a:pt x="1658" y="829"/>
                    </a:lnTo>
                    <a:lnTo>
                      <a:pt x="1651" y="827"/>
                    </a:lnTo>
                    <a:lnTo>
                      <a:pt x="1645" y="825"/>
                    </a:lnTo>
                    <a:lnTo>
                      <a:pt x="1633" y="823"/>
                    </a:lnTo>
                    <a:lnTo>
                      <a:pt x="1633" y="823"/>
                    </a:lnTo>
                    <a:lnTo>
                      <a:pt x="1625" y="821"/>
                    </a:lnTo>
                    <a:lnTo>
                      <a:pt x="1622" y="816"/>
                    </a:lnTo>
                    <a:lnTo>
                      <a:pt x="1622" y="811"/>
                    </a:lnTo>
                    <a:lnTo>
                      <a:pt x="1622" y="803"/>
                    </a:lnTo>
                    <a:lnTo>
                      <a:pt x="1622" y="803"/>
                    </a:lnTo>
                    <a:lnTo>
                      <a:pt x="1620" y="791"/>
                    </a:lnTo>
                    <a:lnTo>
                      <a:pt x="1620" y="791"/>
                    </a:lnTo>
                    <a:lnTo>
                      <a:pt x="1616" y="783"/>
                    </a:lnTo>
                    <a:lnTo>
                      <a:pt x="1615" y="776"/>
                    </a:lnTo>
                    <a:lnTo>
                      <a:pt x="1615" y="776"/>
                    </a:lnTo>
                    <a:lnTo>
                      <a:pt x="1613" y="758"/>
                    </a:lnTo>
                    <a:lnTo>
                      <a:pt x="1613" y="758"/>
                    </a:lnTo>
                    <a:lnTo>
                      <a:pt x="1611" y="751"/>
                    </a:lnTo>
                    <a:lnTo>
                      <a:pt x="1609" y="747"/>
                    </a:lnTo>
                    <a:lnTo>
                      <a:pt x="1607" y="742"/>
                    </a:lnTo>
                    <a:lnTo>
                      <a:pt x="1607" y="742"/>
                    </a:lnTo>
                    <a:lnTo>
                      <a:pt x="1596" y="733"/>
                    </a:lnTo>
                    <a:lnTo>
                      <a:pt x="1586" y="724"/>
                    </a:lnTo>
                    <a:lnTo>
                      <a:pt x="1586" y="724"/>
                    </a:lnTo>
                    <a:lnTo>
                      <a:pt x="1582" y="718"/>
                    </a:lnTo>
                    <a:lnTo>
                      <a:pt x="1582" y="715"/>
                    </a:lnTo>
                    <a:lnTo>
                      <a:pt x="1580" y="706"/>
                    </a:lnTo>
                    <a:lnTo>
                      <a:pt x="1580" y="706"/>
                    </a:lnTo>
                    <a:lnTo>
                      <a:pt x="1577" y="700"/>
                    </a:lnTo>
                    <a:lnTo>
                      <a:pt x="1573" y="695"/>
                    </a:lnTo>
                    <a:lnTo>
                      <a:pt x="1567" y="695"/>
                    </a:lnTo>
                    <a:lnTo>
                      <a:pt x="1562" y="697"/>
                    </a:lnTo>
                    <a:lnTo>
                      <a:pt x="1562" y="697"/>
                    </a:lnTo>
                    <a:lnTo>
                      <a:pt x="1558" y="700"/>
                    </a:lnTo>
                    <a:lnTo>
                      <a:pt x="1555" y="704"/>
                    </a:lnTo>
                    <a:lnTo>
                      <a:pt x="1549" y="715"/>
                    </a:lnTo>
                    <a:lnTo>
                      <a:pt x="1549" y="715"/>
                    </a:lnTo>
                    <a:lnTo>
                      <a:pt x="1542" y="720"/>
                    </a:lnTo>
                    <a:lnTo>
                      <a:pt x="1533" y="724"/>
                    </a:lnTo>
                    <a:lnTo>
                      <a:pt x="1522" y="724"/>
                    </a:lnTo>
                    <a:lnTo>
                      <a:pt x="1513" y="722"/>
                    </a:lnTo>
                    <a:lnTo>
                      <a:pt x="1513" y="722"/>
                    </a:lnTo>
                    <a:lnTo>
                      <a:pt x="1506" y="717"/>
                    </a:lnTo>
                    <a:lnTo>
                      <a:pt x="1499" y="711"/>
                    </a:lnTo>
                    <a:lnTo>
                      <a:pt x="1495" y="702"/>
                    </a:lnTo>
                    <a:lnTo>
                      <a:pt x="1493" y="695"/>
                    </a:lnTo>
                    <a:lnTo>
                      <a:pt x="1493" y="695"/>
                    </a:lnTo>
                    <a:lnTo>
                      <a:pt x="1491" y="679"/>
                    </a:lnTo>
                    <a:lnTo>
                      <a:pt x="1488" y="671"/>
                    </a:lnTo>
                    <a:lnTo>
                      <a:pt x="1482" y="664"/>
                    </a:lnTo>
                    <a:lnTo>
                      <a:pt x="1482" y="664"/>
                    </a:lnTo>
                    <a:lnTo>
                      <a:pt x="1475" y="659"/>
                    </a:lnTo>
                    <a:lnTo>
                      <a:pt x="1466" y="655"/>
                    </a:lnTo>
                    <a:lnTo>
                      <a:pt x="1459" y="650"/>
                    </a:lnTo>
                    <a:lnTo>
                      <a:pt x="1452" y="644"/>
                    </a:lnTo>
                    <a:lnTo>
                      <a:pt x="1452" y="644"/>
                    </a:lnTo>
                    <a:lnTo>
                      <a:pt x="1441" y="635"/>
                    </a:lnTo>
                    <a:lnTo>
                      <a:pt x="1435" y="630"/>
                    </a:lnTo>
                    <a:lnTo>
                      <a:pt x="1430" y="628"/>
                    </a:lnTo>
                    <a:lnTo>
                      <a:pt x="1430" y="628"/>
                    </a:lnTo>
                    <a:lnTo>
                      <a:pt x="1423" y="626"/>
                    </a:lnTo>
                    <a:lnTo>
                      <a:pt x="1414" y="628"/>
                    </a:lnTo>
                    <a:lnTo>
                      <a:pt x="1399" y="635"/>
                    </a:lnTo>
                    <a:lnTo>
                      <a:pt x="1399" y="635"/>
                    </a:lnTo>
                    <a:lnTo>
                      <a:pt x="1394" y="637"/>
                    </a:lnTo>
                    <a:lnTo>
                      <a:pt x="1386" y="639"/>
                    </a:lnTo>
                    <a:lnTo>
                      <a:pt x="1379" y="639"/>
                    </a:lnTo>
                    <a:lnTo>
                      <a:pt x="1374" y="641"/>
                    </a:lnTo>
                    <a:lnTo>
                      <a:pt x="1374" y="641"/>
                    </a:lnTo>
                    <a:lnTo>
                      <a:pt x="1370" y="642"/>
                    </a:lnTo>
                    <a:lnTo>
                      <a:pt x="1367" y="646"/>
                    </a:lnTo>
                    <a:lnTo>
                      <a:pt x="1367" y="650"/>
                    </a:lnTo>
                    <a:lnTo>
                      <a:pt x="1367" y="655"/>
                    </a:lnTo>
                    <a:lnTo>
                      <a:pt x="1368" y="666"/>
                    </a:lnTo>
                    <a:lnTo>
                      <a:pt x="1368" y="669"/>
                    </a:lnTo>
                    <a:lnTo>
                      <a:pt x="1367" y="675"/>
                    </a:lnTo>
                    <a:lnTo>
                      <a:pt x="1367" y="675"/>
                    </a:lnTo>
                    <a:lnTo>
                      <a:pt x="1365" y="679"/>
                    </a:lnTo>
                    <a:lnTo>
                      <a:pt x="1363" y="680"/>
                    </a:lnTo>
                    <a:lnTo>
                      <a:pt x="1365" y="684"/>
                    </a:lnTo>
                    <a:lnTo>
                      <a:pt x="1365" y="684"/>
                    </a:lnTo>
                    <a:lnTo>
                      <a:pt x="1367" y="688"/>
                    </a:lnTo>
                    <a:lnTo>
                      <a:pt x="1368" y="691"/>
                    </a:lnTo>
                    <a:lnTo>
                      <a:pt x="1368" y="691"/>
                    </a:lnTo>
                    <a:lnTo>
                      <a:pt x="1368" y="695"/>
                    </a:lnTo>
                    <a:lnTo>
                      <a:pt x="1367" y="698"/>
                    </a:lnTo>
                    <a:lnTo>
                      <a:pt x="1363" y="704"/>
                    </a:lnTo>
                    <a:lnTo>
                      <a:pt x="1363" y="704"/>
                    </a:lnTo>
                    <a:lnTo>
                      <a:pt x="1359" y="709"/>
                    </a:lnTo>
                    <a:lnTo>
                      <a:pt x="1354" y="713"/>
                    </a:lnTo>
                    <a:lnTo>
                      <a:pt x="1350" y="717"/>
                    </a:lnTo>
                    <a:lnTo>
                      <a:pt x="1348" y="722"/>
                    </a:lnTo>
                    <a:lnTo>
                      <a:pt x="1348" y="722"/>
                    </a:lnTo>
                    <a:lnTo>
                      <a:pt x="1348" y="726"/>
                    </a:lnTo>
                    <a:lnTo>
                      <a:pt x="1350" y="729"/>
                    </a:lnTo>
                    <a:lnTo>
                      <a:pt x="1356" y="733"/>
                    </a:lnTo>
                    <a:lnTo>
                      <a:pt x="1361" y="736"/>
                    </a:lnTo>
                    <a:lnTo>
                      <a:pt x="1367" y="740"/>
                    </a:lnTo>
                    <a:lnTo>
                      <a:pt x="1367" y="740"/>
                    </a:lnTo>
                    <a:lnTo>
                      <a:pt x="1370" y="747"/>
                    </a:lnTo>
                    <a:lnTo>
                      <a:pt x="1372" y="753"/>
                    </a:lnTo>
                    <a:lnTo>
                      <a:pt x="1372" y="753"/>
                    </a:lnTo>
                    <a:lnTo>
                      <a:pt x="1377" y="764"/>
                    </a:lnTo>
                    <a:lnTo>
                      <a:pt x="1381" y="773"/>
                    </a:lnTo>
                    <a:lnTo>
                      <a:pt x="1381" y="773"/>
                    </a:lnTo>
                    <a:lnTo>
                      <a:pt x="1383" y="785"/>
                    </a:lnTo>
                    <a:lnTo>
                      <a:pt x="1385" y="791"/>
                    </a:lnTo>
                    <a:lnTo>
                      <a:pt x="1383" y="796"/>
                    </a:lnTo>
                    <a:lnTo>
                      <a:pt x="1383" y="796"/>
                    </a:lnTo>
                    <a:lnTo>
                      <a:pt x="1377" y="807"/>
                    </a:lnTo>
                    <a:lnTo>
                      <a:pt x="1374" y="812"/>
                    </a:lnTo>
                    <a:lnTo>
                      <a:pt x="1368" y="816"/>
                    </a:lnTo>
                    <a:lnTo>
                      <a:pt x="1368" y="816"/>
                    </a:lnTo>
                    <a:lnTo>
                      <a:pt x="1359" y="821"/>
                    </a:lnTo>
                    <a:lnTo>
                      <a:pt x="1354" y="825"/>
                    </a:lnTo>
                    <a:lnTo>
                      <a:pt x="1350" y="831"/>
                    </a:lnTo>
                    <a:lnTo>
                      <a:pt x="1350" y="831"/>
                    </a:lnTo>
                    <a:lnTo>
                      <a:pt x="1347" y="836"/>
                    </a:lnTo>
                    <a:lnTo>
                      <a:pt x="1347" y="843"/>
                    </a:lnTo>
                    <a:lnTo>
                      <a:pt x="1350" y="859"/>
                    </a:lnTo>
                    <a:lnTo>
                      <a:pt x="1350" y="859"/>
                    </a:lnTo>
                    <a:lnTo>
                      <a:pt x="1350" y="865"/>
                    </a:lnTo>
                    <a:lnTo>
                      <a:pt x="1350" y="870"/>
                    </a:lnTo>
                    <a:lnTo>
                      <a:pt x="1348" y="878"/>
                    </a:lnTo>
                    <a:lnTo>
                      <a:pt x="1347" y="881"/>
                    </a:lnTo>
                    <a:lnTo>
                      <a:pt x="1347" y="881"/>
                    </a:lnTo>
                    <a:lnTo>
                      <a:pt x="1341" y="887"/>
                    </a:lnTo>
                    <a:lnTo>
                      <a:pt x="1336" y="888"/>
                    </a:lnTo>
                    <a:lnTo>
                      <a:pt x="1329" y="890"/>
                    </a:lnTo>
                    <a:lnTo>
                      <a:pt x="1323" y="890"/>
                    </a:lnTo>
                    <a:lnTo>
                      <a:pt x="1323" y="890"/>
                    </a:lnTo>
                    <a:lnTo>
                      <a:pt x="1318" y="888"/>
                    </a:lnTo>
                    <a:lnTo>
                      <a:pt x="1316" y="887"/>
                    </a:lnTo>
                    <a:lnTo>
                      <a:pt x="1310" y="879"/>
                    </a:lnTo>
                    <a:lnTo>
                      <a:pt x="1307" y="870"/>
                    </a:lnTo>
                    <a:lnTo>
                      <a:pt x="1305" y="863"/>
                    </a:lnTo>
                    <a:lnTo>
                      <a:pt x="1305" y="863"/>
                    </a:lnTo>
                    <a:lnTo>
                      <a:pt x="1303" y="854"/>
                    </a:lnTo>
                    <a:lnTo>
                      <a:pt x="1303" y="843"/>
                    </a:lnTo>
                    <a:lnTo>
                      <a:pt x="1303" y="832"/>
                    </a:lnTo>
                    <a:lnTo>
                      <a:pt x="1301" y="829"/>
                    </a:lnTo>
                    <a:lnTo>
                      <a:pt x="1298" y="825"/>
                    </a:lnTo>
                    <a:lnTo>
                      <a:pt x="1298" y="825"/>
                    </a:lnTo>
                    <a:lnTo>
                      <a:pt x="1291" y="820"/>
                    </a:lnTo>
                    <a:lnTo>
                      <a:pt x="1281" y="816"/>
                    </a:lnTo>
                    <a:lnTo>
                      <a:pt x="1263" y="812"/>
                    </a:lnTo>
                    <a:lnTo>
                      <a:pt x="1263" y="812"/>
                    </a:lnTo>
                    <a:lnTo>
                      <a:pt x="1253" y="811"/>
                    </a:lnTo>
                    <a:lnTo>
                      <a:pt x="1243" y="805"/>
                    </a:lnTo>
                    <a:lnTo>
                      <a:pt x="1225" y="793"/>
                    </a:lnTo>
                    <a:lnTo>
                      <a:pt x="1225" y="793"/>
                    </a:lnTo>
                    <a:lnTo>
                      <a:pt x="1216" y="785"/>
                    </a:lnTo>
                    <a:lnTo>
                      <a:pt x="1205" y="780"/>
                    </a:lnTo>
                    <a:lnTo>
                      <a:pt x="1205" y="780"/>
                    </a:lnTo>
                    <a:lnTo>
                      <a:pt x="1193" y="776"/>
                    </a:lnTo>
                    <a:lnTo>
                      <a:pt x="1180" y="773"/>
                    </a:lnTo>
                    <a:lnTo>
                      <a:pt x="1180" y="773"/>
                    </a:lnTo>
                    <a:lnTo>
                      <a:pt x="1166" y="769"/>
                    </a:lnTo>
                    <a:lnTo>
                      <a:pt x="1151" y="760"/>
                    </a:lnTo>
                    <a:lnTo>
                      <a:pt x="1146" y="756"/>
                    </a:lnTo>
                    <a:lnTo>
                      <a:pt x="1140" y="749"/>
                    </a:lnTo>
                    <a:lnTo>
                      <a:pt x="1137" y="742"/>
                    </a:lnTo>
                    <a:lnTo>
                      <a:pt x="1135" y="735"/>
                    </a:lnTo>
                    <a:lnTo>
                      <a:pt x="1135" y="735"/>
                    </a:lnTo>
                    <a:lnTo>
                      <a:pt x="1131" y="727"/>
                    </a:lnTo>
                    <a:lnTo>
                      <a:pt x="1126" y="720"/>
                    </a:lnTo>
                    <a:lnTo>
                      <a:pt x="1122" y="713"/>
                    </a:lnTo>
                    <a:lnTo>
                      <a:pt x="1117" y="706"/>
                    </a:lnTo>
                    <a:lnTo>
                      <a:pt x="1117" y="706"/>
                    </a:lnTo>
                    <a:lnTo>
                      <a:pt x="1115" y="695"/>
                    </a:lnTo>
                    <a:lnTo>
                      <a:pt x="1115" y="684"/>
                    </a:lnTo>
                    <a:lnTo>
                      <a:pt x="1119" y="675"/>
                    </a:lnTo>
                    <a:lnTo>
                      <a:pt x="1124" y="666"/>
                    </a:lnTo>
                    <a:lnTo>
                      <a:pt x="1124" y="666"/>
                    </a:lnTo>
                    <a:lnTo>
                      <a:pt x="1133" y="655"/>
                    </a:lnTo>
                    <a:lnTo>
                      <a:pt x="1144" y="648"/>
                    </a:lnTo>
                    <a:lnTo>
                      <a:pt x="1144" y="648"/>
                    </a:lnTo>
                    <a:lnTo>
                      <a:pt x="1153" y="641"/>
                    </a:lnTo>
                    <a:lnTo>
                      <a:pt x="1160" y="633"/>
                    </a:lnTo>
                    <a:lnTo>
                      <a:pt x="1160" y="633"/>
                    </a:lnTo>
                    <a:lnTo>
                      <a:pt x="1164" y="628"/>
                    </a:lnTo>
                    <a:lnTo>
                      <a:pt x="1166" y="622"/>
                    </a:lnTo>
                    <a:lnTo>
                      <a:pt x="1167" y="617"/>
                    </a:lnTo>
                    <a:lnTo>
                      <a:pt x="1169" y="613"/>
                    </a:lnTo>
                    <a:lnTo>
                      <a:pt x="1169" y="613"/>
                    </a:lnTo>
                    <a:lnTo>
                      <a:pt x="1173" y="610"/>
                    </a:lnTo>
                    <a:lnTo>
                      <a:pt x="1178" y="606"/>
                    </a:lnTo>
                    <a:lnTo>
                      <a:pt x="1178" y="606"/>
                    </a:lnTo>
                    <a:lnTo>
                      <a:pt x="1195" y="601"/>
                    </a:lnTo>
                    <a:lnTo>
                      <a:pt x="1209" y="595"/>
                    </a:lnTo>
                    <a:lnTo>
                      <a:pt x="1209" y="595"/>
                    </a:lnTo>
                    <a:lnTo>
                      <a:pt x="1216" y="592"/>
                    </a:lnTo>
                    <a:lnTo>
                      <a:pt x="1218" y="590"/>
                    </a:lnTo>
                    <a:lnTo>
                      <a:pt x="1220" y="586"/>
                    </a:lnTo>
                    <a:lnTo>
                      <a:pt x="1220" y="586"/>
                    </a:lnTo>
                    <a:lnTo>
                      <a:pt x="1216" y="579"/>
                    </a:lnTo>
                    <a:lnTo>
                      <a:pt x="1213" y="574"/>
                    </a:lnTo>
                    <a:lnTo>
                      <a:pt x="1213" y="574"/>
                    </a:lnTo>
                    <a:lnTo>
                      <a:pt x="1209" y="570"/>
                    </a:lnTo>
                    <a:lnTo>
                      <a:pt x="1205" y="568"/>
                    </a:lnTo>
                    <a:lnTo>
                      <a:pt x="1196" y="566"/>
                    </a:lnTo>
                    <a:lnTo>
                      <a:pt x="1196" y="566"/>
                    </a:lnTo>
                    <a:lnTo>
                      <a:pt x="1191" y="566"/>
                    </a:lnTo>
                    <a:lnTo>
                      <a:pt x="1184" y="566"/>
                    </a:lnTo>
                    <a:lnTo>
                      <a:pt x="1182" y="565"/>
                    </a:lnTo>
                    <a:lnTo>
                      <a:pt x="1180" y="563"/>
                    </a:lnTo>
                    <a:lnTo>
                      <a:pt x="1180" y="561"/>
                    </a:lnTo>
                    <a:lnTo>
                      <a:pt x="1182" y="557"/>
                    </a:lnTo>
                    <a:lnTo>
                      <a:pt x="1182" y="557"/>
                    </a:lnTo>
                    <a:lnTo>
                      <a:pt x="1184" y="555"/>
                    </a:lnTo>
                    <a:lnTo>
                      <a:pt x="1186" y="554"/>
                    </a:lnTo>
                    <a:lnTo>
                      <a:pt x="1193" y="552"/>
                    </a:lnTo>
                    <a:lnTo>
                      <a:pt x="1205" y="554"/>
                    </a:lnTo>
                    <a:lnTo>
                      <a:pt x="1205" y="554"/>
                    </a:lnTo>
                    <a:lnTo>
                      <a:pt x="1215" y="557"/>
                    </a:lnTo>
                    <a:lnTo>
                      <a:pt x="1220" y="559"/>
                    </a:lnTo>
                    <a:lnTo>
                      <a:pt x="1224" y="559"/>
                    </a:lnTo>
                    <a:lnTo>
                      <a:pt x="1224" y="559"/>
                    </a:lnTo>
                    <a:lnTo>
                      <a:pt x="1227" y="557"/>
                    </a:lnTo>
                    <a:lnTo>
                      <a:pt x="1231" y="555"/>
                    </a:lnTo>
                    <a:lnTo>
                      <a:pt x="1234" y="550"/>
                    </a:lnTo>
                    <a:lnTo>
                      <a:pt x="1238" y="543"/>
                    </a:lnTo>
                    <a:lnTo>
                      <a:pt x="1242" y="539"/>
                    </a:lnTo>
                    <a:lnTo>
                      <a:pt x="1245" y="537"/>
                    </a:lnTo>
                    <a:lnTo>
                      <a:pt x="1245" y="537"/>
                    </a:lnTo>
                    <a:lnTo>
                      <a:pt x="1249" y="537"/>
                    </a:lnTo>
                    <a:lnTo>
                      <a:pt x="1253" y="537"/>
                    </a:lnTo>
                    <a:lnTo>
                      <a:pt x="1258" y="541"/>
                    </a:lnTo>
                    <a:lnTo>
                      <a:pt x="1258" y="541"/>
                    </a:lnTo>
                    <a:lnTo>
                      <a:pt x="1263" y="541"/>
                    </a:lnTo>
                    <a:lnTo>
                      <a:pt x="1267" y="541"/>
                    </a:lnTo>
                    <a:lnTo>
                      <a:pt x="1276" y="539"/>
                    </a:lnTo>
                    <a:lnTo>
                      <a:pt x="1291" y="530"/>
                    </a:lnTo>
                    <a:lnTo>
                      <a:pt x="1291" y="530"/>
                    </a:lnTo>
                    <a:lnTo>
                      <a:pt x="1305" y="525"/>
                    </a:lnTo>
                    <a:lnTo>
                      <a:pt x="1320" y="521"/>
                    </a:lnTo>
                    <a:lnTo>
                      <a:pt x="1320" y="521"/>
                    </a:lnTo>
                    <a:lnTo>
                      <a:pt x="1325" y="519"/>
                    </a:lnTo>
                    <a:lnTo>
                      <a:pt x="1329" y="516"/>
                    </a:lnTo>
                    <a:lnTo>
                      <a:pt x="1330" y="512"/>
                    </a:lnTo>
                    <a:lnTo>
                      <a:pt x="1330" y="507"/>
                    </a:lnTo>
                    <a:lnTo>
                      <a:pt x="1330" y="507"/>
                    </a:lnTo>
                    <a:lnTo>
                      <a:pt x="1329" y="499"/>
                    </a:lnTo>
                    <a:lnTo>
                      <a:pt x="1323" y="496"/>
                    </a:lnTo>
                    <a:lnTo>
                      <a:pt x="1320" y="492"/>
                    </a:lnTo>
                    <a:lnTo>
                      <a:pt x="1314" y="487"/>
                    </a:lnTo>
                    <a:lnTo>
                      <a:pt x="1314" y="487"/>
                    </a:lnTo>
                    <a:lnTo>
                      <a:pt x="1312" y="480"/>
                    </a:lnTo>
                    <a:lnTo>
                      <a:pt x="1312" y="480"/>
                    </a:lnTo>
                    <a:lnTo>
                      <a:pt x="1312" y="472"/>
                    </a:lnTo>
                    <a:lnTo>
                      <a:pt x="1312" y="465"/>
                    </a:lnTo>
                    <a:lnTo>
                      <a:pt x="1312" y="465"/>
                    </a:lnTo>
                    <a:lnTo>
                      <a:pt x="1314" y="460"/>
                    </a:lnTo>
                    <a:lnTo>
                      <a:pt x="1314" y="458"/>
                    </a:lnTo>
                    <a:lnTo>
                      <a:pt x="1314" y="456"/>
                    </a:lnTo>
                    <a:lnTo>
                      <a:pt x="1314" y="456"/>
                    </a:lnTo>
                    <a:lnTo>
                      <a:pt x="1312" y="452"/>
                    </a:lnTo>
                    <a:lnTo>
                      <a:pt x="1309" y="451"/>
                    </a:lnTo>
                    <a:lnTo>
                      <a:pt x="1301" y="447"/>
                    </a:lnTo>
                    <a:lnTo>
                      <a:pt x="1301" y="447"/>
                    </a:lnTo>
                    <a:lnTo>
                      <a:pt x="1298" y="442"/>
                    </a:lnTo>
                    <a:lnTo>
                      <a:pt x="1292" y="438"/>
                    </a:lnTo>
                    <a:lnTo>
                      <a:pt x="1292" y="438"/>
                    </a:lnTo>
                    <a:lnTo>
                      <a:pt x="1280" y="438"/>
                    </a:lnTo>
                    <a:lnTo>
                      <a:pt x="1267" y="438"/>
                    </a:lnTo>
                    <a:lnTo>
                      <a:pt x="1267" y="438"/>
                    </a:lnTo>
                    <a:lnTo>
                      <a:pt x="1263" y="440"/>
                    </a:lnTo>
                    <a:lnTo>
                      <a:pt x="1260" y="443"/>
                    </a:lnTo>
                    <a:lnTo>
                      <a:pt x="1258" y="447"/>
                    </a:lnTo>
                    <a:lnTo>
                      <a:pt x="1260" y="451"/>
                    </a:lnTo>
                    <a:lnTo>
                      <a:pt x="1260" y="451"/>
                    </a:lnTo>
                    <a:lnTo>
                      <a:pt x="1262" y="454"/>
                    </a:lnTo>
                    <a:lnTo>
                      <a:pt x="1265" y="458"/>
                    </a:lnTo>
                    <a:lnTo>
                      <a:pt x="1269" y="461"/>
                    </a:lnTo>
                    <a:lnTo>
                      <a:pt x="1269" y="463"/>
                    </a:lnTo>
                    <a:lnTo>
                      <a:pt x="1267" y="465"/>
                    </a:lnTo>
                    <a:lnTo>
                      <a:pt x="1267" y="465"/>
                    </a:lnTo>
                    <a:lnTo>
                      <a:pt x="1263" y="465"/>
                    </a:lnTo>
                    <a:lnTo>
                      <a:pt x="1260" y="467"/>
                    </a:lnTo>
                    <a:lnTo>
                      <a:pt x="1260" y="467"/>
                    </a:lnTo>
                    <a:lnTo>
                      <a:pt x="1256" y="469"/>
                    </a:lnTo>
                    <a:lnTo>
                      <a:pt x="1254" y="474"/>
                    </a:lnTo>
                    <a:lnTo>
                      <a:pt x="1254" y="474"/>
                    </a:lnTo>
                    <a:lnTo>
                      <a:pt x="1253" y="476"/>
                    </a:lnTo>
                    <a:lnTo>
                      <a:pt x="1253" y="480"/>
                    </a:lnTo>
                    <a:lnTo>
                      <a:pt x="1254" y="487"/>
                    </a:lnTo>
                    <a:lnTo>
                      <a:pt x="1254" y="487"/>
                    </a:lnTo>
                    <a:lnTo>
                      <a:pt x="1253" y="490"/>
                    </a:lnTo>
                    <a:lnTo>
                      <a:pt x="1249" y="494"/>
                    </a:lnTo>
                    <a:lnTo>
                      <a:pt x="1249" y="494"/>
                    </a:lnTo>
                    <a:lnTo>
                      <a:pt x="1240" y="507"/>
                    </a:lnTo>
                    <a:lnTo>
                      <a:pt x="1234" y="510"/>
                    </a:lnTo>
                    <a:lnTo>
                      <a:pt x="1231" y="512"/>
                    </a:lnTo>
                    <a:lnTo>
                      <a:pt x="1227" y="512"/>
                    </a:lnTo>
                    <a:lnTo>
                      <a:pt x="1227" y="512"/>
                    </a:lnTo>
                    <a:lnTo>
                      <a:pt x="1224" y="510"/>
                    </a:lnTo>
                    <a:lnTo>
                      <a:pt x="1220" y="508"/>
                    </a:lnTo>
                    <a:lnTo>
                      <a:pt x="1216" y="501"/>
                    </a:lnTo>
                    <a:lnTo>
                      <a:pt x="1216" y="501"/>
                    </a:lnTo>
                    <a:lnTo>
                      <a:pt x="1213" y="492"/>
                    </a:lnTo>
                    <a:lnTo>
                      <a:pt x="1213" y="483"/>
                    </a:lnTo>
                    <a:lnTo>
                      <a:pt x="1215" y="465"/>
                    </a:lnTo>
                    <a:lnTo>
                      <a:pt x="1215" y="465"/>
                    </a:lnTo>
                    <a:lnTo>
                      <a:pt x="1213" y="460"/>
                    </a:lnTo>
                    <a:lnTo>
                      <a:pt x="1211" y="454"/>
                    </a:lnTo>
                    <a:lnTo>
                      <a:pt x="1207" y="452"/>
                    </a:lnTo>
                    <a:lnTo>
                      <a:pt x="1205" y="451"/>
                    </a:lnTo>
                    <a:lnTo>
                      <a:pt x="1202" y="452"/>
                    </a:lnTo>
                    <a:lnTo>
                      <a:pt x="1198" y="454"/>
                    </a:lnTo>
                    <a:lnTo>
                      <a:pt x="1198" y="454"/>
                    </a:lnTo>
                    <a:lnTo>
                      <a:pt x="1196" y="458"/>
                    </a:lnTo>
                    <a:lnTo>
                      <a:pt x="1196" y="461"/>
                    </a:lnTo>
                    <a:lnTo>
                      <a:pt x="1195" y="470"/>
                    </a:lnTo>
                    <a:lnTo>
                      <a:pt x="1193" y="474"/>
                    </a:lnTo>
                    <a:lnTo>
                      <a:pt x="1191" y="476"/>
                    </a:lnTo>
                    <a:lnTo>
                      <a:pt x="1189" y="478"/>
                    </a:lnTo>
                    <a:lnTo>
                      <a:pt x="1184" y="476"/>
                    </a:lnTo>
                    <a:lnTo>
                      <a:pt x="1184" y="476"/>
                    </a:lnTo>
                    <a:lnTo>
                      <a:pt x="1180" y="472"/>
                    </a:lnTo>
                    <a:lnTo>
                      <a:pt x="1178" y="467"/>
                    </a:lnTo>
                    <a:lnTo>
                      <a:pt x="1178" y="467"/>
                    </a:lnTo>
                    <a:lnTo>
                      <a:pt x="1175" y="456"/>
                    </a:lnTo>
                    <a:lnTo>
                      <a:pt x="1173" y="452"/>
                    </a:lnTo>
                    <a:lnTo>
                      <a:pt x="1167" y="451"/>
                    </a:lnTo>
                    <a:lnTo>
                      <a:pt x="1167" y="451"/>
                    </a:lnTo>
                    <a:lnTo>
                      <a:pt x="1164" y="449"/>
                    </a:lnTo>
                    <a:lnTo>
                      <a:pt x="1160" y="445"/>
                    </a:lnTo>
                    <a:lnTo>
                      <a:pt x="1155" y="438"/>
                    </a:lnTo>
                    <a:lnTo>
                      <a:pt x="1155" y="438"/>
                    </a:lnTo>
                    <a:lnTo>
                      <a:pt x="1155" y="434"/>
                    </a:lnTo>
                    <a:lnTo>
                      <a:pt x="1155" y="431"/>
                    </a:lnTo>
                    <a:lnTo>
                      <a:pt x="1155" y="431"/>
                    </a:lnTo>
                    <a:lnTo>
                      <a:pt x="1157" y="427"/>
                    </a:lnTo>
                    <a:lnTo>
                      <a:pt x="1157" y="425"/>
                    </a:lnTo>
                    <a:lnTo>
                      <a:pt x="1157" y="423"/>
                    </a:lnTo>
                    <a:lnTo>
                      <a:pt x="1157" y="423"/>
                    </a:lnTo>
                    <a:lnTo>
                      <a:pt x="1155" y="422"/>
                    </a:lnTo>
                    <a:lnTo>
                      <a:pt x="1151" y="422"/>
                    </a:lnTo>
                    <a:lnTo>
                      <a:pt x="1151" y="422"/>
                    </a:lnTo>
                    <a:lnTo>
                      <a:pt x="1149" y="420"/>
                    </a:lnTo>
                    <a:lnTo>
                      <a:pt x="1149" y="418"/>
                    </a:lnTo>
                    <a:lnTo>
                      <a:pt x="1151" y="416"/>
                    </a:lnTo>
                    <a:lnTo>
                      <a:pt x="1151" y="416"/>
                    </a:lnTo>
                    <a:lnTo>
                      <a:pt x="1155" y="416"/>
                    </a:lnTo>
                    <a:lnTo>
                      <a:pt x="1157" y="416"/>
                    </a:lnTo>
                    <a:lnTo>
                      <a:pt x="1160" y="418"/>
                    </a:lnTo>
                    <a:lnTo>
                      <a:pt x="1162" y="416"/>
                    </a:lnTo>
                    <a:lnTo>
                      <a:pt x="1162" y="416"/>
                    </a:lnTo>
                    <a:lnTo>
                      <a:pt x="1164" y="414"/>
                    </a:lnTo>
                    <a:lnTo>
                      <a:pt x="1164" y="411"/>
                    </a:lnTo>
                    <a:lnTo>
                      <a:pt x="1160" y="405"/>
                    </a:lnTo>
                    <a:lnTo>
                      <a:pt x="1160" y="405"/>
                    </a:lnTo>
                    <a:lnTo>
                      <a:pt x="1157" y="402"/>
                    </a:lnTo>
                    <a:lnTo>
                      <a:pt x="1151" y="400"/>
                    </a:lnTo>
                    <a:lnTo>
                      <a:pt x="1142" y="396"/>
                    </a:lnTo>
                    <a:lnTo>
                      <a:pt x="1142" y="396"/>
                    </a:lnTo>
                    <a:lnTo>
                      <a:pt x="1128" y="385"/>
                    </a:lnTo>
                    <a:lnTo>
                      <a:pt x="1128" y="385"/>
                    </a:lnTo>
                    <a:lnTo>
                      <a:pt x="1124" y="384"/>
                    </a:lnTo>
                    <a:lnTo>
                      <a:pt x="1120" y="378"/>
                    </a:lnTo>
                    <a:lnTo>
                      <a:pt x="1117" y="373"/>
                    </a:lnTo>
                    <a:lnTo>
                      <a:pt x="1117" y="369"/>
                    </a:lnTo>
                    <a:lnTo>
                      <a:pt x="1117" y="369"/>
                    </a:lnTo>
                    <a:lnTo>
                      <a:pt x="1120" y="366"/>
                    </a:lnTo>
                    <a:lnTo>
                      <a:pt x="1124" y="364"/>
                    </a:lnTo>
                    <a:lnTo>
                      <a:pt x="1124" y="362"/>
                    </a:lnTo>
                    <a:lnTo>
                      <a:pt x="1124" y="362"/>
                    </a:lnTo>
                    <a:lnTo>
                      <a:pt x="1124" y="356"/>
                    </a:lnTo>
                    <a:lnTo>
                      <a:pt x="1122" y="353"/>
                    </a:lnTo>
                    <a:lnTo>
                      <a:pt x="1122" y="353"/>
                    </a:lnTo>
                    <a:lnTo>
                      <a:pt x="1122" y="351"/>
                    </a:lnTo>
                    <a:lnTo>
                      <a:pt x="1126" y="349"/>
                    </a:lnTo>
                    <a:lnTo>
                      <a:pt x="1135" y="347"/>
                    </a:lnTo>
                    <a:lnTo>
                      <a:pt x="1135" y="347"/>
                    </a:lnTo>
                    <a:lnTo>
                      <a:pt x="1142" y="346"/>
                    </a:lnTo>
                    <a:lnTo>
                      <a:pt x="1149" y="344"/>
                    </a:lnTo>
                    <a:lnTo>
                      <a:pt x="1149" y="344"/>
                    </a:lnTo>
                    <a:lnTo>
                      <a:pt x="1157" y="346"/>
                    </a:lnTo>
                    <a:lnTo>
                      <a:pt x="1160" y="346"/>
                    </a:lnTo>
                    <a:lnTo>
                      <a:pt x="1164" y="344"/>
                    </a:lnTo>
                    <a:lnTo>
                      <a:pt x="1164" y="344"/>
                    </a:lnTo>
                    <a:lnTo>
                      <a:pt x="1169" y="340"/>
                    </a:lnTo>
                    <a:lnTo>
                      <a:pt x="1173" y="335"/>
                    </a:lnTo>
                    <a:lnTo>
                      <a:pt x="1175" y="328"/>
                    </a:lnTo>
                    <a:lnTo>
                      <a:pt x="1175" y="324"/>
                    </a:lnTo>
                    <a:lnTo>
                      <a:pt x="1173" y="320"/>
                    </a:lnTo>
                    <a:lnTo>
                      <a:pt x="1173" y="320"/>
                    </a:lnTo>
                    <a:lnTo>
                      <a:pt x="1169" y="317"/>
                    </a:lnTo>
                    <a:lnTo>
                      <a:pt x="1162" y="311"/>
                    </a:lnTo>
                    <a:lnTo>
                      <a:pt x="1151" y="306"/>
                    </a:lnTo>
                    <a:lnTo>
                      <a:pt x="1151" y="306"/>
                    </a:lnTo>
                    <a:lnTo>
                      <a:pt x="1135" y="304"/>
                    </a:lnTo>
                    <a:lnTo>
                      <a:pt x="1126" y="304"/>
                    </a:lnTo>
                    <a:lnTo>
                      <a:pt x="1119" y="304"/>
                    </a:lnTo>
                    <a:lnTo>
                      <a:pt x="1119" y="304"/>
                    </a:lnTo>
                    <a:lnTo>
                      <a:pt x="1108" y="309"/>
                    </a:lnTo>
                    <a:lnTo>
                      <a:pt x="1108" y="309"/>
                    </a:lnTo>
                    <a:lnTo>
                      <a:pt x="1102" y="311"/>
                    </a:lnTo>
                    <a:lnTo>
                      <a:pt x="1099" y="313"/>
                    </a:lnTo>
                    <a:lnTo>
                      <a:pt x="1099" y="313"/>
                    </a:lnTo>
                    <a:lnTo>
                      <a:pt x="1095" y="318"/>
                    </a:lnTo>
                    <a:lnTo>
                      <a:pt x="1095" y="326"/>
                    </a:lnTo>
                    <a:lnTo>
                      <a:pt x="1097" y="331"/>
                    </a:lnTo>
                    <a:lnTo>
                      <a:pt x="1099" y="337"/>
                    </a:lnTo>
                    <a:lnTo>
                      <a:pt x="1099" y="337"/>
                    </a:lnTo>
                    <a:lnTo>
                      <a:pt x="1100" y="340"/>
                    </a:lnTo>
                    <a:lnTo>
                      <a:pt x="1102" y="346"/>
                    </a:lnTo>
                    <a:lnTo>
                      <a:pt x="1102" y="346"/>
                    </a:lnTo>
                    <a:lnTo>
                      <a:pt x="1102" y="351"/>
                    </a:lnTo>
                    <a:lnTo>
                      <a:pt x="1100" y="355"/>
                    </a:lnTo>
                    <a:lnTo>
                      <a:pt x="1102" y="356"/>
                    </a:lnTo>
                    <a:lnTo>
                      <a:pt x="1102" y="356"/>
                    </a:lnTo>
                    <a:lnTo>
                      <a:pt x="1106" y="360"/>
                    </a:lnTo>
                    <a:lnTo>
                      <a:pt x="1108" y="362"/>
                    </a:lnTo>
                    <a:lnTo>
                      <a:pt x="1110" y="364"/>
                    </a:lnTo>
                    <a:lnTo>
                      <a:pt x="1110" y="364"/>
                    </a:lnTo>
                    <a:lnTo>
                      <a:pt x="1110" y="369"/>
                    </a:lnTo>
                    <a:lnTo>
                      <a:pt x="1108" y="373"/>
                    </a:lnTo>
                    <a:lnTo>
                      <a:pt x="1100" y="378"/>
                    </a:lnTo>
                    <a:lnTo>
                      <a:pt x="1100" y="378"/>
                    </a:lnTo>
                    <a:lnTo>
                      <a:pt x="1097" y="385"/>
                    </a:lnTo>
                    <a:lnTo>
                      <a:pt x="1095" y="394"/>
                    </a:lnTo>
                    <a:lnTo>
                      <a:pt x="1095" y="394"/>
                    </a:lnTo>
                    <a:lnTo>
                      <a:pt x="1093" y="398"/>
                    </a:lnTo>
                    <a:lnTo>
                      <a:pt x="1090" y="402"/>
                    </a:lnTo>
                    <a:lnTo>
                      <a:pt x="1090" y="402"/>
                    </a:lnTo>
                    <a:lnTo>
                      <a:pt x="1086" y="407"/>
                    </a:lnTo>
                    <a:lnTo>
                      <a:pt x="1082" y="416"/>
                    </a:lnTo>
                    <a:lnTo>
                      <a:pt x="1082" y="416"/>
                    </a:lnTo>
                    <a:lnTo>
                      <a:pt x="1082" y="420"/>
                    </a:lnTo>
                    <a:lnTo>
                      <a:pt x="1084" y="425"/>
                    </a:lnTo>
                    <a:lnTo>
                      <a:pt x="1086" y="427"/>
                    </a:lnTo>
                    <a:lnTo>
                      <a:pt x="1090" y="431"/>
                    </a:lnTo>
                    <a:lnTo>
                      <a:pt x="1090" y="431"/>
                    </a:lnTo>
                    <a:lnTo>
                      <a:pt x="1095" y="432"/>
                    </a:lnTo>
                    <a:lnTo>
                      <a:pt x="1100" y="432"/>
                    </a:lnTo>
                    <a:lnTo>
                      <a:pt x="1111" y="432"/>
                    </a:lnTo>
                    <a:lnTo>
                      <a:pt x="1111" y="432"/>
                    </a:lnTo>
                    <a:lnTo>
                      <a:pt x="1120" y="434"/>
                    </a:lnTo>
                    <a:lnTo>
                      <a:pt x="1124" y="438"/>
                    </a:lnTo>
                    <a:lnTo>
                      <a:pt x="1128" y="442"/>
                    </a:lnTo>
                    <a:lnTo>
                      <a:pt x="1128" y="442"/>
                    </a:lnTo>
                    <a:lnTo>
                      <a:pt x="1129" y="445"/>
                    </a:lnTo>
                    <a:lnTo>
                      <a:pt x="1129" y="447"/>
                    </a:lnTo>
                    <a:lnTo>
                      <a:pt x="1128" y="451"/>
                    </a:lnTo>
                    <a:lnTo>
                      <a:pt x="1124" y="452"/>
                    </a:lnTo>
                    <a:lnTo>
                      <a:pt x="1124" y="452"/>
                    </a:lnTo>
                    <a:lnTo>
                      <a:pt x="1117" y="454"/>
                    </a:lnTo>
                    <a:lnTo>
                      <a:pt x="1115" y="458"/>
                    </a:lnTo>
                    <a:lnTo>
                      <a:pt x="1115" y="461"/>
                    </a:lnTo>
                    <a:lnTo>
                      <a:pt x="1115" y="461"/>
                    </a:lnTo>
                    <a:lnTo>
                      <a:pt x="1117" y="465"/>
                    </a:lnTo>
                    <a:lnTo>
                      <a:pt x="1120" y="467"/>
                    </a:lnTo>
                    <a:lnTo>
                      <a:pt x="1122" y="469"/>
                    </a:lnTo>
                    <a:lnTo>
                      <a:pt x="1124" y="472"/>
                    </a:lnTo>
                    <a:lnTo>
                      <a:pt x="1124" y="472"/>
                    </a:lnTo>
                    <a:lnTo>
                      <a:pt x="1124" y="474"/>
                    </a:lnTo>
                    <a:lnTo>
                      <a:pt x="1122" y="478"/>
                    </a:lnTo>
                    <a:lnTo>
                      <a:pt x="1113" y="483"/>
                    </a:lnTo>
                    <a:lnTo>
                      <a:pt x="1104" y="487"/>
                    </a:lnTo>
                    <a:lnTo>
                      <a:pt x="1099" y="492"/>
                    </a:lnTo>
                    <a:lnTo>
                      <a:pt x="1099" y="492"/>
                    </a:lnTo>
                    <a:lnTo>
                      <a:pt x="1097" y="498"/>
                    </a:lnTo>
                    <a:lnTo>
                      <a:pt x="1097" y="501"/>
                    </a:lnTo>
                    <a:lnTo>
                      <a:pt x="1097" y="507"/>
                    </a:lnTo>
                    <a:lnTo>
                      <a:pt x="1095" y="512"/>
                    </a:lnTo>
                    <a:lnTo>
                      <a:pt x="1095" y="512"/>
                    </a:lnTo>
                    <a:lnTo>
                      <a:pt x="1093" y="514"/>
                    </a:lnTo>
                    <a:lnTo>
                      <a:pt x="1090" y="514"/>
                    </a:lnTo>
                    <a:lnTo>
                      <a:pt x="1086" y="514"/>
                    </a:lnTo>
                    <a:lnTo>
                      <a:pt x="1084" y="510"/>
                    </a:lnTo>
                    <a:lnTo>
                      <a:pt x="1084" y="510"/>
                    </a:lnTo>
                    <a:lnTo>
                      <a:pt x="1081" y="507"/>
                    </a:lnTo>
                    <a:lnTo>
                      <a:pt x="1079" y="503"/>
                    </a:lnTo>
                    <a:lnTo>
                      <a:pt x="1077" y="492"/>
                    </a:lnTo>
                    <a:lnTo>
                      <a:pt x="1075" y="483"/>
                    </a:lnTo>
                    <a:lnTo>
                      <a:pt x="1072" y="481"/>
                    </a:lnTo>
                    <a:lnTo>
                      <a:pt x="1066" y="480"/>
                    </a:lnTo>
                    <a:lnTo>
                      <a:pt x="1066" y="480"/>
                    </a:lnTo>
                    <a:lnTo>
                      <a:pt x="1061" y="478"/>
                    </a:lnTo>
                    <a:lnTo>
                      <a:pt x="1059" y="480"/>
                    </a:lnTo>
                    <a:lnTo>
                      <a:pt x="1055" y="483"/>
                    </a:lnTo>
                    <a:lnTo>
                      <a:pt x="1055" y="489"/>
                    </a:lnTo>
                    <a:lnTo>
                      <a:pt x="1055" y="489"/>
                    </a:lnTo>
                    <a:lnTo>
                      <a:pt x="1052" y="494"/>
                    </a:lnTo>
                    <a:lnTo>
                      <a:pt x="1046" y="498"/>
                    </a:lnTo>
                    <a:lnTo>
                      <a:pt x="1039" y="501"/>
                    </a:lnTo>
                    <a:lnTo>
                      <a:pt x="1034" y="501"/>
                    </a:lnTo>
                    <a:lnTo>
                      <a:pt x="1034" y="501"/>
                    </a:lnTo>
                    <a:lnTo>
                      <a:pt x="1021" y="498"/>
                    </a:lnTo>
                    <a:lnTo>
                      <a:pt x="1015" y="496"/>
                    </a:lnTo>
                    <a:lnTo>
                      <a:pt x="1010" y="496"/>
                    </a:lnTo>
                    <a:lnTo>
                      <a:pt x="1010" y="496"/>
                    </a:lnTo>
                    <a:lnTo>
                      <a:pt x="1005" y="498"/>
                    </a:lnTo>
                    <a:lnTo>
                      <a:pt x="999" y="498"/>
                    </a:lnTo>
                    <a:lnTo>
                      <a:pt x="999" y="498"/>
                    </a:lnTo>
                    <a:lnTo>
                      <a:pt x="996" y="494"/>
                    </a:lnTo>
                    <a:lnTo>
                      <a:pt x="992" y="490"/>
                    </a:lnTo>
                    <a:lnTo>
                      <a:pt x="988" y="487"/>
                    </a:lnTo>
                    <a:lnTo>
                      <a:pt x="985" y="483"/>
                    </a:lnTo>
                    <a:lnTo>
                      <a:pt x="985" y="483"/>
                    </a:lnTo>
                    <a:lnTo>
                      <a:pt x="979" y="483"/>
                    </a:lnTo>
                    <a:lnTo>
                      <a:pt x="972" y="483"/>
                    </a:lnTo>
                    <a:lnTo>
                      <a:pt x="972" y="483"/>
                    </a:lnTo>
                    <a:lnTo>
                      <a:pt x="965" y="483"/>
                    </a:lnTo>
                    <a:lnTo>
                      <a:pt x="957" y="480"/>
                    </a:lnTo>
                    <a:lnTo>
                      <a:pt x="945" y="469"/>
                    </a:lnTo>
                    <a:lnTo>
                      <a:pt x="945" y="469"/>
                    </a:lnTo>
                    <a:lnTo>
                      <a:pt x="939" y="467"/>
                    </a:lnTo>
                    <a:lnTo>
                      <a:pt x="936" y="465"/>
                    </a:lnTo>
                    <a:lnTo>
                      <a:pt x="925" y="465"/>
                    </a:lnTo>
                    <a:lnTo>
                      <a:pt x="925" y="465"/>
                    </a:lnTo>
                    <a:lnTo>
                      <a:pt x="918" y="465"/>
                    </a:lnTo>
                    <a:lnTo>
                      <a:pt x="907" y="465"/>
                    </a:lnTo>
                    <a:lnTo>
                      <a:pt x="901" y="467"/>
                    </a:lnTo>
                    <a:lnTo>
                      <a:pt x="898" y="469"/>
                    </a:lnTo>
                    <a:lnTo>
                      <a:pt x="896" y="472"/>
                    </a:lnTo>
                    <a:lnTo>
                      <a:pt x="898" y="478"/>
                    </a:lnTo>
                    <a:lnTo>
                      <a:pt x="898" y="478"/>
                    </a:lnTo>
                    <a:lnTo>
                      <a:pt x="900" y="481"/>
                    </a:lnTo>
                    <a:lnTo>
                      <a:pt x="903" y="481"/>
                    </a:lnTo>
                    <a:lnTo>
                      <a:pt x="912" y="480"/>
                    </a:lnTo>
                    <a:lnTo>
                      <a:pt x="912" y="480"/>
                    </a:lnTo>
                    <a:lnTo>
                      <a:pt x="916" y="478"/>
                    </a:lnTo>
                    <a:lnTo>
                      <a:pt x="919" y="480"/>
                    </a:lnTo>
                    <a:lnTo>
                      <a:pt x="921" y="483"/>
                    </a:lnTo>
                    <a:lnTo>
                      <a:pt x="919" y="487"/>
                    </a:lnTo>
                    <a:lnTo>
                      <a:pt x="919" y="487"/>
                    </a:lnTo>
                    <a:lnTo>
                      <a:pt x="916" y="490"/>
                    </a:lnTo>
                    <a:lnTo>
                      <a:pt x="912" y="492"/>
                    </a:lnTo>
                    <a:lnTo>
                      <a:pt x="903" y="496"/>
                    </a:lnTo>
                    <a:lnTo>
                      <a:pt x="903" y="496"/>
                    </a:lnTo>
                    <a:lnTo>
                      <a:pt x="900" y="499"/>
                    </a:lnTo>
                    <a:lnTo>
                      <a:pt x="900" y="507"/>
                    </a:lnTo>
                    <a:lnTo>
                      <a:pt x="900" y="512"/>
                    </a:lnTo>
                    <a:lnTo>
                      <a:pt x="901" y="517"/>
                    </a:lnTo>
                    <a:lnTo>
                      <a:pt x="901" y="517"/>
                    </a:lnTo>
                    <a:lnTo>
                      <a:pt x="901" y="523"/>
                    </a:lnTo>
                    <a:lnTo>
                      <a:pt x="901" y="525"/>
                    </a:lnTo>
                    <a:lnTo>
                      <a:pt x="900" y="525"/>
                    </a:lnTo>
                    <a:lnTo>
                      <a:pt x="900" y="525"/>
                    </a:lnTo>
                    <a:lnTo>
                      <a:pt x="894" y="525"/>
                    </a:lnTo>
                    <a:lnTo>
                      <a:pt x="889" y="523"/>
                    </a:lnTo>
                    <a:lnTo>
                      <a:pt x="889" y="523"/>
                    </a:lnTo>
                    <a:lnTo>
                      <a:pt x="887" y="517"/>
                    </a:lnTo>
                    <a:lnTo>
                      <a:pt x="885" y="512"/>
                    </a:lnTo>
                    <a:lnTo>
                      <a:pt x="885" y="507"/>
                    </a:lnTo>
                    <a:lnTo>
                      <a:pt x="883" y="501"/>
                    </a:lnTo>
                    <a:lnTo>
                      <a:pt x="883" y="501"/>
                    </a:lnTo>
                    <a:lnTo>
                      <a:pt x="880" y="496"/>
                    </a:lnTo>
                    <a:lnTo>
                      <a:pt x="876" y="494"/>
                    </a:lnTo>
                    <a:lnTo>
                      <a:pt x="865" y="490"/>
                    </a:lnTo>
                    <a:lnTo>
                      <a:pt x="865" y="490"/>
                    </a:lnTo>
                    <a:lnTo>
                      <a:pt x="853" y="490"/>
                    </a:lnTo>
                    <a:lnTo>
                      <a:pt x="842" y="494"/>
                    </a:lnTo>
                    <a:lnTo>
                      <a:pt x="842" y="494"/>
                    </a:lnTo>
                    <a:lnTo>
                      <a:pt x="834" y="494"/>
                    </a:lnTo>
                    <a:lnTo>
                      <a:pt x="827" y="496"/>
                    </a:lnTo>
                    <a:lnTo>
                      <a:pt x="827" y="496"/>
                    </a:lnTo>
                    <a:lnTo>
                      <a:pt x="822" y="496"/>
                    </a:lnTo>
                    <a:lnTo>
                      <a:pt x="818" y="494"/>
                    </a:lnTo>
                    <a:lnTo>
                      <a:pt x="816" y="492"/>
                    </a:lnTo>
                    <a:lnTo>
                      <a:pt x="816" y="492"/>
                    </a:lnTo>
                    <a:lnTo>
                      <a:pt x="813" y="483"/>
                    </a:lnTo>
                    <a:lnTo>
                      <a:pt x="811" y="476"/>
                    </a:lnTo>
                    <a:lnTo>
                      <a:pt x="811" y="476"/>
                    </a:lnTo>
                    <a:lnTo>
                      <a:pt x="805" y="470"/>
                    </a:lnTo>
                    <a:lnTo>
                      <a:pt x="800" y="467"/>
                    </a:lnTo>
                    <a:lnTo>
                      <a:pt x="800" y="467"/>
                    </a:lnTo>
                    <a:lnTo>
                      <a:pt x="793" y="467"/>
                    </a:lnTo>
                    <a:lnTo>
                      <a:pt x="786" y="467"/>
                    </a:lnTo>
                    <a:lnTo>
                      <a:pt x="778" y="467"/>
                    </a:lnTo>
                    <a:lnTo>
                      <a:pt x="771" y="467"/>
                    </a:lnTo>
                    <a:lnTo>
                      <a:pt x="771" y="467"/>
                    </a:lnTo>
                    <a:lnTo>
                      <a:pt x="760" y="463"/>
                    </a:lnTo>
                    <a:lnTo>
                      <a:pt x="751" y="458"/>
                    </a:lnTo>
                    <a:lnTo>
                      <a:pt x="751" y="458"/>
                    </a:lnTo>
                    <a:lnTo>
                      <a:pt x="742" y="449"/>
                    </a:lnTo>
                    <a:lnTo>
                      <a:pt x="729" y="442"/>
                    </a:lnTo>
                    <a:lnTo>
                      <a:pt x="717" y="436"/>
                    </a:lnTo>
                    <a:lnTo>
                      <a:pt x="704" y="434"/>
                    </a:lnTo>
                    <a:lnTo>
                      <a:pt x="704" y="434"/>
                    </a:lnTo>
                    <a:lnTo>
                      <a:pt x="697" y="436"/>
                    </a:lnTo>
                    <a:lnTo>
                      <a:pt x="691" y="438"/>
                    </a:lnTo>
                    <a:lnTo>
                      <a:pt x="681" y="442"/>
                    </a:lnTo>
                    <a:lnTo>
                      <a:pt x="681" y="442"/>
                    </a:lnTo>
                    <a:lnTo>
                      <a:pt x="677" y="442"/>
                    </a:lnTo>
                    <a:lnTo>
                      <a:pt x="675" y="440"/>
                    </a:lnTo>
                    <a:lnTo>
                      <a:pt x="673" y="432"/>
                    </a:lnTo>
                    <a:lnTo>
                      <a:pt x="673" y="432"/>
                    </a:lnTo>
                    <a:lnTo>
                      <a:pt x="670" y="429"/>
                    </a:lnTo>
                    <a:lnTo>
                      <a:pt x="668" y="427"/>
                    </a:lnTo>
                    <a:lnTo>
                      <a:pt x="666" y="427"/>
                    </a:lnTo>
                    <a:lnTo>
                      <a:pt x="666" y="427"/>
                    </a:lnTo>
                    <a:lnTo>
                      <a:pt x="662" y="427"/>
                    </a:lnTo>
                    <a:lnTo>
                      <a:pt x="662" y="429"/>
                    </a:lnTo>
                    <a:lnTo>
                      <a:pt x="661" y="434"/>
                    </a:lnTo>
                    <a:lnTo>
                      <a:pt x="661" y="434"/>
                    </a:lnTo>
                    <a:lnTo>
                      <a:pt x="661" y="445"/>
                    </a:lnTo>
                    <a:lnTo>
                      <a:pt x="659" y="447"/>
                    </a:lnTo>
                    <a:lnTo>
                      <a:pt x="655" y="451"/>
                    </a:lnTo>
                    <a:lnTo>
                      <a:pt x="655" y="451"/>
                    </a:lnTo>
                    <a:lnTo>
                      <a:pt x="646" y="451"/>
                    </a:lnTo>
                    <a:lnTo>
                      <a:pt x="639" y="449"/>
                    </a:lnTo>
                    <a:lnTo>
                      <a:pt x="639" y="449"/>
                    </a:lnTo>
                    <a:lnTo>
                      <a:pt x="634" y="443"/>
                    </a:lnTo>
                    <a:lnTo>
                      <a:pt x="632" y="438"/>
                    </a:lnTo>
                    <a:lnTo>
                      <a:pt x="630" y="423"/>
                    </a:lnTo>
                    <a:lnTo>
                      <a:pt x="630" y="423"/>
                    </a:lnTo>
                    <a:lnTo>
                      <a:pt x="626" y="414"/>
                    </a:lnTo>
                    <a:lnTo>
                      <a:pt x="626" y="414"/>
                    </a:lnTo>
                    <a:lnTo>
                      <a:pt x="623" y="407"/>
                    </a:lnTo>
                    <a:lnTo>
                      <a:pt x="617" y="402"/>
                    </a:lnTo>
                    <a:lnTo>
                      <a:pt x="617" y="402"/>
                    </a:lnTo>
                    <a:lnTo>
                      <a:pt x="612" y="400"/>
                    </a:lnTo>
                    <a:lnTo>
                      <a:pt x="606" y="398"/>
                    </a:lnTo>
                    <a:lnTo>
                      <a:pt x="601" y="402"/>
                    </a:lnTo>
                    <a:lnTo>
                      <a:pt x="597" y="405"/>
                    </a:lnTo>
                    <a:lnTo>
                      <a:pt x="597" y="405"/>
                    </a:lnTo>
                    <a:lnTo>
                      <a:pt x="595" y="413"/>
                    </a:lnTo>
                    <a:lnTo>
                      <a:pt x="594" y="420"/>
                    </a:lnTo>
                    <a:lnTo>
                      <a:pt x="592" y="427"/>
                    </a:lnTo>
                    <a:lnTo>
                      <a:pt x="590" y="432"/>
                    </a:lnTo>
                    <a:lnTo>
                      <a:pt x="590" y="432"/>
                    </a:lnTo>
                    <a:lnTo>
                      <a:pt x="585" y="432"/>
                    </a:lnTo>
                    <a:lnTo>
                      <a:pt x="579" y="432"/>
                    </a:lnTo>
                    <a:lnTo>
                      <a:pt x="579" y="432"/>
                    </a:lnTo>
                    <a:lnTo>
                      <a:pt x="570" y="436"/>
                    </a:lnTo>
                    <a:lnTo>
                      <a:pt x="567" y="438"/>
                    </a:lnTo>
                    <a:lnTo>
                      <a:pt x="563" y="442"/>
                    </a:lnTo>
                    <a:lnTo>
                      <a:pt x="563" y="442"/>
                    </a:lnTo>
                    <a:lnTo>
                      <a:pt x="561" y="445"/>
                    </a:lnTo>
                    <a:lnTo>
                      <a:pt x="561" y="449"/>
                    </a:lnTo>
                    <a:lnTo>
                      <a:pt x="559" y="456"/>
                    </a:lnTo>
                    <a:lnTo>
                      <a:pt x="559" y="456"/>
                    </a:lnTo>
                    <a:lnTo>
                      <a:pt x="556" y="458"/>
                    </a:lnTo>
                    <a:lnTo>
                      <a:pt x="552" y="458"/>
                    </a:lnTo>
                    <a:lnTo>
                      <a:pt x="545" y="460"/>
                    </a:lnTo>
                    <a:lnTo>
                      <a:pt x="545" y="460"/>
                    </a:lnTo>
                    <a:lnTo>
                      <a:pt x="541" y="461"/>
                    </a:lnTo>
                    <a:lnTo>
                      <a:pt x="538" y="461"/>
                    </a:lnTo>
                    <a:lnTo>
                      <a:pt x="534" y="461"/>
                    </a:lnTo>
                    <a:lnTo>
                      <a:pt x="534" y="456"/>
                    </a:lnTo>
                    <a:lnTo>
                      <a:pt x="534" y="456"/>
                    </a:lnTo>
                    <a:lnTo>
                      <a:pt x="534" y="449"/>
                    </a:lnTo>
                    <a:lnTo>
                      <a:pt x="538" y="443"/>
                    </a:lnTo>
                    <a:lnTo>
                      <a:pt x="543" y="438"/>
                    </a:lnTo>
                    <a:lnTo>
                      <a:pt x="548" y="434"/>
                    </a:lnTo>
                    <a:lnTo>
                      <a:pt x="548" y="434"/>
                    </a:lnTo>
                    <a:lnTo>
                      <a:pt x="561" y="431"/>
                    </a:lnTo>
                    <a:lnTo>
                      <a:pt x="567" y="429"/>
                    </a:lnTo>
                    <a:lnTo>
                      <a:pt x="570" y="425"/>
                    </a:lnTo>
                    <a:lnTo>
                      <a:pt x="570" y="425"/>
                    </a:lnTo>
                    <a:lnTo>
                      <a:pt x="570" y="422"/>
                    </a:lnTo>
                    <a:lnTo>
                      <a:pt x="568" y="420"/>
                    </a:lnTo>
                    <a:lnTo>
                      <a:pt x="565" y="418"/>
                    </a:lnTo>
                    <a:lnTo>
                      <a:pt x="559" y="416"/>
                    </a:lnTo>
                    <a:lnTo>
                      <a:pt x="556" y="418"/>
                    </a:lnTo>
                    <a:lnTo>
                      <a:pt x="556" y="418"/>
                    </a:lnTo>
                    <a:lnTo>
                      <a:pt x="548" y="422"/>
                    </a:lnTo>
                    <a:lnTo>
                      <a:pt x="543" y="425"/>
                    </a:lnTo>
                    <a:lnTo>
                      <a:pt x="536" y="431"/>
                    </a:lnTo>
                    <a:lnTo>
                      <a:pt x="529" y="432"/>
                    </a:lnTo>
                    <a:lnTo>
                      <a:pt x="529" y="432"/>
                    </a:lnTo>
                    <a:lnTo>
                      <a:pt x="519" y="432"/>
                    </a:lnTo>
                    <a:lnTo>
                      <a:pt x="512" y="432"/>
                    </a:lnTo>
                    <a:lnTo>
                      <a:pt x="512" y="432"/>
                    </a:lnTo>
                    <a:lnTo>
                      <a:pt x="507" y="434"/>
                    </a:lnTo>
                    <a:lnTo>
                      <a:pt x="503" y="436"/>
                    </a:lnTo>
                    <a:lnTo>
                      <a:pt x="496" y="442"/>
                    </a:lnTo>
                    <a:lnTo>
                      <a:pt x="496" y="442"/>
                    </a:lnTo>
                    <a:lnTo>
                      <a:pt x="487" y="451"/>
                    </a:lnTo>
                    <a:lnTo>
                      <a:pt x="481" y="454"/>
                    </a:lnTo>
                    <a:lnTo>
                      <a:pt x="476" y="454"/>
                    </a:lnTo>
                    <a:lnTo>
                      <a:pt x="476" y="454"/>
                    </a:lnTo>
                    <a:lnTo>
                      <a:pt x="463" y="451"/>
                    </a:lnTo>
                    <a:lnTo>
                      <a:pt x="451" y="445"/>
                    </a:lnTo>
                    <a:lnTo>
                      <a:pt x="451" y="445"/>
                    </a:lnTo>
                    <a:lnTo>
                      <a:pt x="443" y="442"/>
                    </a:lnTo>
                    <a:lnTo>
                      <a:pt x="434" y="438"/>
                    </a:lnTo>
                    <a:lnTo>
                      <a:pt x="434" y="438"/>
                    </a:lnTo>
                    <a:lnTo>
                      <a:pt x="414" y="432"/>
                    </a:lnTo>
                    <a:lnTo>
                      <a:pt x="395" y="431"/>
                    </a:lnTo>
                    <a:lnTo>
                      <a:pt x="375" y="429"/>
                    </a:lnTo>
                    <a:lnTo>
                      <a:pt x="355" y="429"/>
                    </a:lnTo>
                    <a:lnTo>
                      <a:pt x="355" y="429"/>
                    </a:lnTo>
                    <a:lnTo>
                      <a:pt x="338" y="429"/>
                    </a:lnTo>
                    <a:lnTo>
                      <a:pt x="324" y="427"/>
                    </a:lnTo>
                    <a:lnTo>
                      <a:pt x="293" y="422"/>
                    </a:lnTo>
                    <a:lnTo>
                      <a:pt x="293" y="422"/>
                    </a:lnTo>
                    <a:lnTo>
                      <a:pt x="264" y="416"/>
                    </a:lnTo>
                    <a:lnTo>
                      <a:pt x="235" y="409"/>
                    </a:lnTo>
                    <a:lnTo>
                      <a:pt x="235" y="409"/>
                    </a:lnTo>
                    <a:lnTo>
                      <a:pt x="212" y="405"/>
                    </a:lnTo>
                    <a:lnTo>
                      <a:pt x="190" y="402"/>
                    </a:lnTo>
                    <a:lnTo>
                      <a:pt x="190" y="402"/>
                    </a:lnTo>
                    <a:lnTo>
                      <a:pt x="168" y="402"/>
                    </a:lnTo>
                    <a:lnTo>
                      <a:pt x="168" y="402"/>
                    </a:lnTo>
                    <a:lnTo>
                      <a:pt x="148" y="402"/>
                    </a:lnTo>
                    <a:lnTo>
                      <a:pt x="139" y="404"/>
                    </a:lnTo>
                    <a:lnTo>
                      <a:pt x="130" y="405"/>
                    </a:lnTo>
                    <a:lnTo>
                      <a:pt x="130" y="405"/>
                    </a:lnTo>
                    <a:lnTo>
                      <a:pt x="107" y="414"/>
                    </a:lnTo>
                    <a:lnTo>
                      <a:pt x="96" y="420"/>
                    </a:lnTo>
                    <a:lnTo>
                      <a:pt x="83" y="425"/>
                    </a:lnTo>
                    <a:lnTo>
                      <a:pt x="83" y="425"/>
                    </a:lnTo>
                    <a:lnTo>
                      <a:pt x="72" y="434"/>
                    </a:lnTo>
                    <a:lnTo>
                      <a:pt x="69" y="440"/>
                    </a:lnTo>
                    <a:lnTo>
                      <a:pt x="65" y="445"/>
                    </a:lnTo>
                    <a:lnTo>
                      <a:pt x="65" y="445"/>
                    </a:lnTo>
                    <a:lnTo>
                      <a:pt x="63" y="449"/>
                    </a:lnTo>
                    <a:lnTo>
                      <a:pt x="63" y="454"/>
                    </a:lnTo>
                    <a:lnTo>
                      <a:pt x="63" y="454"/>
                    </a:lnTo>
                    <a:lnTo>
                      <a:pt x="62" y="458"/>
                    </a:lnTo>
                    <a:lnTo>
                      <a:pt x="58" y="458"/>
                    </a:lnTo>
                    <a:lnTo>
                      <a:pt x="51" y="458"/>
                    </a:lnTo>
                    <a:lnTo>
                      <a:pt x="34" y="451"/>
                    </a:lnTo>
                    <a:lnTo>
                      <a:pt x="34" y="451"/>
                    </a:lnTo>
                    <a:lnTo>
                      <a:pt x="25" y="449"/>
                    </a:lnTo>
                    <a:lnTo>
                      <a:pt x="20" y="451"/>
                    </a:lnTo>
                    <a:lnTo>
                      <a:pt x="14" y="452"/>
                    </a:lnTo>
                    <a:lnTo>
                      <a:pt x="14" y="452"/>
                    </a:lnTo>
                    <a:lnTo>
                      <a:pt x="11" y="458"/>
                    </a:lnTo>
                    <a:lnTo>
                      <a:pt x="7" y="463"/>
                    </a:lnTo>
                    <a:lnTo>
                      <a:pt x="2" y="476"/>
                    </a:lnTo>
                    <a:lnTo>
                      <a:pt x="2" y="476"/>
                    </a:lnTo>
                    <a:lnTo>
                      <a:pt x="0" y="483"/>
                    </a:lnTo>
                    <a:lnTo>
                      <a:pt x="2" y="490"/>
                    </a:lnTo>
                    <a:lnTo>
                      <a:pt x="4" y="498"/>
                    </a:lnTo>
                    <a:lnTo>
                      <a:pt x="7" y="503"/>
                    </a:lnTo>
                    <a:lnTo>
                      <a:pt x="13" y="508"/>
                    </a:lnTo>
                    <a:lnTo>
                      <a:pt x="20" y="510"/>
                    </a:lnTo>
                    <a:lnTo>
                      <a:pt x="25" y="514"/>
                    </a:lnTo>
                    <a:lnTo>
                      <a:pt x="34" y="514"/>
                    </a:lnTo>
                    <a:lnTo>
                      <a:pt x="34" y="514"/>
                    </a:lnTo>
                    <a:lnTo>
                      <a:pt x="45" y="512"/>
                    </a:lnTo>
                    <a:lnTo>
                      <a:pt x="58" y="510"/>
                    </a:lnTo>
                    <a:lnTo>
                      <a:pt x="71" y="508"/>
                    </a:lnTo>
                    <a:lnTo>
                      <a:pt x="76" y="510"/>
                    </a:lnTo>
                    <a:lnTo>
                      <a:pt x="83" y="512"/>
                    </a:lnTo>
                    <a:lnTo>
                      <a:pt x="83" y="512"/>
                    </a:lnTo>
                    <a:lnTo>
                      <a:pt x="91" y="514"/>
                    </a:lnTo>
                    <a:lnTo>
                      <a:pt x="98" y="517"/>
                    </a:lnTo>
                    <a:lnTo>
                      <a:pt x="101" y="523"/>
                    </a:lnTo>
                    <a:lnTo>
                      <a:pt x="103" y="527"/>
                    </a:lnTo>
                    <a:lnTo>
                      <a:pt x="101" y="530"/>
                    </a:lnTo>
                    <a:lnTo>
                      <a:pt x="101" y="530"/>
                    </a:lnTo>
                    <a:lnTo>
                      <a:pt x="100" y="536"/>
                    </a:lnTo>
                    <a:lnTo>
                      <a:pt x="94" y="539"/>
                    </a:lnTo>
                    <a:lnTo>
                      <a:pt x="89" y="541"/>
                    </a:lnTo>
                    <a:lnTo>
                      <a:pt x="81" y="541"/>
                    </a:lnTo>
                    <a:lnTo>
                      <a:pt x="81" y="541"/>
                    </a:lnTo>
                    <a:lnTo>
                      <a:pt x="76" y="541"/>
                    </a:lnTo>
                    <a:lnTo>
                      <a:pt x="72" y="537"/>
                    </a:lnTo>
                    <a:lnTo>
                      <a:pt x="63" y="532"/>
                    </a:lnTo>
                    <a:lnTo>
                      <a:pt x="63" y="532"/>
                    </a:lnTo>
                    <a:lnTo>
                      <a:pt x="54" y="530"/>
                    </a:lnTo>
                    <a:lnTo>
                      <a:pt x="47" y="530"/>
                    </a:lnTo>
                    <a:lnTo>
                      <a:pt x="47" y="530"/>
                    </a:lnTo>
                    <a:lnTo>
                      <a:pt x="43" y="532"/>
                    </a:lnTo>
                    <a:lnTo>
                      <a:pt x="40" y="534"/>
                    </a:lnTo>
                    <a:lnTo>
                      <a:pt x="33" y="537"/>
                    </a:lnTo>
                    <a:lnTo>
                      <a:pt x="33" y="537"/>
                    </a:lnTo>
                    <a:lnTo>
                      <a:pt x="24" y="537"/>
                    </a:lnTo>
                    <a:lnTo>
                      <a:pt x="14" y="537"/>
                    </a:lnTo>
                    <a:lnTo>
                      <a:pt x="14" y="537"/>
                    </a:lnTo>
                    <a:lnTo>
                      <a:pt x="9" y="541"/>
                    </a:lnTo>
                    <a:lnTo>
                      <a:pt x="5" y="545"/>
                    </a:lnTo>
                    <a:lnTo>
                      <a:pt x="4" y="552"/>
                    </a:lnTo>
                    <a:lnTo>
                      <a:pt x="4" y="557"/>
                    </a:lnTo>
                    <a:lnTo>
                      <a:pt x="4" y="557"/>
                    </a:lnTo>
                    <a:lnTo>
                      <a:pt x="7" y="565"/>
                    </a:lnTo>
                    <a:lnTo>
                      <a:pt x="11" y="570"/>
                    </a:lnTo>
                    <a:lnTo>
                      <a:pt x="18" y="572"/>
                    </a:lnTo>
                    <a:lnTo>
                      <a:pt x="25" y="574"/>
                    </a:lnTo>
                    <a:lnTo>
                      <a:pt x="40" y="574"/>
                    </a:lnTo>
                    <a:lnTo>
                      <a:pt x="52" y="572"/>
                    </a:lnTo>
                    <a:lnTo>
                      <a:pt x="52" y="572"/>
                    </a:lnTo>
                    <a:lnTo>
                      <a:pt x="60" y="572"/>
                    </a:lnTo>
                    <a:lnTo>
                      <a:pt x="67" y="572"/>
                    </a:lnTo>
                    <a:lnTo>
                      <a:pt x="67" y="572"/>
                    </a:lnTo>
                    <a:lnTo>
                      <a:pt x="72" y="577"/>
                    </a:lnTo>
                    <a:lnTo>
                      <a:pt x="72" y="577"/>
                    </a:lnTo>
                    <a:lnTo>
                      <a:pt x="78" y="577"/>
                    </a:lnTo>
                    <a:lnTo>
                      <a:pt x="85" y="577"/>
                    </a:lnTo>
                    <a:lnTo>
                      <a:pt x="85" y="577"/>
                    </a:lnTo>
                    <a:lnTo>
                      <a:pt x="92" y="577"/>
                    </a:lnTo>
                    <a:lnTo>
                      <a:pt x="100" y="577"/>
                    </a:lnTo>
                    <a:lnTo>
                      <a:pt x="107" y="581"/>
                    </a:lnTo>
                    <a:lnTo>
                      <a:pt x="110" y="584"/>
                    </a:lnTo>
                    <a:lnTo>
                      <a:pt x="110" y="584"/>
                    </a:lnTo>
                    <a:lnTo>
                      <a:pt x="114" y="590"/>
                    </a:lnTo>
                    <a:lnTo>
                      <a:pt x="112" y="595"/>
                    </a:lnTo>
                    <a:lnTo>
                      <a:pt x="110" y="601"/>
                    </a:lnTo>
                    <a:lnTo>
                      <a:pt x="107" y="604"/>
                    </a:lnTo>
                    <a:lnTo>
                      <a:pt x="107" y="604"/>
                    </a:lnTo>
                    <a:lnTo>
                      <a:pt x="103" y="608"/>
                    </a:lnTo>
                    <a:lnTo>
                      <a:pt x="100" y="612"/>
                    </a:lnTo>
                    <a:lnTo>
                      <a:pt x="100" y="612"/>
                    </a:lnTo>
                    <a:lnTo>
                      <a:pt x="96" y="612"/>
                    </a:lnTo>
                    <a:lnTo>
                      <a:pt x="92" y="612"/>
                    </a:lnTo>
                    <a:lnTo>
                      <a:pt x="83" y="612"/>
                    </a:lnTo>
                    <a:lnTo>
                      <a:pt x="83" y="612"/>
                    </a:lnTo>
                    <a:lnTo>
                      <a:pt x="78" y="613"/>
                    </a:lnTo>
                    <a:lnTo>
                      <a:pt x="74" y="613"/>
                    </a:lnTo>
                    <a:lnTo>
                      <a:pt x="74" y="613"/>
                    </a:lnTo>
                    <a:lnTo>
                      <a:pt x="63" y="612"/>
                    </a:lnTo>
                    <a:lnTo>
                      <a:pt x="58" y="610"/>
                    </a:lnTo>
                    <a:lnTo>
                      <a:pt x="52" y="613"/>
                    </a:lnTo>
                    <a:lnTo>
                      <a:pt x="52" y="613"/>
                    </a:lnTo>
                    <a:lnTo>
                      <a:pt x="51" y="617"/>
                    </a:lnTo>
                    <a:lnTo>
                      <a:pt x="51" y="621"/>
                    </a:lnTo>
                    <a:lnTo>
                      <a:pt x="52" y="624"/>
                    </a:lnTo>
                    <a:lnTo>
                      <a:pt x="52" y="630"/>
                    </a:lnTo>
                    <a:lnTo>
                      <a:pt x="52" y="630"/>
                    </a:lnTo>
                    <a:lnTo>
                      <a:pt x="51" y="633"/>
                    </a:lnTo>
                    <a:lnTo>
                      <a:pt x="47" y="635"/>
                    </a:lnTo>
                    <a:lnTo>
                      <a:pt x="40" y="637"/>
                    </a:lnTo>
                    <a:lnTo>
                      <a:pt x="40" y="637"/>
                    </a:lnTo>
                    <a:lnTo>
                      <a:pt x="31" y="642"/>
                    </a:lnTo>
                    <a:lnTo>
                      <a:pt x="29" y="646"/>
                    </a:lnTo>
                    <a:lnTo>
                      <a:pt x="27" y="651"/>
                    </a:lnTo>
                    <a:lnTo>
                      <a:pt x="27" y="651"/>
                    </a:lnTo>
                    <a:lnTo>
                      <a:pt x="29" y="655"/>
                    </a:lnTo>
                    <a:lnTo>
                      <a:pt x="33" y="659"/>
                    </a:lnTo>
                    <a:lnTo>
                      <a:pt x="42" y="662"/>
                    </a:lnTo>
                    <a:lnTo>
                      <a:pt x="42" y="662"/>
                    </a:lnTo>
                    <a:lnTo>
                      <a:pt x="49" y="664"/>
                    </a:lnTo>
                    <a:lnTo>
                      <a:pt x="54" y="664"/>
                    </a:lnTo>
                    <a:lnTo>
                      <a:pt x="56" y="666"/>
                    </a:lnTo>
                    <a:lnTo>
                      <a:pt x="56" y="666"/>
                    </a:lnTo>
                    <a:lnTo>
                      <a:pt x="54" y="669"/>
                    </a:lnTo>
                    <a:lnTo>
                      <a:pt x="52" y="673"/>
                    </a:lnTo>
                    <a:lnTo>
                      <a:pt x="47" y="679"/>
                    </a:lnTo>
                    <a:lnTo>
                      <a:pt x="47" y="679"/>
                    </a:lnTo>
                    <a:lnTo>
                      <a:pt x="45" y="688"/>
                    </a:lnTo>
                    <a:lnTo>
                      <a:pt x="47" y="695"/>
                    </a:lnTo>
                    <a:lnTo>
                      <a:pt x="51" y="698"/>
                    </a:lnTo>
                    <a:lnTo>
                      <a:pt x="54" y="700"/>
                    </a:lnTo>
                    <a:lnTo>
                      <a:pt x="58" y="700"/>
                    </a:lnTo>
                    <a:lnTo>
                      <a:pt x="62" y="700"/>
                    </a:lnTo>
                    <a:lnTo>
                      <a:pt x="62" y="700"/>
                    </a:lnTo>
                    <a:lnTo>
                      <a:pt x="67" y="697"/>
                    </a:lnTo>
                    <a:lnTo>
                      <a:pt x="74" y="693"/>
                    </a:lnTo>
                    <a:lnTo>
                      <a:pt x="76" y="693"/>
                    </a:lnTo>
                    <a:lnTo>
                      <a:pt x="78" y="693"/>
                    </a:lnTo>
                    <a:lnTo>
                      <a:pt x="80" y="695"/>
                    </a:lnTo>
                    <a:lnTo>
                      <a:pt x="81" y="698"/>
                    </a:lnTo>
                    <a:lnTo>
                      <a:pt x="81" y="698"/>
                    </a:lnTo>
                    <a:lnTo>
                      <a:pt x="83" y="711"/>
                    </a:lnTo>
                    <a:lnTo>
                      <a:pt x="85" y="717"/>
                    </a:lnTo>
                    <a:lnTo>
                      <a:pt x="87" y="720"/>
                    </a:lnTo>
                    <a:lnTo>
                      <a:pt x="87" y="720"/>
                    </a:lnTo>
                    <a:lnTo>
                      <a:pt x="92" y="724"/>
                    </a:lnTo>
                    <a:lnTo>
                      <a:pt x="98" y="722"/>
                    </a:lnTo>
                    <a:lnTo>
                      <a:pt x="101" y="720"/>
                    </a:lnTo>
                    <a:lnTo>
                      <a:pt x="105" y="718"/>
                    </a:lnTo>
                    <a:lnTo>
                      <a:pt x="105" y="718"/>
                    </a:lnTo>
                    <a:lnTo>
                      <a:pt x="110" y="718"/>
                    </a:lnTo>
                    <a:lnTo>
                      <a:pt x="114" y="720"/>
                    </a:lnTo>
                    <a:lnTo>
                      <a:pt x="121" y="726"/>
                    </a:lnTo>
                    <a:lnTo>
                      <a:pt x="121" y="726"/>
                    </a:lnTo>
                    <a:lnTo>
                      <a:pt x="127" y="727"/>
                    </a:lnTo>
                    <a:lnTo>
                      <a:pt x="132" y="729"/>
                    </a:lnTo>
                    <a:lnTo>
                      <a:pt x="132" y="729"/>
                    </a:lnTo>
                    <a:lnTo>
                      <a:pt x="138" y="726"/>
                    </a:lnTo>
                    <a:lnTo>
                      <a:pt x="145" y="722"/>
                    </a:lnTo>
                    <a:lnTo>
                      <a:pt x="145" y="722"/>
                    </a:lnTo>
                    <a:lnTo>
                      <a:pt x="152" y="720"/>
                    </a:lnTo>
                    <a:lnTo>
                      <a:pt x="152" y="720"/>
                    </a:lnTo>
                    <a:lnTo>
                      <a:pt x="159" y="720"/>
                    </a:lnTo>
                    <a:lnTo>
                      <a:pt x="163" y="720"/>
                    </a:lnTo>
                    <a:lnTo>
                      <a:pt x="165" y="722"/>
                    </a:lnTo>
                    <a:lnTo>
                      <a:pt x="165" y="722"/>
                    </a:lnTo>
                    <a:lnTo>
                      <a:pt x="167" y="726"/>
                    </a:lnTo>
                    <a:lnTo>
                      <a:pt x="167" y="729"/>
                    </a:lnTo>
                    <a:lnTo>
                      <a:pt x="165" y="736"/>
                    </a:lnTo>
                    <a:lnTo>
                      <a:pt x="165" y="736"/>
                    </a:lnTo>
                    <a:lnTo>
                      <a:pt x="161" y="740"/>
                    </a:lnTo>
                    <a:lnTo>
                      <a:pt x="157" y="742"/>
                    </a:lnTo>
                    <a:lnTo>
                      <a:pt x="157" y="742"/>
                    </a:lnTo>
                    <a:lnTo>
                      <a:pt x="150" y="749"/>
                    </a:lnTo>
                    <a:lnTo>
                      <a:pt x="148" y="756"/>
                    </a:lnTo>
                    <a:lnTo>
                      <a:pt x="148" y="756"/>
                    </a:lnTo>
                    <a:lnTo>
                      <a:pt x="145" y="765"/>
                    </a:lnTo>
                    <a:lnTo>
                      <a:pt x="139" y="771"/>
                    </a:lnTo>
                    <a:lnTo>
                      <a:pt x="132" y="776"/>
                    </a:lnTo>
                    <a:lnTo>
                      <a:pt x="123" y="782"/>
                    </a:lnTo>
                    <a:lnTo>
                      <a:pt x="123" y="782"/>
                    </a:lnTo>
                    <a:lnTo>
                      <a:pt x="98" y="794"/>
                    </a:lnTo>
                    <a:lnTo>
                      <a:pt x="87" y="800"/>
                    </a:lnTo>
                    <a:lnTo>
                      <a:pt x="76" y="809"/>
                    </a:lnTo>
                    <a:lnTo>
                      <a:pt x="76" y="809"/>
                    </a:lnTo>
                    <a:lnTo>
                      <a:pt x="72" y="811"/>
                    </a:lnTo>
                    <a:lnTo>
                      <a:pt x="72" y="814"/>
                    </a:lnTo>
                    <a:lnTo>
                      <a:pt x="72" y="821"/>
                    </a:lnTo>
                    <a:lnTo>
                      <a:pt x="74" y="825"/>
                    </a:lnTo>
                    <a:lnTo>
                      <a:pt x="76" y="827"/>
                    </a:lnTo>
                    <a:lnTo>
                      <a:pt x="80" y="829"/>
                    </a:lnTo>
                    <a:lnTo>
                      <a:pt x="83" y="827"/>
                    </a:lnTo>
                    <a:lnTo>
                      <a:pt x="83" y="827"/>
                    </a:lnTo>
                    <a:lnTo>
                      <a:pt x="89" y="825"/>
                    </a:lnTo>
                    <a:lnTo>
                      <a:pt x="91" y="820"/>
                    </a:lnTo>
                    <a:lnTo>
                      <a:pt x="96" y="811"/>
                    </a:lnTo>
                    <a:lnTo>
                      <a:pt x="96" y="811"/>
                    </a:lnTo>
                    <a:lnTo>
                      <a:pt x="101" y="805"/>
                    </a:lnTo>
                    <a:lnTo>
                      <a:pt x="109" y="800"/>
                    </a:lnTo>
                    <a:lnTo>
                      <a:pt x="125" y="793"/>
                    </a:lnTo>
                    <a:lnTo>
                      <a:pt x="141" y="785"/>
                    </a:lnTo>
                    <a:lnTo>
                      <a:pt x="156" y="776"/>
                    </a:lnTo>
                    <a:lnTo>
                      <a:pt x="156" y="776"/>
                    </a:lnTo>
                    <a:lnTo>
                      <a:pt x="161" y="769"/>
                    </a:lnTo>
                    <a:lnTo>
                      <a:pt x="167" y="762"/>
                    </a:lnTo>
                    <a:lnTo>
                      <a:pt x="167" y="762"/>
                    </a:lnTo>
                    <a:lnTo>
                      <a:pt x="172" y="755"/>
                    </a:lnTo>
                    <a:lnTo>
                      <a:pt x="177" y="749"/>
                    </a:lnTo>
                    <a:lnTo>
                      <a:pt x="190" y="740"/>
                    </a:lnTo>
                    <a:lnTo>
                      <a:pt x="190" y="740"/>
                    </a:lnTo>
                    <a:lnTo>
                      <a:pt x="203" y="727"/>
                    </a:lnTo>
                    <a:lnTo>
                      <a:pt x="206" y="720"/>
                    </a:lnTo>
                    <a:lnTo>
                      <a:pt x="210" y="711"/>
                    </a:lnTo>
                    <a:lnTo>
                      <a:pt x="210" y="711"/>
                    </a:lnTo>
                    <a:lnTo>
                      <a:pt x="210" y="706"/>
                    </a:lnTo>
                    <a:lnTo>
                      <a:pt x="214" y="700"/>
                    </a:lnTo>
                    <a:lnTo>
                      <a:pt x="217" y="697"/>
                    </a:lnTo>
                    <a:lnTo>
                      <a:pt x="223" y="693"/>
                    </a:lnTo>
                    <a:lnTo>
                      <a:pt x="223" y="693"/>
                    </a:lnTo>
                    <a:lnTo>
                      <a:pt x="223" y="689"/>
                    </a:lnTo>
                    <a:lnTo>
                      <a:pt x="224" y="688"/>
                    </a:lnTo>
                    <a:lnTo>
                      <a:pt x="232" y="686"/>
                    </a:lnTo>
                    <a:lnTo>
                      <a:pt x="232" y="686"/>
                    </a:lnTo>
                    <a:lnTo>
                      <a:pt x="235" y="684"/>
                    </a:lnTo>
                    <a:lnTo>
                      <a:pt x="237" y="680"/>
                    </a:lnTo>
                    <a:lnTo>
                      <a:pt x="239" y="675"/>
                    </a:lnTo>
                    <a:lnTo>
                      <a:pt x="239" y="675"/>
                    </a:lnTo>
                    <a:lnTo>
                      <a:pt x="241" y="669"/>
                    </a:lnTo>
                    <a:lnTo>
                      <a:pt x="244" y="666"/>
                    </a:lnTo>
                    <a:lnTo>
                      <a:pt x="250" y="662"/>
                    </a:lnTo>
                    <a:lnTo>
                      <a:pt x="252" y="664"/>
                    </a:lnTo>
                    <a:lnTo>
                      <a:pt x="253" y="666"/>
                    </a:lnTo>
                    <a:lnTo>
                      <a:pt x="253" y="666"/>
                    </a:lnTo>
                    <a:lnTo>
                      <a:pt x="255" y="669"/>
                    </a:lnTo>
                    <a:lnTo>
                      <a:pt x="253" y="677"/>
                    </a:lnTo>
                    <a:lnTo>
                      <a:pt x="250" y="686"/>
                    </a:lnTo>
                    <a:lnTo>
                      <a:pt x="250" y="686"/>
                    </a:lnTo>
                    <a:lnTo>
                      <a:pt x="241" y="698"/>
                    </a:lnTo>
                    <a:lnTo>
                      <a:pt x="237" y="707"/>
                    </a:lnTo>
                    <a:lnTo>
                      <a:pt x="235" y="715"/>
                    </a:lnTo>
                    <a:lnTo>
                      <a:pt x="235" y="715"/>
                    </a:lnTo>
                    <a:lnTo>
                      <a:pt x="235" y="718"/>
                    </a:lnTo>
                    <a:lnTo>
                      <a:pt x="237" y="720"/>
                    </a:lnTo>
                    <a:lnTo>
                      <a:pt x="239" y="722"/>
                    </a:lnTo>
                    <a:lnTo>
                      <a:pt x="241" y="724"/>
                    </a:lnTo>
                    <a:lnTo>
                      <a:pt x="248" y="722"/>
                    </a:lnTo>
                    <a:lnTo>
                      <a:pt x="253" y="720"/>
                    </a:lnTo>
                    <a:lnTo>
                      <a:pt x="253" y="720"/>
                    </a:lnTo>
                    <a:lnTo>
                      <a:pt x="262" y="715"/>
                    </a:lnTo>
                    <a:lnTo>
                      <a:pt x="272" y="709"/>
                    </a:lnTo>
                    <a:lnTo>
                      <a:pt x="272" y="709"/>
                    </a:lnTo>
                    <a:lnTo>
                      <a:pt x="286" y="697"/>
                    </a:lnTo>
                    <a:lnTo>
                      <a:pt x="286" y="697"/>
                    </a:lnTo>
                    <a:lnTo>
                      <a:pt x="291" y="693"/>
                    </a:lnTo>
                    <a:lnTo>
                      <a:pt x="293" y="693"/>
                    </a:lnTo>
                    <a:lnTo>
                      <a:pt x="293" y="689"/>
                    </a:lnTo>
                    <a:lnTo>
                      <a:pt x="293" y="689"/>
                    </a:lnTo>
                    <a:lnTo>
                      <a:pt x="293" y="686"/>
                    </a:lnTo>
                    <a:lnTo>
                      <a:pt x="291" y="682"/>
                    </a:lnTo>
                    <a:lnTo>
                      <a:pt x="291" y="679"/>
                    </a:lnTo>
                    <a:lnTo>
                      <a:pt x="290" y="677"/>
                    </a:lnTo>
                    <a:lnTo>
                      <a:pt x="290" y="677"/>
                    </a:lnTo>
                    <a:lnTo>
                      <a:pt x="291" y="673"/>
                    </a:lnTo>
                    <a:lnTo>
                      <a:pt x="295" y="671"/>
                    </a:lnTo>
                    <a:lnTo>
                      <a:pt x="302" y="671"/>
                    </a:lnTo>
                    <a:lnTo>
                      <a:pt x="302" y="671"/>
                    </a:lnTo>
                    <a:lnTo>
                      <a:pt x="313" y="669"/>
                    </a:lnTo>
                    <a:lnTo>
                      <a:pt x="324" y="669"/>
                    </a:lnTo>
                    <a:lnTo>
                      <a:pt x="324" y="669"/>
                    </a:lnTo>
                    <a:lnTo>
                      <a:pt x="335" y="671"/>
                    </a:lnTo>
                    <a:lnTo>
                      <a:pt x="344" y="675"/>
                    </a:lnTo>
                    <a:lnTo>
                      <a:pt x="353" y="682"/>
                    </a:lnTo>
                    <a:lnTo>
                      <a:pt x="358" y="689"/>
                    </a:lnTo>
                    <a:lnTo>
                      <a:pt x="358" y="689"/>
                    </a:lnTo>
                    <a:lnTo>
                      <a:pt x="362" y="693"/>
                    </a:lnTo>
                    <a:lnTo>
                      <a:pt x="366" y="695"/>
                    </a:lnTo>
                    <a:lnTo>
                      <a:pt x="373" y="695"/>
                    </a:lnTo>
                    <a:lnTo>
                      <a:pt x="380" y="693"/>
                    </a:lnTo>
                    <a:lnTo>
                      <a:pt x="387" y="693"/>
                    </a:lnTo>
                    <a:lnTo>
                      <a:pt x="387" y="693"/>
                    </a:lnTo>
                    <a:lnTo>
                      <a:pt x="396" y="695"/>
                    </a:lnTo>
                    <a:lnTo>
                      <a:pt x="404" y="698"/>
                    </a:lnTo>
                    <a:lnTo>
                      <a:pt x="418" y="706"/>
                    </a:lnTo>
                    <a:lnTo>
                      <a:pt x="418" y="706"/>
                    </a:lnTo>
                    <a:lnTo>
                      <a:pt x="434" y="711"/>
                    </a:lnTo>
                    <a:lnTo>
                      <a:pt x="449" y="718"/>
                    </a:lnTo>
                    <a:lnTo>
                      <a:pt x="449" y="718"/>
                    </a:lnTo>
                    <a:lnTo>
                      <a:pt x="458" y="726"/>
                    </a:lnTo>
                    <a:lnTo>
                      <a:pt x="469" y="733"/>
                    </a:lnTo>
                    <a:lnTo>
                      <a:pt x="469" y="733"/>
                    </a:lnTo>
                    <a:lnTo>
                      <a:pt x="474" y="740"/>
                    </a:lnTo>
                    <a:lnTo>
                      <a:pt x="478" y="747"/>
                    </a:lnTo>
                    <a:lnTo>
                      <a:pt x="487" y="762"/>
                    </a:lnTo>
                    <a:lnTo>
                      <a:pt x="487" y="762"/>
                    </a:lnTo>
                    <a:lnTo>
                      <a:pt x="491" y="769"/>
                    </a:lnTo>
                    <a:lnTo>
                      <a:pt x="496" y="776"/>
                    </a:lnTo>
                    <a:lnTo>
                      <a:pt x="496" y="776"/>
                    </a:lnTo>
                    <a:lnTo>
                      <a:pt x="503" y="783"/>
                    </a:lnTo>
                    <a:lnTo>
                      <a:pt x="503" y="783"/>
                    </a:lnTo>
                    <a:lnTo>
                      <a:pt x="507" y="787"/>
                    </a:lnTo>
                    <a:lnTo>
                      <a:pt x="510" y="789"/>
                    </a:lnTo>
                    <a:lnTo>
                      <a:pt x="514" y="789"/>
                    </a:lnTo>
                    <a:lnTo>
                      <a:pt x="514" y="789"/>
                    </a:lnTo>
                    <a:lnTo>
                      <a:pt x="516" y="789"/>
                    </a:lnTo>
                    <a:lnTo>
                      <a:pt x="518" y="785"/>
                    </a:lnTo>
                    <a:lnTo>
                      <a:pt x="519" y="782"/>
                    </a:lnTo>
                    <a:lnTo>
                      <a:pt x="518" y="778"/>
                    </a:lnTo>
                    <a:lnTo>
                      <a:pt x="518" y="778"/>
                    </a:lnTo>
                    <a:lnTo>
                      <a:pt x="512" y="771"/>
                    </a:lnTo>
                    <a:lnTo>
                      <a:pt x="507" y="764"/>
                    </a:lnTo>
                    <a:lnTo>
                      <a:pt x="507" y="764"/>
                    </a:lnTo>
                    <a:lnTo>
                      <a:pt x="503" y="758"/>
                    </a:lnTo>
                    <a:lnTo>
                      <a:pt x="503" y="755"/>
                    </a:lnTo>
                    <a:lnTo>
                      <a:pt x="503" y="751"/>
                    </a:lnTo>
                    <a:lnTo>
                      <a:pt x="503" y="751"/>
                    </a:lnTo>
                    <a:lnTo>
                      <a:pt x="507" y="749"/>
                    </a:lnTo>
                    <a:lnTo>
                      <a:pt x="510" y="749"/>
                    </a:lnTo>
                    <a:lnTo>
                      <a:pt x="514" y="749"/>
                    </a:lnTo>
                    <a:lnTo>
                      <a:pt x="518" y="753"/>
                    </a:lnTo>
                    <a:lnTo>
                      <a:pt x="518" y="753"/>
                    </a:lnTo>
                    <a:lnTo>
                      <a:pt x="529" y="771"/>
                    </a:lnTo>
                    <a:lnTo>
                      <a:pt x="529" y="771"/>
                    </a:lnTo>
                    <a:lnTo>
                      <a:pt x="543" y="798"/>
                    </a:lnTo>
                    <a:lnTo>
                      <a:pt x="543" y="798"/>
                    </a:lnTo>
                    <a:lnTo>
                      <a:pt x="554" y="821"/>
                    </a:lnTo>
                    <a:lnTo>
                      <a:pt x="565" y="843"/>
                    </a:lnTo>
                    <a:lnTo>
                      <a:pt x="565" y="843"/>
                    </a:lnTo>
                    <a:lnTo>
                      <a:pt x="574" y="854"/>
                    </a:lnTo>
                    <a:lnTo>
                      <a:pt x="581" y="865"/>
                    </a:lnTo>
                    <a:lnTo>
                      <a:pt x="590" y="876"/>
                    </a:lnTo>
                    <a:lnTo>
                      <a:pt x="595" y="888"/>
                    </a:lnTo>
                    <a:lnTo>
                      <a:pt x="595" y="888"/>
                    </a:lnTo>
                    <a:lnTo>
                      <a:pt x="608" y="917"/>
                    </a:lnTo>
                    <a:lnTo>
                      <a:pt x="608" y="917"/>
                    </a:lnTo>
                    <a:lnTo>
                      <a:pt x="612" y="928"/>
                    </a:lnTo>
                    <a:lnTo>
                      <a:pt x="614" y="934"/>
                    </a:lnTo>
                    <a:lnTo>
                      <a:pt x="617" y="939"/>
                    </a:lnTo>
                    <a:lnTo>
                      <a:pt x="617" y="939"/>
                    </a:lnTo>
                    <a:lnTo>
                      <a:pt x="623" y="943"/>
                    </a:lnTo>
                    <a:lnTo>
                      <a:pt x="628" y="943"/>
                    </a:lnTo>
                    <a:lnTo>
                      <a:pt x="634" y="941"/>
                    </a:lnTo>
                    <a:lnTo>
                      <a:pt x="641" y="937"/>
                    </a:lnTo>
                    <a:lnTo>
                      <a:pt x="641" y="937"/>
                    </a:lnTo>
                    <a:lnTo>
                      <a:pt x="644" y="935"/>
                    </a:lnTo>
                    <a:lnTo>
                      <a:pt x="652" y="934"/>
                    </a:lnTo>
                    <a:lnTo>
                      <a:pt x="657" y="934"/>
                    </a:lnTo>
                    <a:lnTo>
                      <a:pt x="664" y="935"/>
                    </a:lnTo>
                    <a:lnTo>
                      <a:pt x="670" y="937"/>
                    </a:lnTo>
                    <a:lnTo>
                      <a:pt x="675" y="941"/>
                    </a:lnTo>
                    <a:lnTo>
                      <a:pt x="681" y="945"/>
                    </a:lnTo>
                    <a:lnTo>
                      <a:pt x="684" y="950"/>
                    </a:lnTo>
                    <a:lnTo>
                      <a:pt x="684" y="950"/>
                    </a:lnTo>
                    <a:lnTo>
                      <a:pt x="686" y="957"/>
                    </a:lnTo>
                    <a:lnTo>
                      <a:pt x="684" y="964"/>
                    </a:lnTo>
                    <a:lnTo>
                      <a:pt x="682" y="972"/>
                    </a:lnTo>
                    <a:lnTo>
                      <a:pt x="677" y="975"/>
                    </a:lnTo>
                    <a:lnTo>
                      <a:pt x="677" y="975"/>
                    </a:lnTo>
                    <a:lnTo>
                      <a:pt x="672" y="979"/>
                    </a:lnTo>
                    <a:lnTo>
                      <a:pt x="664" y="979"/>
                    </a:lnTo>
                    <a:lnTo>
                      <a:pt x="657" y="977"/>
                    </a:lnTo>
                    <a:lnTo>
                      <a:pt x="650" y="977"/>
                    </a:lnTo>
                    <a:lnTo>
                      <a:pt x="650" y="977"/>
                    </a:lnTo>
                    <a:lnTo>
                      <a:pt x="646" y="979"/>
                    </a:lnTo>
                    <a:lnTo>
                      <a:pt x="644" y="981"/>
                    </a:lnTo>
                    <a:lnTo>
                      <a:pt x="641" y="986"/>
                    </a:lnTo>
                    <a:lnTo>
                      <a:pt x="639" y="995"/>
                    </a:lnTo>
                    <a:lnTo>
                      <a:pt x="639" y="1002"/>
                    </a:lnTo>
                    <a:lnTo>
                      <a:pt x="639" y="1002"/>
                    </a:lnTo>
                    <a:lnTo>
                      <a:pt x="643" y="1013"/>
                    </a:lnTo>
                    <a:lnTo>
                      <a:pt x="648" y="1022"/>
                    </a:lnTo>
                    <a:lnTo>
                      <a:pt x="662" y="1039"/>
                    </a:lnTo>
                    <a:lnTo>
                      <a:pt x="662" y="1039"/>
                    </a:lnTo>
                    <a:lnTo>
                      <a:pt x="672" y="1049"/>
                    </a:lnTo>
                    <a:lnTo>
                      <a:pt x="673" y="1057"/>
                    </a:lnTo>
                    <a:lnTo>
                      <a:pt x="675" y="1064"/>
                    </a:lnTo>
                    <a:lnTo>
                      <a:pt x="675" y="1064"/>
                    </a:lnTo>
                    <a:lnTo>
                      <a:pt x="677" y="1082"/>
                    </a:lnTo>
                    <a:lnTo>
                      <a:pt x="675" y="1098"/>
                    </a:lnTo>
                    <a:lnTo>
                      <a:pt x="672" y="1133"/>
                    </a:lnTo>
                    <a:lnTo>
                      <a:pt x="672" y="1133"/>
                    </a:lnTo>
                    <a:lnTo>
                      <a:pt x="670" y="1149"/>
                    </a:lnTo>
                    <a:lnTo>
                      <a:pt x="670" y="1156"/>
                    </a:lnTo>
                    <a:lnTo>
                      <a:pt x="672" y="1165"/>
                    </a:lnTo>
                    <a:lnTo>
                      <a:pt x="672" y="1165"/>
                    </a:lnTo>
                    <a:lnTo>
                      <a:pt x="682" y="1191"/>
                    </a:lnTo>
                    <a:lnTo>
                      <a:pt x="686" y="1201"/>
                    </a:lnTo>
                    <a:lnTo>
                      <a:pt x="690" y="1216"/>
                    </a:lnTo>
                    <a:lnTo>
                      <a:pt x="690" y="1216"/>
                    </a:lnTo>
                    <a:lnTo>
                      <a:pt x="695" y="1229"/>
                    </a:lnTo>
                    <a:lnTo>
                      <a:pt x="700" y="1239"/>
                    </a:lnTo>
                    <a:lnTo>
                      <a:pt x="700" y="1239"/>
                    </a:lnTo>
                    <a:lnTo>
                      <a:pt x="713" y="1268"/>
                    </a:lnTo>
                    <a:lnTo>
                      <a:pt x="713" y="1268"/>
                    </a:lnTo>
                    <a:lnTo>
                      <a:pt x="726" y="1287"/>
                    </a:lnTo>
                    <a:lnTo>
                      <a:pt x="740" y="1303"/>
                    </a:lnTo>
                    <a:lnTo>
                      <a:pt x="740" y="1303"/>
                    </a:lnTo>
                    <a:lnTo>
                      <a:pt x="751" y="1310"/>
                    </a:lnTo>
                    <a:lnTo>
                      <a:pt x="760" y="1317"/>
                    </a:lnTo>
                    <a:lnTo>
                      <a:pt x="771" y="1323"/>
                    </a:lnTo>
                    <a:lnTo>
                      <a:pt x="778" y="1332"/>
                    </a:lnTo>
                    <a:lnTo>
                      <a:pt x="778" y="1332"/>
                    </a:lnTo>
                    <a:lnTo>
                      <a:pt x="784" y="1339"/>
                    </a:lnTo>
                    <a:lnTo>
                      <a:pt x="786" y="1346"/>
                    </a:lnTo>
                    <a:lnTo>
                      <a:pt x="793" y="1361"/>
                    </a:lnTo>
                    <a:lnTo>
                      <a:pt x="793" y="1361"/>
                    </a:lnTo>
                    <a:lnTo>
                      <a:pt x="804" y="1375"/>
                    </a:lnTo>
                    <a:lnTo>
                      <a:pt x="813" y="1390"/>
                    </a:lnTo>
                    <a:lnTo>
                      <a:pt x="813" y="1390"/>
                    </a:lnTo>
                    <a:lnTo>
                      <a:pt x="815" y="1395"/>
                    </a:lnTo>
                    <a:lnTo>
                      <a:pt x="815" y="1402"/>
                    </a:lnTo>
                    <a:lnTo>
                      <a:pt x="809" y="1413"/>
                    </a:lnTo>
                    <a:lnTo>
                      <a:pt x="809" y="1413"/>
                    </a:lnTo>
                    <a:lnTo>
                      <a:pt x="809" y="1417"/>
                    </a:lnTo>
                    <a:lnTo>
                      <a:pt x="811" y="1420"/>
                    </a:lnTo>
                    <a:lnTo>
                      <a:pt x="815" y="1428"/>
                    </a:lnTo>
                    <a:lnTo>
                      <a:pt x="827" y="1437"/>
                    </a:lnTo>
                    <a:lnTo>
                      <a:pt x="827" y="1437"/>
                    </a:lnTo>
                    <a:lnTo>
                      <a:pt x="836" y="1448"/>
                    </a:lnTo>
                    <a:lnTo>
                      <a:pt x="845" y="1458"/>
                    </a:lnTo>
                    <a:lnTo>
                      <a:pt x="845" y="1458"/>
                    </a:lnTo>
                    <a:lnTo>
                      <a:pt x="853" y="1473"/>
                    </a:lnTo>
                    <a:lnTo>
                      <a:pt x="858" y="1487"/>
                    </a:lnTo>
                    <a:lnTo>
                      <a:pt x="858" y="1487"/>
                    </a:lnTo>
                    <a:lnTo>
                      <a:pt x="862" y="1493"/>
                    </a:lnTo>
                    <a:lnTo>
                      <a:pt x="863" y="1496"/>
                    </a:lnTo>
                    <a:lnTo>
                      <a:pt x="867" y="1500"/>
                    </a:lnTo>
                    <a:lnTo>
                      <a:pt x="872" y="1500"/>
                    </a:lnTo>
                    <a:lnTo>
                      <a:pt x="872" y="1500"/>
                    </a:lnTo>
                    <a:lnTo>
                      <a:pt x="876" y="1500"/>
                    </a:lnTo>
                    <a:lnTo>
                      <a:pt x="880" y="1496"/>
                    </a:lnTo>
                    <a:lnTo>
                      <a:pt x="880" y="1493"/>
                    </a:lnTo>
                    <a:lnTo>
                      <a:pt x="880" y="1489"/>
                    </a:lnTo>
                    <a:lnTo>
                      <a:pt x="880" y="1489"/>
                    </a:lnTo>
                    <a:lnTo>
                      <a:pt x="876" y="1482"/>
                    </a:lnTo>
                    <a:lnTo>
                      <a:pt x="872" y="1475"/>
                    </a:lnTo>
                    <a:lnTo>
                      <a:pt x="872" y="1475"/>
                    </a:lnTo>
                    <a:lnTo>
                      <a:pt x="860" y="1457"/>
                    </a:lnTo>
                    <a:lnTo>
                      <a:pt x="860" y="1457"/>
                    </a:lnTo>
                    <a:lnTo>
                      <a:pt x="854" y="1449"/>
                    </a:lnTo>
                    <a:lnTo>
                      <a:pt x="847" y="1440"/>
                    </a:lnTo>
                    <a:lnTo>
                      <a:pt x="847" y="1440"/>
                    </a:lnTo>
                    <a:lnTo>
                      <a:pt x="840" y="1428"/>
                    </a:lnTo>
                    <a:lnTo>
                      <a:pt x="833" y="1413"/>
                    </a:lnTo>
                    <a:lnTo>
                      <a:pt x="833" y="1413"/>
                    </a:lnTo>
                    <a:lnTo>
                      <a:pt x="827" y="1399"/>
                    </a:lnTo>
                    <a:lnTo>
                      <a:pt x="822" y="1382"/>
                    </a:lnTo>
                    <a:lnTo>
                      <a:pt x="822" y="1382"/>
                    </a:lnTo>
                    <a:lnTo>
                      <a:pt x="818" y="1370"/>
                    </a:lnTo>
                    <a:lnTo>
                      <a:pt x="818" y="1357"/>
                    </a:lnTo>
                    <a:lnTo>
                      <a:pt x="818" y="1357"/>
                    </a:lnTo>
                    <a:lnTo>
                      <a:pt x="820" y="1353"/>
                    </a:lnTo>
                    <a:lnTo>
                      <a:pt x="820" y="1350"/>
                    </a:lnTo>
                    <a:lnTo>
                      <a:pt x="824" y="1346"/>
                    </a:lnTo>
                    <a:lnTo>
                      <a:pt x="825" y="1344"/>
                    </a:lnTo>
                    <a:lnTo>
                      <a:pt x="833" y="1344"/>
                    </a:lnTo>
                    <a:lnTo>
                      <a:pt x="840" y="1348"/>
                    </a:lnTo>
                    <a:lnTo>
                      <a:pt x="840" y="1348"/>
                    </a:lnTo>
                    <a:lnTo>
                      <a:pt x="845" y="1353"/>
                    </a:lnTo>
                    <a:lnTo>
                      <a:pt x="851" y="1361"/>
                    </a:lnTo>
                    <a:lnTo>
                      <a:pt x="858" y="1375"/>
                    </a:lnTo>
                    <a:lnTo>
                      <a:pt x="858" y="1375"/>
                    </a:lnTo>
                    <a:lnTo>
                      <a:pt x="878" y="1406"/>
                    </a:lnTo>
                    <a:lnTo>
                      <a:pt x="878" y="1406"/>
                    </a:lnTo>
                    <a:lnTo>
                      <a:pt x="923" y="1484"/>
                    </a:lnTo>
                    <a:lnTo>
                      <a:pt x="923" y="1484"/>
                    </a:lnTo>
                    <a:lnTo>
                      <a:pt x="936" y="1502"/>
                    </a:lnTo>
                    <a:lnTo>
                      <a:pt x="936" y="1502"/>
                    </a:lnTo>
                    <a:lnTo>
                      <a:pt x="943" y="1515"/>
                    </a:lnTo>
                    <a:lnTo>
                      <a:pt x="943" y="1515"/>
                    </a:lnTo>
                    <a:lnTo>
                      <a:pt x="950" y="1525"/>
                    </a:lnTo>
                    <a:lnTo>
                      <a:pt x="952" y="1531"/>
                    </a:lnTo>
                    <a:lnTo>
                      <a:pt x="954" y="1536"/>
                    </a:lnTo>
                    <a:lnTo>
                      <a:pt x="954" y="1536"/>
                    </a:lnTo>
                    <a:lnTo>
                      <a:pt x="954" y="1552"/>
                    </a:lnTo>
                    <a:lnTo>
                      <a:pt x="954" y="1567"/>
                    </a:lnTo>
                    <a:lnTo>
                      <a:pt x="954" y="1567"/>
                    </a:lnTo>
                    <a:lnTo>
                      <a:pt x="957" y="1585"/>
                    </a:lnTo>
                    <a:lnTo>
                      <a:pt x="961" y="1592"/>
                    </a:lnTo>
                    <a:lnTo>
                      <a:pt x="965" y="1600"/>
                    </a:lnTo>
                    <a:lnTo>
                      <a:pt x="965" y="1600"/>
                    </a:lnTo>
                    <a:lnTo>
                      <a:pt x="972" y="1603"/>
                    </a:lnTo>
                    <a:lnTo>
                      <a:pt x="979" y="1605"/>
                    </a:lnTo>
                    <a:lnTo>
                      <a:pt x="985" y="1609"/>
                    </a:lnTo>
                    <a:lnTo>
                      <a:pt x="992" y="1610"/>
                    </a:lnTo>
                    <a:lnTo>
                      <a:pt x="992" y="1610"/>
                    </a:lnTo>
                    <a:lnTo>
                      <a:pt x="999" y="1618"/>
                    </a:lnTo>
                    <a:lnTo>
                      <a:pt x="1003" y="1621"/>
                    </a:lnTo>
                    <a:lnTo>
                      <a:pt x="1008" y="1623"/>
                    </a:lnTo>
                    <a:lnTo>
                      <a:pt x="1008" y="1623"/>
                    </a:lnTo>
                    <a:lnTo>
                      <a:pt x="1017" y="1625"/>
                    </a:lnTo>
                    <a:lnTo>
                      <a:pt x="1021" y="1625"/>
                    </a:lnTo>
                    <a:lnTo>
                      <a:pt x="1024" y="1627"/>
                    </a:lnTo>
                    <a:lnTo>
                      <a:pt x="1024" y="1627"/>
                    </a:lnTo>
                    <a:lnTo>
                      <a:pt x="1032" y="1634"/>
                    </a:lnTo>
                    <a:lnTo>
                      <a:pt x="1032" y="1634"/>
                    </a:lnTo>
                    <a:lnTo>
                      <a:pt x="1043" y="1643"/>
                    </a:lnTo>
                    <a:lnTo>
                      <a:pt x="1053" y="1650"/>
                    </a:lnTo>
                    <a:lnTo>
                      <a:pt x="1053" y="1650"/>
                    </a:lnTo>
                    <a:lnTo>
                      <a:pt x="1064" y="1654"/>
                    </a:lnTo>
                    <a:lnTo>
                      <a:pt x="1075" y="1656"/>
                    </a:lnTo>
                    <a:lnTo>
                      <a:pt x="1088" y="1654"/>
                    </a:lnTo>
                    <a:lnTo>
                      <a:pt x="1099" y="1652"/>
                    </a:lnTo>
                    <a:lnTo>
                      <a:pt x="1099" y="1652"/>
                    </a:lnTo>
                    <a:lnTo>
                      <a:pt x="1113" y="1647"/>
                    </a:lnTo>
                    <a:lnTo>
                      <a:pt x="1122" y="1647"/>
                    </a:lnTo>
                    <a:lnTo>
                      <a:pt x="1129" y="1648"/>
                    </a:lnTo>
                    <a:lnTo>
                      <a:pt x="1129" y="1648"/>
                    </a:lnTo>
                    <a:lnTo>
                      <a:pt x="1140" y="1657"/>
                    </a:lnTo>
                    <a:lnTo>
                      <a:pt x="1151" y="1666"/>
                    </a:lnTo>
                    <a:lnTo>
                      <a:pt x="1151" y="1666"/>
                    </a:lnTo>
                    <a:lnTo>
                      <a:pt x="1157" y="1672"/>
                    </a:lnTo>
                    <a:lnTo>
                      <a:pt x="1164" y="1679"/>
                    </a:lnTo>
                    <a:lnTo>
                      <a:pt x="1169" y="1686"/>
                    </a:lnTo>
                    <a:lnTo>
                      <a:pt x="1177" y="1692"/>
                    </a:lnTo>
                    <a:lnTo>
                      <a:pt x="1177" y="1692"/>
                    </a:lnTo>
                    <a:lnTo>
                      <a:pt x="1182" y="1694"/>
                    </a:lnTo>
                    <a:lnTo>
                      <a:pt x="1189" y="1695"/>
                    </a:lnTo>
                    <a:lnTo>
                      <a:pt x="1189" y="1695"/>
                    </a:lnTo>
                    <a:lnTo>
                      <a:pt x="1198" y="1697"/>
                    </a:lnTo>
                    <a:lnTo>
                      <a:pt x="1205" y="1701"/>
                    </a:lnTo>
                    <a:lnTo>
                      <a:pt x="1213" y="1704"/>
                    </a:lnTo>
                    <a:lnTo>
                      <a:pt x="1220" y="1712"/>
                    </a:lnTo>
                    <a:lnTo>
                      <a:pt x="1220" y="1712"/>
                    </a:lnTo>
                    <a:lnTo>
                      <a:pt x="1224" y="1715"/>
                    </a:lnTo>
                    <a:lnTo>
                      <a:pt x="1225" y="1721"/>
                    </a:lnTo>
                    <a:lnTo>
                      <a:pt x="1229" y="1733"/>
                    </a:lnTo>
                    <a:lnTo>
                      <a:pt x="1233" y="1744"/>
                    </a:lnTo>
                    <a:lnTo>
                      <a:pt x="1234" y="1750"/>
                    </a:lnTo>
                    <a:lnTo>
                      <a:pt x="1238" y="1755"/>
                    </a:lnTo>
                    <a:lnTo>
                      <a:pt x="1238" y="1755"/>
                    </a:lnTo>
                    <a:lnTo>
                      <a:pt x="1243" y="1759"/>
                    </a:lnTo>
                    <a:lnTo>
                      <a:pt x="1249" y="1762"/>
                    </a:lnTo>
                    <a:lnTo>
                      <a:pt x="1258" y="1766"/>
                    </a:lnTo>
                    <a:lnTo>
                      <a:pt x="1258" y="1766"/>
                    </a:lnTo>
                    <a:lnTo>
                      <a:pt x="1263" y="1771"/>
                    </a:lnTo>
                    <a:lnTo>
                      <a:pt x="1269" y="1777"/>
                    </a:lnTo>
                    <a:lnTo>
                      <a:pt x="1272" y="1782"/>
                    </a:lnTo>
                    <a:lnTo>
                      <a:pt x="1278" y="1788"/>
                    </a:lnTo>
                    <a:lnTo>
                      <a:pt x="1278" y="1788"/>
                    </a:lnTo>
                    <a:lnTo>
                      <a:pt x="1287" y="1790"/>
                    </a:lnTo>
                    <a:lnTo>
                      <a:pt x="1296" y="1791"/>
                    </a:lnTo>
                    <a:lnTo>
                      <a:pt x="1316" y="1788"/>
                    </a:lnTo>
                    <a:lnTo>
                      <a:pt x="1316" y="1788"/>
                    </a:lnTo>
                    <a:lnTo>
                      <a:pt x="1330" y="1784"/>
                    </a:lnTo>
                    <a:lnTo>
                      <a:pt x="1338" y="1784"/>
                    </a:lnTo>
                    <a:lnTo>
                      <a:pt x="1345" y="1784"/>
                    </a:lnTo>
                    <a:lnTo>
                      <a:pt x="1345" y="1784"/>
                    </a:lnTo>
                    <a:lnTo>
                      <a:pt x="1348" y="1770"/>
                    </a:lnTo>
                    <a:lnTo>
                      <a:pt x="1348" y="1770"/>
                    </a:lnTo>
                    <a:lnTo>
                      <a:pt x="1341" y="1770"/>
                    </a:lnTo>
                    <a:lnTo>
                      <a:pt x="1334" y="1771"/>
                    </a:lnTo>
                    <a:lnTo>
                      <a:pt x="1325" y="1773"/>
                    </a:lnTo>
                    <a:lnTo>
                      <a:pt x="1318" y="1775"/>
                    </a:lnTo>
                    <a:lnTo>
                      <a:pt x="1318" y="177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fr-FR" sz="2400">
                  <a:solidFill>
                    <a:srgbClr val="737572"/>
                  </a:solidFill>
                  <a:latin typeface="Calibri" pitchFamily="34" charset="0"/>
                  <a:ea typeface="ＭＳ Ｐゴシック" pitchFamily="34" charset="-128"/>
                </a:endParaRPr>
              </a:p>
            </p:txBody>
          </p:sp>
          <p:sp>
            <p:nvSpPr>
              <p:cNvPr id="63" name="Freeform 10">
                <a:extLst>
                  <a:ext uri="{FF2B5EF4-FFF2-40B4-BE49-F238E27FC236}">
                    <a16:creationId xmlns:a16="http://schemas.microsoft.com/office/drawing/2014/main" id="{CEE17AC9-1B02-434E-9776-8DEDBBE0C630}"/>
                  </a:ext>
                </a:extLst>
              </p:cNvPr>
              <p:cNvSpPr>
                <a:spLocks/>
              </p:cNvSpPr>
              <p:nvPr/>
            </p:nvSpPr>
            <p:spPr bwMode="auto">
              <a:xfrm>
                <a:off x="2343150" y="4178300"/>
                <a:ext cx="1117600" cy="2103438"/>
              </a:xfrm>
              <a:custGeom>
                <a:avLst/>
                <a:gdLst>
                  <a:gd name="T0" fmla="*/ 644 w 704"/>
                  <a:gd name="T1" fmla="*/ 283 h 1325"/>
                  <a:gd name="T2" fmla="*/ 561 w 704"/>
                  <a:gd name="T3" fmla="*/ 256 h 1325"/>
                  <a:gd name="T4" fmla="*/ 512 w 704"/>
                  <a:gd name="T5" fmla="*/ 227 h 1325"/>
                  <a:gd name="T6" fmla="*/ 449 w 704"/>
                  <a:gd name="T7" fmla="*/ 152 h 1325"/>
                  <a:gd name="T8" fmla="*/ 394 w 704"/>
                  <a:gd name="T9" fmla="*/ 95 h 1325"/>
                  <a:gd name="T10" fmla="*/ 291 w 704"/>
                  <a:gd name="T11" fmla="*/ 24 h 1325"/>
                  <a:gd name="T12" fmla="*/ 211 w 704"/>
                  <a:gd name="T13" fmla="*/ 4 h 1325"/>
                  <a:gd name="T14" fmla="*/ 143 w 704"/>
                  <a:gd name="T15" fmla="*/ 11 h 1325"/>
                  <a:gd name="T16" fmla="*/ 146 w 704"/>
                  <a:gd name="T17" fmla="*/ 42 h 1325"/>
                  <a:gd name="T18" fmla="*/ 119 w 704"/>
                  <a:gd name="T19" fmla="*/ 4 h 1325"/>
                  <a:gd name="T20" fmla="*/ 79 w 704"/>
                  <a:gd name="T21" fmla="*/ 38 h 1325"/>
                  <a:gd name="T22" fmla="*/ 32 w 704"/>
                  <a:gd name="T23" fmla="*/ 28 h 1325"/>
                  <a:gd name="T24" fmla="*/ 40 w 704"/>
                  <a:gd name="T25" fmla="*/ 51 h 1325"/>
                  <a:gd name="T26" fmla="*/ 56 w 704"/>
                  <a:gd name="T27" fmla="*/ 96 h 1325"/>
                  <a:gd name="T28" fmla="*/ 50 w 704"/>
                  <a:gd name="T29" fmla="*/ 178 h 1325"/>
                  <a:gd name="T30" fmla="*/ 0 w 704"/>
                  <a:gd name="T31" fmla="*/ 299 h 1325"/>
                  <a:gd name="T32" fmla="*/ 49 w 704"/>
                  <a:gd name="T33" fmla="*/ 382 h 1325"/>
                  <a:gd name="T34" fmla="*/ 74 w 704"/>
                  <a:gd name="T35" fmla="*/ 473 h 1325"/>
                  <a:gd name="T36" fmla="*/ 119 w 704"/>
                  <a:gd name="T37" fmla="*/ 518 h 1325"/>
                  <a:gd name="T38" fmla="*/ 164 w 704"/>
                  <a:gd name="T39" fmla="*/ 580 h 1325"/>
                  <a:gd name="T40" fmla="*/ 159 w 704"/>
                  <a:gd name="T41" fmla="*/ 652 h 1325"/>
                  <a:gd name="T42" fmla="*/ 154 w 704"/>
                  <a:gd name="T43" fmla="*/ 715 h 1325"/>
                  <a:gd name="T44" fmla="*/ 144 w 704"/>
                  <a:gd name="T45" fmla="*/ 779 h 1325"/>
                  <a:gd name="T46" fmla="*/ 146 w 704"/>
                  <a:gd name="T47" fmla="*/ 817 h 1325"/>
                  <a:gd name="T48" fmla="*/ 130 w 704"/>
                  <a:gd name="T49" fmla="*/ 885 h 1325"/>
                  <a:gd name="T50" fmla="*/ 123 w 704"/>
                  <a:gd name="T51" fmla="*/ 954 h 1325"/>
                  <a:gd name="T52" fmla="*/ 121 w 704"/>
                  <a:gd name="T53" fmla="*/ 1025 h 1325"/>
                  <a:gd name="T54" fmla="*/ 126 w 704"/>
                  <a:gd name="T55" fmla="*/ 1073 h 1325"/>
                  <a:gd name="T56" fmla="*/ 117 w 704"/>
                  <a:gd name="T57" fmla="*/ 1124 h 1325"/>
                  <a:gd name="T58" fmla="*/ 110 w 704"/>
                  <a:gd name="T59" fmla="*/ 1238 h 1325"/>
                  <a:gd name="T60" fmla="*/ 186 w 704"/>
                  <a:gd name="T61" fmla="*/ 1325 h 1325"/>
                  <a:gd name="T62" fmla="*/ 179 w 704"/>
                  <a:gd name="T63" fmla="*/ 1282 h 1325"/>
                  <a:gd name="T64" fmla="*/ 188 w 704"/>
                  <a:gd name="T65" fmla="*/ 1225 h 1325"/>
                  <a:gd name="T66" fmla="*/ 202 w 704"/>
                  <a:gd name="T67" fmla="*/ 1211 h 1325"/>
                  <a:gd name="T68" fmla="*/ 221 w 704"/>
                  <a:gd name="T69" fmla="*/ 1173 h 1325"/>
                  <a:gd name="T70" fmla="*/ 211 w 704"/>
                  <a:gd name="T71" fmla="*/ 1128 h 1325"/>
                  <a:gd name="T72" fmla="*/ 239 w 704"/>
                  <a:gd name="T73" fmla="*/ 1090 h 1325"/>
                  <a:gd name="T74" fmla="*/ 244 w 704"/>
                  <a:gd name="T75" fmla="*/ 1054 h 1325"/>
                  <a:gd name="T76" fmla="*/ 255 w 704"/>
                  <a:gd name="T77" fmla="*/ 1043 h 1325"/>
                  <a:gd name="T78" fmla="*/ 257 w 704"/>
                  <a:gd name="T79" fmla="*/ 1016 h 1325"/>
                  <a:gd name="T80" fmla="*/ 284 w 704"/>
                  <a:gd name="T81" fmla="*/ 981 h 1325"/>
                  <a:gd name="T82" fmla="*/ 313 w 704"/>
                  <a:gd name="T83" fmla="*/ 963 h 1325"/>
                  <a:gd name="T84" fmla="*/ 360 w 704"/>
                  <a:gd name="T85" fmla="*/ 940 h 1325"/>
                  <a:gd name="T86" fmla="*/ 353 w 704"/>
                  <a:gd name="T87" fmla="*/ 907 h 1325"/>
                  <a:gd name="T88" fmla="*/ 338 w 704"/>
                  <a:gd name="T89" fmla="*/ 880 h 1325"/>
                  <a:gd name="T90" fmla="*/ 347 w 704"/>
                  <a:gd name="T91" fmla="*/ 860 h 1325"/>
                  <a:gd name="T92" fmla="*/ 382 w 704"/>
                  <a:gd name="T93" fmla="*/ 883 h 1325"/>
                  <a:gd name="T94" fmla="*/ 429 w 704"/>
                  <a:gd name="T95" fmla="*/ 842 h 1325"/>
                  <a:gd name="T96" fmla="*/ 438 w 704"/>
                  <a:gd name="T97" fmla="*/ 818 h 1325"/>
                  <a:gd name="T98" fmla="*/ 468 w 704"/>
                  <a:gd name="T99" fmla="*/ 786 h 1325"/>
                  <a:gd name="T100" fmla="*/ 485 w 704"/>
                  <a:gd name="T101" fmla="*/ 706 h 1325"/>
                  <a:gd name="T102" fmla="*/ 559 w 704"/>
                  <a:gd name="T103" fmla="*/ 648 h 1325"/>
                  <a:gd name="T104" fmla="*/ 604 w 704"/>
                  <a:gd name="T105" fmla="*/ 603 h 1325"/>
                  <a:gd name="T106" fmla="*/ 626 w 704"/>
                  <a:gd name="T107" fmla="*/ 551 h 1325"/>
                  <a:gd name="T108" fmla="*/ 628 w 704"/>
                  <a:gd name="T109" fmla="*/ 480 h 1325"/>
                  <a:gd name="T110" fmla="*/ 653 w 704"/>
                  <a:gd name="T111" fmla="*/ 446 h 1325"/>
                  <a:gd name="T112" fmla="*/ 680 w 704"/>
                  <a:gd name="T113" fmla="*/ 400 h 1325"/>
                  <a:gd name="T114" fmla="*/ 702 w 704"/>
                  <a:gd name="T115" fmla="*/ 342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1325">
                    <a:moveTo>
                      <a:pt x="702" y="342"/>
                    </a:moveTo>
                    <a:lnTo>
                      <a:pt x="702" y="342"/>
                    </a:lnTo>
                    <a:lnTo>
                      <a:pt x="695" y="324"/>
                    </a:lnTo>
                    <a:lnTo>
                      <a:pt x="695" y="324"/>
                    </a:lnTo>
                    <a:lnTo>
                      <a:pt x="687" y="317"/>
                    </a:lnTo>
                    <a:lnTo>
                      <a:pt x="680" y="310"/>
                    </a:lnTo>
                    <a:lnTo>
                      <a:pt x="680" y="310"/>
                    </a:lnTo>
                    <a:lnTo>
                      <a:pt x="662" y="295"/>
                    </a:lnTo>
                    <a:lnTo>
                      <a:pt x="655" y="290"/>
                    </a:lnTo>
                    <a:lnTo>
                      <a:pt x="644" y="283"/>
                    </a:lnTo>
                    <a:lnTo>
                      <a:pt x="644" y="283"/>
                    </a:lnTo>
                    <a:lnTo>
                      <a:pt x="628" y="276"/>
                    </a:lnTo>
                    <a:lnTo>
                      <a:pt x="610" y="270"/>
                    </a:lnTo>
                    <a:lnTo>
                      <a:pt x="610" y="270"/>
                    </a:lnTo>
                    <a:lnTo>
                      <a:pt x="599" y="268"/>
                    </a:lnTo>
                    <a:lnTo>
                      <a:pt x="586" y="266"/>
                    </a:lnTo>
                    <a:lnTo>
                      <a:pt x="586" y="266"/>
                    </a:lnTo>
                    <a:lnTo>
                      <a:pt x="577" y="265"/>
                    </a:lnTo>
                    <a:lnTo>
                      <a:pt x="568" y="261"/>
                    </a:lnTo>
                    <a:lnTo>
                      <a:pt x="561" y="256"/>
                    </a:lnTo>
                    <a:lnTo>
                      <a:pt x="554" y="248"/>
                    </a:lnTo>
                    <a:lnTo>
                      <a:pt x="554" y="248"/>
                    </a:lnTo>
                    <a:lnTo>
                      <a:pt x="548" y="241"/>
                    </a:lnTo>
                    <a:lnTo>
                      <a:pt x="539" y="236"/>
                    </a:lnTo>
                    <a:lnTo>
                      <a:pt x="539" y="236"/>
                    </a:lnTo>
                    <a:lnTo>
                      <a:pt x="530" y="230"/>
                    </a:lnTo>
                    <a:lnTo>
                      <a:pt x="525" y="227"/>
                    </a:lnTo>
                    <a:lnTo>
                      <a:pt x="519" y="227"/>
                    </a:lnTo>
                    <a:lnTo>
                      <a:pt x="519" y="227"/>
                    </a:lnTo>
                    <a:lnTo>
                      <a:pt x="512" y="227"/>
                    </a:lnTo>
                    <a:lnTo>
                      <a:pt x="503" y="225"/>
                    </a:lnTo>
                    <a:lnTo>
                      <a:pt x="503" y="225"/>
                    </a:lnTo>
                    <a:lnTo>
                      <a:pt x="492" y="219"/>
                    </a:lnTo>
                    <a:lnTo>
                      <a:pt x="481" y="210"/>
                    </a:lnTo>
                    <a:lnTo>
                      <a:pt x="481" y="210"/>
                    </a:lnTo>
                    <a:lnTo>
                      <a:pt x="468" y="198"/>
                    </a:lnTo>
                    <a:lnTo>
                      <a:pt x="463" y="190"/>
                    </a:lnTo>
                    <a:lnTo>
                      <a:pt x="458" y="181"/>
                    </a:lnTo>
                    <a:lnTo>
                      <a:pt x="458" y="181"/>
                    </a:lnTo>
                    <a:lnTo>
                      <a:pt x="449" y="152"/>
                    </a:lnTo>
                    <a:lnTo>
                      <a:pt x="449" y="152"/>
                    </a:lnTo>
                    <a:lnTo>
                      <a:pt x="443" y="140"/>
                    </a:lnTo>
                    <a:lnTo>
                      <a:pt x="438" y="127"/>
                    </a:lnTo>
                    <a:lnTo>
                      <a:pt x="434" y="120"/>
                    </a:lnTo>
                    <a:lnTo>
                      <a:pt x="430" y="114"/>
                    </a:lnTo>
                    <a:lnTo>
                      <a:pt x="425" y="111"/>
                    </a:lnTo>
                    <a:lnTo>
                      <a:pt x="420" y="107"/>
                    </a:lnTo>
                    <a:lnTo>
                      <a:pt x="420" y="107"/>
                    </a:lnTo>
                    <a:lnTo>
                      <a:pt x="407" y="102"/>
                    </a:lnTo>
                    <a:lnTo>
                      <a:pt x="394" y="95"/>
                    </a:lnTo>
                    <a:lnTo>
                      <a:pt x="394" y="95"/>
                    </a:lnTo>
                    <a:lnTo>
                      <a:pt x="378" y="89"/>
                    </a:lnTo>
                    <a:lnTo>
                      <a:pt x="362" y="84"/>
                    </a:lnTo>
                    <a:lnTo>
                      <a:pt x="362" y="84"/>
                    </a:lnTo>
                    <a:lnTo>
                      <a:pt x="345" y="75"/>
                    </a:lnTo>
                    <a:lnTo>
                      <a:pt x="327" y="64"/>
                    </a:lnTo>
                    <a:lnTo>
                      <a:pt x="313" y="49"/>
                    </a:lnTo>
                    <a:lnTo>
                      <a:pt x="300" y="35"/>
                    </a:lnTo>
                    <a:lnTo>
                      <a:pt x="300" y="35"/>
                    </a:lnTo>
                    <a:lnTo>
                      <a:pt x="291" y="24"/>
                    </a:lnTo>
                    <a:lnTo>
                      <a:pt x="286" y="19"/>
                    </a:lnTo>
                    <a:lnTo>
                      <a:pt x="280" y="15"/>
                    </a:lnTo>
                    <a:lnTo>
                      <a:pt x="280" y="15"/>
                    </a:lnTo>
                    <a:lnTo>
                      <a:pt x="266" y="10"/>
                    </a:lnTo>
                    <a:lnTo>
                      <a:pt x="251" y="6"/>
                    </a:lnTo>
                    <a:lnTo>
                      <a:pt x="251" y="6"/>
                    </a:lnTo>
                    <a:lnTo>
                      <a:pt x="240" y="4"/>
                    </a:lnTo>
                    <a:lnTo>
                      <a:pt x="231" y="4"/>
                    </a:lnTo>
                    <a:lnTo>
                      <a:pt x="211" y="4"/>
                    </a:lnTo>
                    <a:lnTo>
                      <a:pt x="211" y="4"/>
                    </a:lnTo>
                    <a:lnTo>
                      <a:pt x="193" y="4"/>
                    </a:lnTo>
                    <a:lnTo>
                      <a:pt x="173" y="2"/>
                    </a:lnTo>
                    <a:lnTo>
                      <a:pt x="173" y="2"/>
                    </a:lnTo>
                    <a:lnTo>
                      <a:pt x="163" y="0"/>
                    </a:lnTo>
                    <a:lnTo>
                      <a:pt x="152" y="2"/>
                    </a:lnTo>
                    <a:lnTo>
                      <a:pt x="152" y="2"/>
                    </a:lnTo>
                    <a:lnTo>
                      <a:pt x="146" y="4"/>
                    </a:lnTo>
                    <a:lnTo>
                      <a:pt x="143" y="8"/>
                    </a:lnTo>
                    <a:lnTo>
                      <a:pt x="143" y="8"/>
                    </a:lnTo>
                    <a:lnTo>
                      <a:pt x="143" y="11"/>
                    </a:lnTo>
                    <a:lnTo>
                      <a:pt x="144" y="15"/>
                    </a:lnTo>
                    <a:lnTo>
                      <a:pt x="144" y="15"/>
                    </a:lnTo>
                    <a:lnTo>
                      <a:pt x="144" y="22"/>
                    </a:lnTo>
                    <a:lnTo>
                      <a:pt x="144" y="22"/>
                    </a:lnTo>
                    <a:lnTo>
                      <a:pt x="150" y="33"/>
                    </a:lnTo>
                    <a:lnTo>
                      <a:pt x="150" y="33"/>
                    </a:lnTo>
                    <a:lnTo>
                      <a:pt x="150" y="38"/>
                    </a:lnTo>
                    <a:lnTo>
                      <a:pt x="148" y="40"/>
                    </a:lnTo>
                    <a:lnTo>
                      <a:pt x="146" y="42"/>
                    </a:lnTo>
                    <a:lnTo>
                      <a:pt x="146" y="42"/>
                    </a:lnTo>
                    <a:lnTo>
                      <a:pt x="139" y="42"/>
                    </a:lnTo>
                    <a:lnTo>
                      <a:pt x="135" y="38"/>
                    </a:lnTo>
                    <a:lnTo>
                      <a:pt x="132" y="35"/>
                    </a:lnTo>
                    <a:lnTo>
                      <a:pt x="128" y="29"/>
                    </a:lnTo>
                    <a:lnTo>
                      <a:pt x="128" y="29"/>
                    </a:lnTo>
                    <a:lnTo>
                      <a:pt x="126" y="19"/>
                    </a:lnTo>
                    <a:lnTo>
                      <a:pt x="125" y="13"/>
                    </a:lnTo>
                    <a:lnTo>
                      <a:pt x="123" y="8"/>
                    </a:lnTo>
                    <a:lnTo>
                      <a:pt x="123" y="8"/>
                    </a:lnTo>
                    <a:lnTo>
                      <a:pt x="119" y="4"/>
                    </a:lnTo>
                    <a:lnTo>
                      <a:pt x="116" y="2"/>
                    </a:lnTo>
                    <a:lnTo>
                      <a:pt x="110" y="2"/>
                    </a:lnTo>
                    <a:lnTo>
                      <a:pt x="105" y="6"/>
                    </a:lnTo>
                    <a:lnTo>
                      <a:pt x="105" y="6"/>
                    </a:lnTo>
                    <a:lnTo>
                      <a:pt x="94" y="13"/>
                    </a:lnTo>
                    <a:lnTo>
                      <a:pt x="90" y="17"/>
                    </a:lnTo>
                    <a:lnTo>
                      <a:pt x="87" y="22"/>
                    </a:lnTo>
                    <a:lnTo>
                      <a:pt x="87" y="22"/>
                    </a:lnTo>
                    <a:lnTo>
                      <a:pt x="83" y="33"/>
                    </a:lnTo>
                    <a:lnTo>
                      <a:pt x="79" y="38"/>
                    </a:lnTo>
                    <a:lnTo>
                      <a:pt x="78" y="44"/>
                    </a:lnTo>
                    <a:lnTo>
                      <a:pt x="78" y="44"/>
                    </a:lnTo>
                    <a:lnTo>
                      <a:pt x="72" y="46"/>
                    </a:lnTo>
                    <a:lnTo>
                      <a:pt x="65" y="48"/>
                    </a:lnTo>
                    <a:lnTo>
                      <a:pt x="59" y="46"/>
                    </a:lnTo>
                    <a:lnTo>
                      <a:pt x="54" y="44"/>
                    </a:lnTo>
                    <a:lnTo>
                      <a:pt x="54" y="44"/>
                    </a:lnTo>
                    <a:lnTo>
                      <a:pt x="43" y="35"/>
                    </a:lnTo>
                    <a:lnTo>
                      <a:pt x="40" y="31"/>
                    </a:lnTo>
                    <a:lnTo>
                      <a:pt x="32" y="28"/>
                    </a:lnTo>
                    <a:lnTo>
                      <a:pt x="32" y="28"/>
                    </a:lnTo>
                    <a:lnTo>
                      <a:pt x="30" y="28"/>
                    </a:lnTo>
                    <a:lnTo>
                      <a:pt x="30" y="28"/>
                    </a:lnTo>
                    <a:lnTo>
                      <a:pt x="27" y="42"/>
                    </a:lnTo>
                    <a:lnTo>
                      <a:pt x="27" y="42"/>
                    </a:lnTo>
                    <a:lnTo>
                      <a:pt x="29" y="44"/>
                    </a:lnTo>
                    <a:lnTo>
                      <a:pt x="29" y="44"/>
                    </a:lnTo>
                    <a:lnTo>
                      <a:pt x="32" y="44"/>
                    </a:lnTo>
                    <a:lnTo>
                      <a:pt x="38" y="48"/>
                    </a:lnTo>
                    <a:lnTo>
                      <a:pt x="40" y="51"/>
                    </a:lnTo>
                    <a:lnTo>
                      <a:pt x="41" y="55"/>
                    </a:lnTo>
                    <a:lnTo>
                      <a:pt x="41" y="55"/>
                    </a:lnTo>
                    <a:lnTo>
                      <a:pt x="43" y="66"/>
                    </a:lnTo>
                    <a:lnTo>
                      <a:pt x="43" y="69"/>
                    </a:lnTo>
                    <a:lnTo>
                      <a:pt x="47" y="73"/>
                    </a:lnTo>
                    <a:lnTo>
                      <a:pt x="47" y="73"/>
                    </a:lnTo>
                    <a:lnTo>
                      <a:pt x="52" y="78"/>
                    </a:lnTo>
                    <a:lnTo>
                      <a:pt x="56" y="84"/>
                    </a:lnTo>
                    <a:lnTo>
                      <a:pt x="56" y="91"/>
                    </a:lnTo>
                    <a:lnTo>
                      <a:pt x="56" y="96"/>
                    </a:lnTo>
                    <a:lnTo>
                      <a:pt x="54" y="111"/>
                    </a:lnTo>
                    <a:lnTo>
                      <a:pt x="50" y="124"/>
                    </a:lnTo>
                    <a:lnTo>
                      <a:pt x="50" y="124"/>
                    </a:lnTo>
                    <a:lnTo>
                      <a:pt x="49" y="134"/>
                    </a:lnTo>
                    <a:lnTo>
                      <a:pt x="47" y="145"/>
                    </a:lnTo>
                    <a:lnTo>
                      <a:pt x="47" y="145"/>
                    </a:lnTo>
                    <a:lnTo>
                      <a:pt x="50" y="167"/>
                    </a:lnTo>
                    <a:lnTo>
                      <a:pt x="50" y="167"/>
                    </a:lnTo>
                    <a:lnTo>
                      <a:pt x="50" y="172"/>
                    </a:lnTo>
                    <a:lnTo>
                      <a:pt x="50" y="178"/>
                    </a:lnTo>
                    <a:lnTo>
                      <a:pt x="45" y="190"/>
                    </a:lnTo>
                    <a:lnTo>
                      <a:pt x="45" y="190"/>
                    </a:lnTo>
                    <a:lnTo>
                      <a:pt x="36" y="205"/>
                    </a:lnTo>
                    <a:lnTo>
                      <a:pt x="27" y="218"/>
                    </a:lnTo>
                    <a:lnTo>
                      <a:pt x="9" y="245"/>
                    </a:lnTo>
                    <a:lnTo>
                      <a:pt x="9" y="245"/>
                    </a:lnTo>
                    <a:lnTo>
                      <a:pt x="3" y="257"/>
                    </a:lnTo>
                    <a:lnTo>
                      <a:pt x="0" y="272"/>
                    </a:lnTo>
                    <a:lnTo>
                      <a:pt x="0" y="286"/>
                    </a:lnTo>
                    <a:lnTo>
                      <a:pt x="0" y="299"/>
                    </a:lnTo>
                    <a:lnTo>
                      <a:pt x="0" y="299"/>
                    </a:lnTo>
                    <a:lnTo>
                      <a:pt x="2" y="308"/>
                    </a:lnTo>
                    <a:lnTo>
                      <a:pt x="3" y="317"/>
                    </a:lnTo>
                    <a:lnTo>
                      <a:pt x="11" y="332"/>
                    </a:lnTo>
                    <a:lnTo>
                      <a:pt x="21" y="346"/>
                    </a:lnTo>
                    <a:lnTo>
                      <a:pt x="32" y="359"/>
                    </a:lnTo>
                    <a:lnTo>
                      <a:pt x="32" y="359"/>
                    </a:lnTo>
                    <a:lnTo>
                      <a:pt x="38" y="364"/>
                    </a:lnTo>
                    <a:lnTo>
                      <a:pt x="43" y="370"/>
                    </a:lnTo>
                    <a:lnTo>
                      <a:pt x="49" y="382"/>
                    </a:lnTo>
                    <a:lnTo>
                      <a:pt x="54" y="411"/>
                    </a:lnTo>
                    <a:lnTo>
                      <a:pt x="54" y="411"/>
                    </a:lnTo>
                    <a:lnTo>
                      <a:pt x="59" y="424"/>
                    </a:lnTo>
                    <a:lnTo>
                      <a:pt x="65" y="437"/>
                    </a:lnTo>
                    <a:lnTo>
                      <a:pt x="65" y="437"/>
                    </a:lnTo>
                    <a:lnTo>
                      <a:pt x="72" y="446"/>
                    </a:lnTo>
                    <a:lnTo>
                      <a:pt x="74" y="451"/>
                    </a:lnTo>
                    <a:lnTo>
                      <a:pt x="74" y="458"/>
                    </a:lnTo>
                    <a:lnTo>
                      <a:pt x="74" y="458"/>
                    </a:lnTo>
                    <a:lnTo>
                      <a:pt x="74" y="473"/>
                    </a:lnTo>
                    <a:lnTo>
                      <a:pt x="74" y="473"/>
                    </a:lnTo>
                    <a:lnTo>
                      <a:pt x="76" y="480"/>
                    </a:lnTo>
                    <a:lnTo>
                      <a:pt x="78" y="489"/>
                    </a:lnTo>
                    <a:lnTo>
                      <a:pt x="81" y="498"/>
                    </a:lnTo>
                    <a:lnTo>
                      <a:pt x="87" y="505"/>
                    </a:lnTo>
                    <a:lnTo>
                      <a:pt x="87" y="505"/>
                    </a:lnTo>
                    <a:lnTo>
                      <a:pt x="96" y="509"/>
                    </a:lnTo>
                    <a:lnTo>
                      <a:pt x="105" y="513"/>
                    </a:lnTo>
                    <a:lnTo>
                      <a:pt x="105" y="513"/>
                    </a:lnTo>
                    <a:lnTo>
                      <a:pt x="119" y="518"/>
                    </a:lnTo>
                    <a:lnTo>
                      <a:pt x="126" y="522"/>
                    </a:lnTo>
                    <a:lnTo>
                      <a:pt x="132" y="527"/>
                    </a:lnTo>
                    <a:lnTo>
                      <a:pt x="132" y="527"/>
                    </a:lnTo>
                    <a:lnTo>
                      <a:pt x="144" y="536"/>
                    </a:lnTo>
                    <a:lnTo>
                      <a:pt x="154" y="547"/>
                    </a:lnTo>
                    <a:lnTo>
                      <a:pt x="154" y="547"/>
                    </a:lnTo>
                    <a:lnTo>
                      <a:pt x="159" y="554"/>
                    </a:lnTo>
                    <a:lnTo>
                      <a:pt x="163" y="563"/>
                    </a:lnTo>
                    <a:lnTo>
                      <a:pt x="163" y="563"/>
                    </a:lnTo>
                    <a:lnTo>
                      <a:pt x="164" y="580"/>
                    </a:lnTo>
                    <a:lnTo>
                      <a:pt x="164" y="594"/>
                    </a:lnTo>
                    <a:lnTo>
                      <a:pt x="164" y="594"/>
                    </a:lnTo>
                    <a:lnTo>
                      <a:pt x="164" y="610"/>
                    </a:lnTo>
                    <a:lnTo>
                      <a:pt x="164" y="610"/>
                    </a:lnTo>
                    <a:lnTo>
                      <a:pt x="164" y="616"/>
                    </a:lnTo>
                    <a:lnTo>
                      <a:pt x="164" y="623"/>
                    </a:lnTo>
                    <a:lnTo>
                      <a:pt x="164" y="623"/>
                    </a:lnTo>
                    <a:lnTo>
                      <a:pt x="163" y="637"/>
                    </a:lnTo>
                    <a:lnTo>
                      <a:pt x="163" y="637"/>
                    </a:lnTo>
                    <a:lnTo>
                      <a:pt x="159" y="652"/>
                    </a:lnTo>
                    <a:lnTo>
                      <a:pt x="157" y="661"/>
                    </a:lnTo>
                    <a:lnTo>
                      <a:pt x="157" y="668"/>
                    </a:lnTo>
                    <a:lnTo>
                      <a:pt x="157" y="668"/>
                    </a:lnTo>
                    <a:lnTo>
                      <a:pt x="157" y="681"/>
                    </a:lnTo>
                    <a:lnTo>
                      <a:pt x="159" y="688"/>
                    </a:lnTo>
                    <a:lnTo>
                      <a:pt x="157" y="694"/>
                    </a:lnTo>
                    <a:lnTo>
                      <a:pt x="157" y="694"/>
                    </a:lnTo>
                    <a:lnTo>
                      <a:pt x="154" y="704"/>
                    </a:lnTo>
                    <a:lnTo>
                      <a:pt x="154" y="715"/>
                    </a:lnTo>
                    <a:lnTo>
                      <a:pt x="154" y="715"/>
                    </a:lnTo>
                    <a:lnTo>
                      <a:pt x="155" y="722"/>
                    </a:lnTo>
                    <a:lnTo>
                      <a:pt x="155" y="732"/>
                    </a:lnTo>
                    <a:lnTo>
                      <a:pt x="155" y="732"/>
                    </a:lnTo>
                    <a:lnTo>
                      <a:pt x="154" y="739"/>
                    </a:lnTo>
                    <a:lnTo>
                      <a:pt x="152" y="748"/>
                    </a:lnTo>
                    <a:lnTo>
                      <a:pt x="152" y="748"/>
                    </a:lnTo>
                    <a:lnTo>
                      <a:pt x="148" y="762"/>
                    </a:lnTo>
                    <a:lnTo>
                      <a:pt x="148" y="762"/>
                    </a:lnTo>
                    <a:lnTo>
                      <a:pt x="146" y="770"/>
                    </a:lnTo>
                    <a:lnTo>
                      <a:pt x="144" y="779"/>
                    </a:lnTo>
                    <a:lnTo>
                      <a:pt x="144" y="779"/>
                    </a:lnTo>
                    <a:lnTo>
                      <a:pt x="146" y="786"/>
                    </a:lnTo>
                    <a:lnTo>
                      <a:pt x="148" y="791"/>
                    </a:lnTo>
                    <a:lnTo>
                      <a:pt x="148" y="791"/>
                    </a:lnTo>
                    <a:lnTo>
                      <a:pt x="144" y="800"/>
                    </a:lnTo>
                    <a:lnTo>
                      <a:pt x="144" y="804"/>
                    </a:lnTo>
                    <a:lnTo>
                      <a:pt x="144" y="809"/>
                    </a:lnTo>
                    <a:lnTo>
                      <a:pt x="144" y="809"/>
                    </a:lnTo>
                    <a:lnTo>
                      <a:pt x="144" y="813"/>
                    </a:lnTo>
                    <a:lnTo>
                      <a:pt x="146" y="817"/>
                    </a:lnTo>
                    <a:lnTo>
                      <a:pt x="150" y="824"/>
                    </a:lnTo>
                    <a:lnTo>
                      <a:pt x="150" y="824"/>
                    </a:lnTo>
                    <a:lnTo>
                      <a:pt x="152" y="831"/>
                    </a:lnTo>
                    <a:lnTo>
                      <a:pt x="152" y="836"/>
                    </a:lnTo>
                    <a:lnTo>
                      <a:pt x="150" y="842"/>
                    </a:lnTo>
                    <a:lnTo>
                      <a:pt x="148" y="847"/>
                    </a:lnTo>
                    <a:lnTo>
                      <a:pt x="141" y="858"/>
                    </a:lnTo>
                    <a:lnTo>
                      <a:pt x="137" y="869"/>
                    </a:lnTo>
                    <a:lnTo>
                      <a:pt x="137" y="869"/>
                    </a:lnTo>
                    <a:lnTo>
                      <a:pt x="130" y="885"/>
                    </a:lnTo>
                    <a:lnTo>
                      <a:pt x="128" y="894"/>
                    </a:lnTo>
                    <a:lnTo>
                      <a:pt x="126" y="903"/>
                    </a:lnTo>
                    <a:lnTo>
                      <a:pt x="126" y="903"/>
                    </a:lnTo>
                    <a:lnTo>
                      <a:pt x="125" y="920"/>
                    </a:lnTo>
                    <a:lnTo>
                      <a:pt x="119" y="934"/>
                    </a:lnTo>
                    <a:lnTo>
                      <a:pt x="119" y="934"/>
                    </a:lnTo>
                    <a:lnTo>
                      <a:pt x="119" y="940"/>
                    </a:lnTo>
                    <a:lnTo>
                      <a:pt x="119" y="945"/>
                    </a:lnTo>
                    <a:lnTo>
                      <a:pt x="123" y="954"/>
                    </a:lnTo>
                    <a:lnTo>
                      <a:pt x="123" y="954"/>
                    </a:lnTo>
                    <a:lnTo>
                      <a:pt x="126" y="965"/>
                    </a:lnTo>
                    <a:lnTo>
                      <a:pt x="128" y="978"/>
                    </a:lnTo>
                    <a:lnTo>
                      <a:pt x="128" y="978"/>
                    </a:lnTo>
                    <a:lnTo>
                      <a:pt x="126" y="987"/>
                    </a:lnTo>
                    <a:lnTo>
                      <a:pt x="125" y="994"/>
                    </a:lnTo>
                    <a:lnTo>
                      <a:pt x="121" y="1003"/>
                    </a:lnTo>
                    <a:lnTo>
                      <a:pt x="121" y="1012"/>
                    </a:lnTo>
                    <a:lnTo>
                      <a:pt x="121" y="1012"/>
                    </a:lnTo>
                    <a:lnTo>
                      <a:pt x="121" y="1019"/>
                    </a:lnTo>
                    <a:lnTo>
                      <a:pt x="121" y="1025"/>
                    </a:lnTo>
                    <a:lnTo>
                      <a:pt x="121" y="1025"/>
                    </a:lnTo>
                    <a:lnTo>
                      <a:pt x="125" y="1030"/>
                    </a:lnTo>
                    <a:lnTo>
                      <a:pt x="128" y="1034"/>
                    </a:lnTo>
                    <a:lnTo>
                      <a:pt x="128" y="1034"/>
                    </a:lnTo>
                    <a:lnTo>
                      <a:pt x="130" y="1037"/>
                    </a:lnTo>
                    <a:lnTo>
                      <a:pt x="128" y="1045"/>
                    </a:lnTo>
                    <a:lnTo>
                      <a:pt x="128" y="1045"/>
                    </a:lnTo>
                    <a:lnTo>
                      <a:pt x="126" y="1064"/>
                    </a:lnTo>
                    <a:lnTo>
                      <a:pt x="126" y="1064"/>
                    </a:lnTo>
                    <a:lnTo>
                      <a:pt x="126" y="1073"/>
                    </a:lnTo>
                    <a:lnTo>
                      <a:pt x="126" y="1077"/>
                    </a:lnTo>
                    <a:lnTo>
                      <a:pt x="125" y="1081"/>
                    </a:lnTo>
                    <a:lnTo>
                      <a:pt x="125" y="1081"/>
                    </a:lnTo>
                    <a:lnTo>
                      <a:pt x="117" y="1088"/>
                    </a:lnTo>
                    <a:lnTo>
                      <a:pt x="116" y="1092"/>
                    </a:lnTo>
                    <a:lnTo>
                      <a:pt x="112" y="1097"/>
                    </a:lnTo>
                    <a:lnTo>
                      <a:pt x="112" y="1097"/>
                    </a:lnTo>
                    <a:lnTo>
                      <a:pt x="112" y="1106"/>
                    </a:lnTo>
                    <a:lnTo>
                      <a:pt x="116" y="1115"/>
                    </a:lnTo>
                    <a:lnTo>
                      <a:pt x="117" y="1124"/>
                    </a:lnTo>
                    <a:lnTo>
                      <a:pt x="117" y="1135"/>
                    </a:lnTo>
                    <a:lnTo>
                      <a:pt x="117" y="1135"/>
                    </a:lnTo>
                    <a:lnTo>
                      <a:pt x="116" y="1144"/>
                    </a:lnTo>
                    <a:lnTo>
                      <a:pt x="112" y="1153"/>
                    </a:lnTo>
                    <a:lnTo>
                      <a:pt x="108" y="1162"/>
                    </a:lnTo>
                    <a:lnTo>
                      <a:pt x="106" y="1173"/>
                    </a:lnTo>
                    <a:lnTo>
                      <a:pt x="106" y="1173"/>
                    </a:lnTo>
                    <a:lnTo>
                      <a:pt x="105" y="1195"/>
                    </a:lnTo>
                    <a:lnTo>
                      <a:pt x="106" y="1216"/>
                    </a:lnTo>
                    <a:lnTo>
                      <a:pt x="110" y="1238"/>
                    </a:lnTo>
                    <a:lnTo>
                      <a:pt x="116" y="1258"/>
                    </a:lnTo>
                    <a:lnTo>
                      <a:pt x="116" y="1258"/>
                    </a:lnTo>
                    <a:lnTo>
                      <a:pt x="123" y="1273"/>
                    </a:lnTo>
                    <a:lnTo>
                      <a:pt x="130" y="1287"/>
                    </a:lnTo>
                    <a:lnTo>
                      <a:pt x="141" y="1298"/>
                    </a:lnTo>
                    <a:lnTo>
                      <a:pt x="154" y="1309"/>
                    </a:lnTo>
                    <a:lnTo>
                      <a:pt x="154" y="1309"/>
                    </a:lnTo>
                    <a:lnTo>
                      <a:pt x="164" y="1316"/>
                    </a:lnTo>
                    <a:lnTo>
                      <a:pt x="179" y="1323"/>
                    </a:lnTo>
                    <a:lnTo>
                      <a:pt x="186" y="1325"/>
                    </a:lnTo>
                    <a:lnTo>
                      <a:pt x="192" y="1325"/>
                    </a:lnTo>
                    <a:lnTo>
                      <a:pt x="197" y="1321"/>
                    </a:lnTo>
                    <a:lnTo>
                      <a:pt x="199" y="1314"/>
                    </a:lnTo>
                    <a:lnTo>
                      <a:pt x="199" y="1314"/>
                    </a:lnTo>
                    <a:lnTo>
                      <a:pt x="199" y="1311"/>
                    </a:lnTo>
                    <a:lnTo>
                      <a:pt x="197" y="1305"/>
                    </a:lnTo>
                    <a:lnTo>
                      <a:pt x="192" y="1298"/>
                    </a:lnTo>
                    <a:lnTo>
                      <a:pt x="184" y="1289"/>
                    </a:lnTo>
                    <a:lnTo>
                      <a:pt x="179" y="1282"/>
                    </a:lnTo>
                    <a:lnTo>
                      <a:pt x="179" y="1282"/>
                    </a:lnTo>
                    <a:lnTo>
                      <a:pt x="177" y="1274"/>
                    </a:lnTo>
                    <a:lnTo>
                      <a:pt x="177" y="1265"/>
                    </a:lnTo>
                    <a:lnTo>
                      <a:pt x="177" y="1251"/>
                    </a:lnTo>
                    <a:lnTo>
                      <a:pt x="177" y="1251"/>
                    </a:lnTo>
                    <a:lnTo>
                      <a:pt x="177" y="1244"/>
                    </a:lnTo>
                    <a:lnTo>
                      <a:pt x="177" y="1236"/>
                    </a:lnTo>
                    <a:lnTo>
                      <a:pt x="177" y="1236"/>
                    </a:lnTo>
                    <a:lnTo>
                      <a:pt x="183" y="1231"/>
                    </a:lnTo>
                    <a:lnTo>
                      <a:pt x="188" y="1225"/>
                    </a:lnTo>
                    <a:lnTo>
                      <a:pt x="188" y="1225"/>
                    </a:lnTo>
                    <a:lnTo>
                      <a:pt x="186" y="1216"/>
                    </a:lnTo>
                    <a:lnTo>
                      <a:pt x="186" y="1215"/>
                    </a:lnTo>
                    <a:lnTo>
                      <a:pt x="188" y="1215"/>
                    </a:lnTo>
                    <a:lnTo>
                      <a:pt x="190" y="1215"/>
                    </a:lnTo>
                    <a:lnTo>
                      <a:pt x="190" y="1215"/>
                    </a:lnTo>
                    <a:lnTo>
                      <a:pt x="195" y="1220"/>
                    </a:lnTo>
                    <a:lnTo>
                      <a:pt x="197" y="1220"/>
                    </a:lnTo>
                    <a:lnTo>
                      <a:pt x="201" y="1216"/>
                    </a:lnTo>
                    <a:lnTo>
                      <a:pt x="201" y="1216"/>
                    </a:lnTo>
                    <a:lnTo>
                      <a:pt x="202" y="1211"/>
                    </a:lnTo>
                    <a:lnTo>
                      <a:pt x="202" y="1207"/>
                    </a:lnTo>
                    <a:lnTo>
                      <a:pt x="204" y="1197"/>
                    </a:lnTo>
                    <a:lnTo>
                      <a:pt x="204" y="1197"/>
                    </a:lnTo>
                    <a:lnTo>
                      <a:pt x="208" y="1191"/>
                    </a:lnTo>
                    <a:lnTo>
                      <a:pt x="213" y="1184"/>
                    </a:lnTo>
                    <a:lnTo>
                      <a:pt x="213" y="1184"/>
                    </a:lnTo>
                    <a:lnTo>
                      <a:pt x="215" y="1178"/>
                    </a:lnTo>
                    <a:lnTo>
                      <a:pt x="217" y="1175"/>
                    </a:lnTo>
                    <a:lnTo>
                      <a:pt x="221" y="1173"/>
                    </a:lnTo>
                    <a:lnTo>
                      <a:pt x="221" y="1173"/>
                    </a:lnTo>
                    <a:lnTo>
                      <a:pt x="226" y="1169"/>
                    </a:lnTo>
                    <a:lnTo>
                      <a:pt x="231" y="1164"/>
                    </a:lnTo>
                    <a:lnTo>
                      <a:pt x="231" y="1164"/>
                    </a:lnTo>
                    <a:lnTo>
                      <a:pt x="231" y="1160"/>
                    </a:lnTo>
                    <a:lnTo>
                      <a:pt x="231" y="1157"/>
                    </a:lnTo>
                    <a:lnTo>
                      <a:pt x="228" y="1148"/>
                    </a:lnTo>
                    <a:lnTo>
                      <a:pt x="222" y="1140"/>
                    </a:lnTo>
                    <a:lnTo>
                      <a:pt x="217" y="1135"/>
                    </a:lnTo>
                    <a:lnTo>
                      <a:pt x="217" y="1135"/>
                    </a:lnTo>
                    <a:lnTo>
                      <a:pt x="211" y="1128"/>
                    </a:lnTo>
                    <a:lnTo>
                      <a:pt x="211" y="1121"/>
                    </a:lnTo>
                    <a:lnTo>
                      <a:pt x="213" y="1113"/>
                    </a:lnTo>
                    <a:lnTo>
                      <a:pt x="217" y="1106"/>
                    </a:lnTo>
                    <a:lnTo>
                      <a:pt x="217" y="1106"/>
                    </a:lnTo>
                    <a:lnTo>
                      <a:pt x="222" y="1102"/>
                    </a:lnTo>
                    <a:lnTo>
                      <a:pt x="230" y="1099"/>
                    </a:lnTo>
                    <a:lnTo>
                      <a:pt x="235" y="1095"/>
                    </a:lnTo>
                    <a:lnTo>
                      <a:pt x="239" y="1093"/>
                    </a:lnTo>
                    <a:lnTo>
                      <a:pt x="239" y="1090"/>
                    </a:lnTo>
                    <a:lnTo>
                      <a:pt x="239" y="1090"/>
                    </a:lnTo>
                    <a:lnTo>
                      <a:pt x="240" y="1081"/>
                    </a:lnTo>
                    <a:lnTo>
                      <a:pt x="239" y="1072"/>
                    </a:lnTo>
                    <a:lnTo>
                      <a:pt x="239" y="1072"/>
                    </a:lnTo>
                    <a:lnTo>
                      <a:pt x="239" y="1068"/>
                    </a:lnTo>
                    <a:lnTo>
                      <a:pt x="240" y="1066"/>
                    </a:lnTo>
                    <a:lnTo>
                      <a:pt x="244" y="1061"/>
                    </a:lnTo>
                    <a:lnTo>
                      <a:pt x="244" y="1061"/>
                    </a:lnTo>
                    <a:lnTo>
                      <a:pt x="246" y="1057"/>
                    </a:lnTo>
                    <a:lnTo>
                      <a:pt x="246" y="1055"/>
                    </a:lnTo>
                    <a:lnTo>
                      <a:pt x="244" y="1054"/>
                    </a:lnTo>
                    <a:lnTo>
                      <a:pt x="246" y="1050"/>
                    </a:lnTo>
                    <a:lnTo>
                      <a:pt x="246" y="1050"/>
                    </a:lnTo>
                    <a:lnTo>
                      <a:pt x="248" y="1050"/>
                    </a:lnTo>
                    <a:lnTo>
                      <a:pt x="253" y="1050"/>
                    </a:lnTo>
                    <a:lnTo>
                      <a:pt x="257" y="1050"/>
                    </a:lnTo>
                    <a:lnTo>
                      <a:pt x="259" y="1048"/>
                    </a:lnTo>
                    <a:lnTo>
                      <a:pt x="259" y="1048"/>
                    </a:lnTo>
                    <a:lnTo>
                      <a:pt x="260" y="1046"/>
                    </a:lnTo>
                    <a:lnTo>
                      <a:pt x="259" y="1046"/>
                    </a:lnTo>
                    <a:lnTo>
                      <a:pt x="255" y="1043"/>
                    </a:lnTo>
                    <a:lnTo>
                      <a:pt x="249" y="1041"/>
                    </a:lnTo>
                    <a:lnTo>
                      <a:pt x="246" y="1037"/>
                    </a:lnTo>
                    <a:lnTo>
                      <a:pt x="246" y="1037"/>
                    </a:lnTo>
                    <a:lnTo>
                      <a:pt x="244" y="1032"/>
                    </a:lnTo>
                    <a:lnTo>
                      <a:pt x="244" y="1026"/>
                    </a:lnTo>
                    <a:lnTo>
                      <a:pt x="246" y="1023"/>
                    </a:lnTo>
                    <a:lnTo>
                      <a:pt x="249" y="1017"/>
                    </a:lnTo>
                    <a:lnTo>
                      <a:pt x="249" y="1017"/>
                    </a:lnTo>
                    <a:lnTo>
                      <a:pt x="253" y="1016"/>
                    </a:lnTo>
                    <a:lnTo>
                      <a:pt x="257" y="1016"/>
                    </a:lnTo>
                    <a:lnTo>
                      <a:pt x="266" y="1016"/>
                    </a:lnTo>
                    <a:lnTo>
                      <a:pt x="266" y="1016"/>
                    </a:lnTo>
                    <a:lnTo>
                      <a:pt x="271" y="1014"/>
                    </a:lnTo>
                    <a:lnTo>
                      <a:pt x="275" y="1012"/>
                    </a:lnTo>
                    <a:lnTo>
                      <a:pt x="282" y="1005"/>
                    </a:lnTo>
                    <a:lnTo>
                      <a:pt x="287" y="994"/>
                    </a:lnTo>
                    <a:lnTo>
                      <a:pt x="287" y="990"/>
                    </a:lnTo>
                    <a:lnTo>
                      <a:pt x="286" y="985"/>
                    </a:lnTo>
                    <a:lnTo>
                      <a:pt x="286" y="985"/>
                    </a:lnTo>
                    <a:lnTo>
                      <a:pt x="284" y="981"/>
                    </a:lnTo>
                    <a:lnTo>
                      <a:pt x="280" y="978"/>
                    </a:lnTo>
                    <a:lnTo>
                      <a:pt x="280" y="978"/>
                    </a:lnTo>
                    <a:lnTo>
                      <a:pt x="278" y="972"/>
                    </a:lnTo>
                    <a:lnTo>
                      <a:pt x="278" y="970"/>
                    </a:lnTo>
                    <a:lnTo>
                      <a:pt x="280" y="970"/>
                    </a:lnTo>
                    <a:lnTo>
                      <a:pt x="291" y="970"/>
                    </a:lnTo>
                    <a:lnTo>
                      <a:pt x="291" y="970"/>
                    </a:lnTo>
                    <a:lnTo>
                      <a:pt x="298" y="969"/>
                    </a:lnTo>
                    <a:lnTo>
                      <a:pt x="306" y="965"/>
                    </a:lnTo>
                    <a:lnTo>
                      <a:pt x="313" y="963"/>
                    </a:lnTo>
                    <a:lnTo>
                      <a:pt x="320" y="959"/>
                    </a:lnTo>
                    <a:lnTo>
                      <a:pt x="320" y="959"/>
                    </a:lnTo>
                    <a:lnTo>
                      <a:pt x="333" y="959"/>
                    </a:lnTo>
                    <a:lnTo>
                      <a:pt x="338" y="959"/>
                    </a:lnTo>
                    <a:lnTo>
                      <a:pt x="345" y="958"/>
                    </a:lnTo>
                    <a:lnTo>
                      <a:pt x="345" y="958"/>
                    </a:lnTo>
                    <a:lnTo>
                      <a:pt x="349" y="954"/>
                    </a:lnTo>
                    <a:lnTo>
                      <a:pt x="353" y="949"/>
                    </a:lnTo>
                    <a:lnTo>
                      <a:pt x="360" y="940"/>
                    </a:lnTo>
                    <a:lnTo>
                      <a:pt x="360" y="940"/>
                    </a:lnTo>
                    <a:lnTo>
                      <a:pt x="365" y="932"/>
                    </a:lnTo>
                    <a:lnTo>
                      <a:pt x="365" y="927"/>
                    </a:lnTo>
                    <a:lnTo>
                      <a:pt x="365" y="923"/>
                    </a:lnTo>
                    <a:lnTo>
                      <a:pt x="365" y="923"/>
                    </a:lnTo>
                    <a:lnTo>
                      <a:pt x="364" y="920"/>
                    </a:lnTo>
                    <a:lnTo>
                      <a:pt x="360" y="916"/>
                    </a:lnTo>
                    <a:lnTo>
                      <a:pt x="356" y="914"/>
                    </a:lnTo>
                    <a:lnTo>
                      <a:pt x="354" y="911"/>
                    </a:lnTo>
                    <a:lnTo>
                      <a:pt x="354" y="911"/>
                    </a:lnTo>
                    <a:lnTo>
                      <a:pt x="353" y="907"/>
                    </a:lnTo>
                    <a:lnTo>
                      <a:pt x="354" y="903"/>
                    </a:lnTo>
                    <a:lnTo>
                      <a:pt x="356" y="900"/>
                    </a:lnTo>
                    <a:lnTo>
                      <a:pt x="356" y="896"/>
                    </a:lnTo>
                    <a:lnTo>
                      <a:pt x="356" y="896"/>
                    </a:lnTo>
                    <a:lnTo>
                      <a:pt x="356" y="893"/>
                    </a:lnTo>
                    <a:lnTo>
                      <a:pt x="353" y="891"/>
                    </a:lnTo>
                    <a:lnTo>
                      <a:pt x="349" y="887"/>
                    </a:lnTo>
                    <a:lnTo>
                      <a:pt x="342" y="885"/>
                    </a:lnTo>
                    <a:lnTo>
                      <a:pt x="338" y="880"/>
                    </a:lnTo>
                    <a:lnTo>
                      <a:pt x="338" y="880"/>
                    </a:lnTo>
                    <a:lnTo>
                      <a:pt x="335" y="874"/>
                    </a:lnTo>
                    <a:lnTo>
                      <a:pt x="333" y="869"/>
                    </a:lnTo>
                    <a:lnTo>
                      <a:pt x="331" y="856"/>
                    </a:lnTo>
                    <a:lnTo>
                      <a:pt x="331" y="856"/>
                    </a:lnTo>
                    <a:lnTo>
                      <a:pt x="333" y="851"/>
                    </a:lnTo>
                    <a:lnTo>
                      <a:pt x="336" y="847"/>
                    </a:lnTo>
                    <a:lnTo>
                      <a:pt x="340" y="849"/>
                    </a:lnTo>
                    <a:lnTo>
                      <a:pt x="345" y="855"/>
                    </a:lnTo>
                    <a:lnTo>
                      <a:pt x="345" y="855"/>
                    </a:lnTo>
                    <a:lnTo>
                      <a:pt x="347" y="860"/>
                    </a:lnTo>
                    <a:lnTo>
                      <a:pt x="349" y="867"/>
                    </a:lnTo>
                    <a:lnTo>
                      <a:pt x="353" y="873"/>
                    </a:lnTo>
                    <a:lnTo>
                      <a:pt x="354" y="878"/>
                    </a:lnTo>
                    <a:lnTo>
                      <a:pt x="354" y="878"/>
                    </a:lnTo>
                    <a:lnTo>
                      <a:pt x="360" y="883"/>
                    </a:lnTo>
                    <a:lnTo>
                      <a:pt x="364" y="885"/>
                    </a:lnTo>
                    <a:lnTo>
                      <a:pt x="369" y="885"/>
                    </a:lnTo>
                    <a:lnTo>
                      <a:pt x="374" y="885"/>
                    </a:lnTo>
                    <a:lnTo>
                      <a:pt x="374" y="885"/>
                    </a:lnTo>
                    <a:lnTo>
                      <a:pt x="382" y="883"/>
                    </a:lnTo>
                    <a:lnTo>
                      <a:pt x="387" y="883"/>
                    </a:lnTo>
                    <a:lnTo>
                      <a:pt x="387" y="883"/>
                    </a:lnTo>
                    <a:lnTo>
                      <a:pt x="392" y="883"/>
                    </a:lnTo>
                    <a:lnTo>
                      <a:pt x="400" y="883"/>
                    </a:lnTo>
                    <a:lnTo>
                      <a:pt x="400" y="883"/>
                    </a:lnTo>
                    <a:lnTo>
                      <a:pt x="403" y="882"/>
                    </a:lnTo>
                    <a:lnTo>
                      <a:pt x="409" y="874"/>
                    </a:lnTo>
                    <a:lnTo>
                      <a:pt x="421" y="856"/>
                    </a:lnTo>
                    <a:lnTo>
                      <a:pt x="421" y="856"/>
                    </a:lnTo>
                    <a:lnTo>
                      <a:pt x="429" y="842"/>
                    </a:lnTo>
                    <a:lnTo>
                      <a:pt x="429" y="842"/>
                    </a:lnTo>
                    <a:lnTo>
                      <a:pt x="429" y="838"/>
                    </a:lnTo>
                    <a:lnTo>
                      <a:pt x="429" y="836"/>
                    </a:lnTo>
                    <a:lnTo>
                      <a:pt x="427" y="835"/>
                    </a:lnTo>
                    <a:lnTo>
                      <a:pt x="427" y="831"/>
                    </a:lnTo>
                    <a:lnTo>
                      <a:pt x="427" y="831"/>
                    </a:lnTo>
                    <a:lnTo>
                      <a:pt x="429" y="827"/>
                    </a:lnTo>
                    <a:lnTo>
                      <a:pt x="432" y="824"/>
                    </a:lnTo>
                    <a:lnTo>
                      <a:pt x="438" y="818"/>
                    </a:lnTo>
                    <a:lnTo>
                      <a:pt x="438" y="818"/>
                    </a:lnTo>
                    <a:lnTo>
                      <a:pt x="443" y="809"/>
                    </a:lnTo>
                    <a:lnTo>
                      <a:pt x="450" y="802"/>
                    </a:lnTo>
                    <a:lnTo>
                      <a:pt x="450" y="802"/>
                    </a:lnTo>
                    <a:lnTo>
                      <a:pt x="456" y="800"/>
                    </a:lnTo>
                    <a:lnTo>
                      <a:pt x="461" y="800"/>
                    </a:lnTo>
                    <a:lnTo>
                      <a:pt x="461" y="800"/>
                    </a:lnTo>
                    <a:lnTo>
                      <a:pt x="463" y="797"/>
                    </a:lnTo>
                    <a:lnTo>
                      <a:pt x="465" y="793"/>
                    </a:lnTo>
                    <a:lnTo>
                      <a:pt x="468" y="786"/>
                    </a:lnTo>
                    <a:lnTo>
                      <a:pt x="468" y="786"/>
                    </a:lnTo>
                    <a:lnTo>
                      <a:pt x="474" y="775"/>
                    </a:lnTo>
                    <a:lnTo>
                      <a:pt x="481" y="768"/>
                    </a:lnTo>
                    <a:lnTo>
                      <a:pt x="481" y="768"/>
                    </a:lnTo>
                    <a:lnTo>
                      <a:pt x="487" y="760"/>
                    </a:lnTo>
                    <a:lnTo>
                      <a:pt x="488" y="753"/>
                    </a:lnTo>
                    <a:lnTo>
                      <a:pt x="490" y="746"/>
                    </a:lnTo>
                    <a:lnTo>
                      <a:pt x="488" y="739"/>
                    </a:lnTo>
                    <a:lnTo>
                      <a:pt x="485" y="722"/>
                    </a:lnTo>
                    <a:lnTo>
                      <a:pt x="485" y="715"/>
                    </a:lnTo>
                    <a:lnTo>
                      <a:pt x="485" y="706"/>
                    </a:lnTo>
                    <a:lnTo>
                      <a:pt x="485" y="706"/>
                    </a:lnTo>
                    <a:lnTo>
                      <a:pt x="488" y="697"/>
                    </a:lnTo>
                    <a:lnTo>
                      <a:pt x="496" y="690"/>
                    </a:lnTo>
                    <a:lnTo>
                      <a:pt x="510" y="679"/>
                    </a:lnTo>
                    <a:lnTo>
                      <a:pt x="510" y="679"/>
                    </a:lnTo>
                    <a:lnTo>
                      <a:pt x="530" y="666"/>
                    </a:lnTo>
                    <a:lnTo>
                      <a:pt x="530" y="666"/>
                    </a:lnTo>
                    <a:lnTo>
                      <a:pt x="541" y="657"/>
                    </a:lnTo>
                    <a:lnTo>
                      <a:pt x="541" y="657"/>
                    </a:lnTo>
                    <a:lnTo>
                      <a:pt x="559" y="648"/>
                    </a:lnTo>
                    <a:lnTo>
                      <a:pt x="579" y="641"/>
                    </a:lnTo>
                    <a:lnTo>
                      <a:pt x="579" y="641"/>
                    </a:lnTo>
                    <a:lnTo>
                      <a:pt x="592" y="636"/>
                    </a:lnTo>
                    <a:lnTo>
                      <a:pt x="597" y="632"/>
                    </a:lnTo>
                    <a:lnTo>
                      <a:pt x="599" y="625"/>
                    </a:lnTo>
                    <a:lnTo>
                      <a:pt x="599" y="625"/>
                    </a:lnTo>
                    <a:lnTo>
                      <a:pt x="601" y="618"/>
                    </a:lnTo>
                    <a:lnTo>
                      <a:pt x="601" y="608"/>
                    </a:lnTo>
                    <a:lnTo>
                      <a:pt x="601" y="608"/>
                    </a:lnTo>
                    <a:lnTo>
                      <a:pt x="604" y="603"/>
                    </a:lnTo>
                    <a:lnTo>
                      <a:pt x="608" y="596"/>
                    </a:lnTo>
                    <a:lnTo>
                      <a:pt x="608" y="596"/>
                    </a:lnTo>
                    <a:lnTo>
                      <a:pt x="617" y="587"/>
                    </a:lnTo>
                    <a:lnTo>
                      <a:pt x="624" y="578"/>
                    </a:lnTo>
                    <a:lnTo>
                      <a:pt x="624" y="578"/>
                    </a:lnTo>
                    <a:lnTo>
                      <a:pt x="626" y="572"/>
                    </a:lnTo>
                    <a:lnTo>
                      <a:pt x="626" y="567"/>
                    </a:lnTo>
                    <a:lnTo>
                      <a:pt x="624" y="556"/>
                    </a:lnTo>
                    <a:lnTo>
                      <a:pt x="624" y="556"/>
                    </a:lnTo>
                    <a:lnTo>
                      <a:pt x="626" y="551"/>
                    </a:lnTo>
                    <a:lnTo>
                      <a:pt x="628" y="547"/>
                    </a:lnTo>
                    <a:lnTo>
                      <a:pt x="631" y="538"/>
                    </a:lnTo>
                    <a:lnTo>
                      <a:pt x="631" y="538"/>
                    </a:lnTo>
                    <a:lnTo>
                      <a:pt x="633" y="532"/>
                    </a:lnTo>
                    <a:lnTo>
                      <a:pt x="635" y="525"/>
                    </a:lnTo>
                    <a:lnTo>
                      <a:pt x="635" y="513"/>
                    </a:lnTo>
                    <a:lnTo>
                      <a:pt x="635" y="513"/>
                    </a:lnTo>
                    <a:lnTo>
                      <a:pt x="631" y="496"/>
                    </a:lnTo>
                    <a:lnTo>
                      <a:pt x="630" y="489"/>
                    </a:lnTo>
                    <a:lnTo>
                      <a:pt x="628" y="480"/>
                    </a:lnTo>
                    <a:lnTo>
                      <a:pt x="628" y="480"/>
                    </a:lnTo>
                    <a:lnTo>
                      <a:pt x="628" y="473"/>
                    </a:lnTo>
                    <a:lnTo>
                      <a:pt x="630" y="464"/>
                    </a:lnTo>
                    <a:lnTo>
                      <a:pt x="630" y="464"/>
                    </a:lnTo>
                    <a:lnTo>
                      <a:pt x="635" y="455"/>
                    </a:lnTo>
                    <a:lnTo>
                      <a:pt x="639" y="449"/>
                    </a:lnTo>
                    <a:lnTo>
                      <a:pt x="642" y="447"/>
                    </a:lnTo>
                    <a:lnTo>
                      <a:pt x="642" y="447"/>
                    </a:lnTo>
                    <a:lnTo>
                      <a:pt x="649" y="446"/>
                    </a:lnTo>
                    <a:lnTo>
                      <a:pt x="653" y="446"/>
                    </a:lnTo>
                    <a:lnTo>
                      <a:pt x="655" y="444"/>
                    </a:lnTo>
                    <a:lnTo>
                      <a:pt x="655" y="444"/>
                    </a:lnTo>
                    <a:lnTo>
                      <a:pt x="660" y="438"/>
                    </a:lnTo>
                    <a:lnTo>
                      <a:pt x="664" y="431"/>
                    </a:lnTo>
                    <a:lnTo>
                      <a:pt x="669" y="418"/>
                    </a:lnTo>
                    <a:lnTo>
                      <a:pt x="669" y="418"/>
                    </a:lnTo>
                    <a:lnTo>
                      <a:pt x="671" y="411"/>
                    </a:lnTo>
                    <a:lnTo>
                      <a:pt x="675" y="406"/>
                    </a:lnTo>
                    <a:lnTo>
                      <a:pt x="675" y="406"/>
                    </a:lnTo>
                    <a:lnTo>
                      <a:pt x="680" y="400"/>
                    </a:lnTo>
                    <a:lnTo>
                      <a:pt x="686" y="397"/>
                    </a:lnTo>
                    <a:lnTo>
                      <a:pt x="686" y="397"/>
                    </a:lnTo>
                    <a:lnTo>
                      <a:pt x="693" y="390"/>
                    </a:lnTo>
                    <a:lnTo>
                      <a:pt x="697" y="380"/>
                    </a:lnTo>
                    <a:lnTo>
                      <a:pt x="697" y="380"/>
                    </a:lnTo>
                    <a:lnTo>
                      <a:pt x="700" y="371"/>
                    </a:lnTo>
                    <a:lnTo>
                      <a:pt x="704" y="362"/>
                    </a:lnTo>
                    <a:lnTo>
                      <a:pt x="704" y="352"/>
                    </a:lnTo>
                    <a:lnTo>
                      <a:pt x="702" y="342"/>
                    </a:lnTo>
                    <a:lnTo>
                      <a:pt x="702" y="342"/>
                    </a:lnTo>
                    <a:close/>
                  </a:path>
                </a:pathLst>
              </a:custGeom>
              <a:solidFill>
                <a:srgbClr val="00A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fr-FR" sz="2400">
                  <a:solidFill>
                    <a:srgbClr val="737572"/>
                  </a:solidFill>
                  <a:latin typeface="Calibri" pitchFamily="34" charset="0"/>
                  <a:ea typeface="ＭＳ Ｐゴシック" pitchFamily="34" charset="-128"/>
                </a:endParaRPr>
              </a:p>
            </p:txBody>
          </p:sp>
          <p:sp>
            <p:nvSpPr>
              <p:cNvPr id="64" name="Freeform 11">
                <a:extLst>
                  <a:ext uri="{FF2B5EF4-FFF2-40B4-BE49-F238E27FC236}">
                    <a16:creationId xmlns:a16="http://schemas.microsoft.com/office/drawing/2014/main" id="{BFED0B99-C97D-4F42-85D4-C3AD0CBD9042}"/>
                  </a:ext>
                </a:extLst>
              </p:cNvPr>
              <p:cNvSpPr>
                <a:spLocks noEditPoints="1"/>
              </p:cNvSpPr>
              <p:nvPr/>
            </p:nvSpPr>
            <p:spPr bwMode="auto">
              <a:xfrm>
                <a:off x="5060950" y="1565275"/>
                <a:ext cx="3795713" cy="3197225"/>
              </a:xfrm>
              <a:custGeom>
                <a:avLst/>
                <a:gdLst>
                  <a:gd name="T0" fmla="*/ 1671 w 2391"/>
                  <a:gd name="T1" fmla="*/ 222 h 2014"/>
                  <a:gd name="T2" fmla="*/ 990 w 2391"/>
                  <a:gd name="T3" fmla="*/ 72 h 2014"/>
                  <a:gd name="T4" fmla="*/ 1090 w 2391"/>
                  <a:gd name="T5" fmla="*/ 89 h 2014"/>
                  <a:gd name="T6" fmla="*/ 2255 w 2391"/>
                  <a:gd name="T7" fmla="*/ 311 h 2014"/>
                  <a:gd name="T8" fmla="*/ 1558 w 2391"/>
                  <a:gd name="T9" fmla="*/ 1198 h 2014"/>
                  <a:gd name="T10" fmla="*/ 1705 w 2391"/>
                  <a:gd name="T11" fmla="*/ 1013 h 2014"/>
                  <a:gd name="T12" fmla="*/ 1687 w 2391"/>
                  <a:gd name="T13" fmla="*/ 925 h 2014"/>
                  <a:gd name="T14" fmla="*/ 1681 w 2391"/>
                  <a:gd name="T15" fmla="*/ 762 h 2014"/>
                  <a:gd name="T16" fmla="*/ 1504 w 2391"/>
                  <a:gd name="T17" fmla="*/ 1230 h 2014"/>
                  <a:gd name="T18" fmla="*/ 1560 w 2391"/>
                  <a:gd name="T19" fmla="*/ 1172 h 2014"/>
                  <a:gd name="T20" fmla="*/ 1631 w 2391"/>
                  <a:gd name="T21" fmla="*/ 1181 h 2014"/>
                  <a:gd name="T22" fmla="*/ 1640 w 2391"/>
                  <a:gd name="T23" fmla="*/ 1095 h 2014"/>
                  <a:gd name="T24" fmla="*/ 1117 w 2391"/>
                  <a:gd name="T25" fmla="*/ 1900 h 2014"/>
                  <a:gd name="T26" fmla="*/ 1057 w 2391"/>
                  <a:gd name="T27" fmla="*/ 1894 h 2014"/>
                  <a:gd name="T28" fmla="*/ 758 w 2391"/>
                  <a:gd name="T29" fmla="*/ 1732 h 2014"/>
                  <a:gd name="T30" fmla="*/ 1423 w 2391"/>
                  <a:gd name="T31" fmla="*/ 1690 h 2014"/>
                  <a:gd name="T32" fmla="*/ 1432 w 2391"/>
                  <a:gd name="T33" fmla="*/ 1692 h 2014"/>
                  <a:gd name="T34" fmla="*/ 1196 w 2391"/>
                  <a:gd name="T35" fmla="*/ 1902 h 2014"/>
                  <a:gd name="T36" fmla="*/ 1303 w 2391"/>
                  <a:gd name="T37" fmla="*/ 1813 h 2014"/>
                  <a:gd name="T38" fmla="*/ 1236 w 2391"/>
                  <a:gd name="T39" fmla="*/ 1802 h 2014"/>
                  <a:gd name="T40" fmla="*/ 1202 w 2391"/>
                  <a:gd name="T41" fmla="*/ 1970 h 2014"/>
                  <a:gd name="T42" fmla="*/ 1236 w 2391"/>
                  <a:gd name="T43" fmla="*/ 2005 h 2014"/>
                  <a:gd name="T44" fmla="*/ 2342 w 2391"/>
                  <a:gd name="T45" fmla="*/ 431 h 2014"/>
                  <a:gd name="T46" fmla="*/ 1929 w 2391"/>
                  <a:gd name="T47" fmla="*/ 324 h 2014"/>
                  <a:gd name="T48" fmla="*/ 1685 w 2391"/>
                  <a:gd name="T49" fmla="*/ 268 h 2014"/>
                  <a:gd name="T50" fmla="*/ 1564 w 2391"/>
                  <a:gd name="T51" fmla="*/ 298 h 2014"/>
                  <a:gd name="T52" fmla="*/ 1453 w 2391"/>
                  <a:gd name="T53" fmla="*/ 277 h 2014"/>
                  <a:gd name="T54" fmla="*/ 1356 w 2391"/>
                  <a:gd name="T55" fmla="*/ 253 h 2014"/>
                  <a:gd name="T56" fmla="*/ 1186 w 2391"/>
                  <a:gd name="T57" fmla="*/ 237 h 2014"/>
                  <a:gd name="T58" fmla="*/ 1243 w 2391"/>
                  <a:gd name="T59" fmla="*/ 161 h 2014"/>
                  <a:gd name="T60" fmla="*/ 1061 w 2391"/>
                  <a:gd name="T61" fmla="*/ 148 h 2014"/>
                  <a:gd name="T62" fmla="*/ 842 w 2391"/>
                  <a:gd name="T63" fmla="*/ 184 h 2014"/>
                  <a:gd name="T64" fmla="*/ 791 w 2391"/>
                  <a:gd name="T65" fmla="*/ 289 h 2014"/>
                  <a:gd name="T66" fmla="*/ 751 w 2391"/>
                  <a:gd name="T67" fmla="*/ 279 h 2014"/>
                  <a:gd name="T68" fmla="*/ 664 w 2391"/>
                  <a:gd name="T69" fmla="*/ 311 h 2014"/>
                  <a:gd name="T70" fmla="*/ 713 w 2391"/>
                  <a:gd name="T71" fmla="*/ 418 h 2014"/>
                  <a:gd name="T72" fmla="*/ 628 w 2391"/>
                  <a:gd name="T73" fmla="*/ 409 h 2014"/>
                  <a:gd name="T74" fmla="*/ 541 w 2391"/>
                  <a:gd name="T75" fmla="*/ 304 h 2014"/>
                  <a:gd name="T76" fmla="*/ 451 w 2391"/>
                  <a:gd name="T77" fmla="*/ 633 h 2014"/>
                  <a:gd name="T78" fmla="*/ 490 w 2391"/>
                  <a:gd name="T79" fmla="*/ 738 h 2014"/>
                  <a:gd name="T80" fmla="*/ 309 w 2391"/>
                  <a:gd name="T81" fmla="*/ 801 h 2014"/>
                  <a:gd name="T82" fmla="*/ 293 w 2391"/>
                  <a:gd name="T83" fmla="*/ 1044 h 2014"/>
                  <a:gd name="T84" fmla="*/ 396 w 2391"/>
                  <a:gd name="T85" fmla="*/ 1214 h 2014"/>
                  <a:gd name="T86" fmla="*/ 23 w 2391"/>
                  <a:gd name="T87" fmla="*/ 1239 h 2014"/>
                  <a:gd name="T88" fmla="*/ 143 w 2391"/>
                  <a:gd name="T89" fmla="*/ 1496 h 2014"/>
                  <a:gd name="T90" fmla="*/ 313 w 2391"/>
                  <a:gd name="T91" fmla="*/ 1542 h 2014"/>
                  <a:gd name="T92" fmla="*/ 304 w 2391"/>
                  <a:gd name="T93" fmla="*/ 1388 h 2014"/>
                  <a:gd name="T94" fmla="*/ 384 w 2391"/>
                  <a:gd name="T95" fmla="*/ 1343 h 2014"/>
                  <a:gd name="T96" fmla="*/ 590 w 2391"/>
                  <a:gd name="T97" fmla="*/ 1460 h 2014"/>
                  <a:gd name="T98" fmla="*/ 728 w 2391"/>
                  <a:gd name="T99" fmla="*/ 1637 h 2014"/>
                  <a:gd name="T100" fmla="*/ 894 w 2391"/>
                  <a:gd name="T101" fmla="*/ 1429 h 2014"/>
                  <a:gd name="T102" fmla="*/ 1010 w 2391"/>
                  <a:gd name="T103" fmla="*/ 1589 h 2014"/>
                  <a:gd name="T104" fmla="*/ 1064 w 2391"/>
                  <a:gd name="T105" fmla="*/ 1722 h 2014"/>
                  <a:gd name="T106" fmla="*/ 1171 w 2391"/>
                  <a:gd name="T107" fmla="*/ 1552 h 2014"/>
                  <a:gd name="T108" fmla="*/ 1352 w 2391"/>
                  <a:gd name="T109" fmla="*/ 1315 h 2014"/>
                  <a:gd name="T110" fmla="*/ 1325 w 2391"/>
                  <a:gd name="T111" fmla="*/ 1116 h 2014"/>
                  <a:gd name="T112" fmla="*/ 1446 w 2391"/>
                  <a:gd name="T113" fmla="*/ 1156 h 2014"/>
                  <a:gd name="T114" fmla="*/ 1593 w 2391"/>
                  <a:gd name="T115" fmla="*/ 963 h 2014"/>
                  <a:gd name="T116" fmla="*/ 1643 w 2391"/>
                  <a:gd name="T117" fmla="*/ 668 h 2014"/>
                  <a:gd name="T118" fmla="*/ 1937 w 2391"/>
                  <a:gd name="T119" fmla="*/ 570 h 2014"/>
                  <a:gd name="T120" fmla="*/ 1888 w 2391"/>
                  <a:gd name="T121" fmla="*/ 796 h 2014"/>
                  <a:gd name="T122" fmla="*/ 2033 w 2391"/>
                  <a:gd name="T123" fmla="*/ 606 h 2014"/>
                  <a:gd name="T124" fmla="*/ 2244 w 2391"/>
                  <a:gd name="T125" fmla="*/ 48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1" h="2014">
                    <a:moveTo>
                      <a:pt x="1605" y="168"/>
                    </a:moveTo>
                    <a:lnTo>
                      <a:pt x="1605" y="168"/>
                    </a:lnTo>
                    <a:lnTo>
                      <a:pt x="1615" y="163"/>
                    </a:lnTo>
                    <a:lnTo>
                      <a:pt x="1620" y="161"/>
                    </a:lnTo>
                    <a:lnTo>
                      <a:pt x="1627" y="161"/>
                    </a:lnTo>
                    <a:lnTo>
                      <a:pt x="1627" y="161"/>
                    </a:lnTo>
                    <a:lnTo>
                      <a:pt x="1634" y="163"/>
                    </a:lnTo>
                    <a:lnTo>
                      <a:pt x="1636" y="165"/>
                    </a:lnTo>
                    <a:lnTo>
                      <a:pt x="1640" y="168"/>
                    </a:lnTo>
                    <a:lnTo>
                      <a:pt x="1640" y="168"/>
                    </a:lnTo>
                    <a:lnTo>
                      <a:pt x="1642" y="175"/>
                    </a:lnTo>
                    <a:lnTo>
                      <a:pt x="1643" y="183"/>
                    </a:lnTo>
                    <a:lnTo>
                      <a:pt x="1643" y="183"/>
                    </a:lnTo>
                    <a:lnTo>
                      <a:pt x="1647" y="192"/>
                    </a:lnTo>
                    <a:lnTo>
                      <a:pt x="1647" y="197"/>
                    </a:lnTo>
                    <a:lnTo>
                      <a:pt x="1647" y="201"/>
                    </a:lnTo>
                    <a:lnTo>
                      <a:pt x="1647" y="201"/>
                    </a:lnTo>
                    <a:lnTo>
                      <a:pt x="1643" y="208"/>
                    </a:lnTo>
                    <a:lnTo>
                      <a:pt x="1640" y="212"/>
                    </a:lnTo>
                    <a:lnTo>
                      <a:pt x="1634" y="213"/>
                    </a:lnTo>
                    <a:lnTo>
                      <a:pt x="1629" y="213"/>
                    </a:lnTo>
                    <a:lnTo>
                      <a:pt x="1624" y="213"/>
                    </a:lnTo>
                    <a:lnTo>
                      <a:pt x="1618" y="210"/>
                    </a:lnTo>
                    <a:lnTo>
                      <a:pt x="1607" y="204"/>
                    </a:lnTo>
                    <a:lnTo>
                      <a:pt x="1607" y="204"/>
                    </a:lnTo>
                    <a:lnTo>
                      <a:pt x="1600" y="195"/>
                    </a:lnTo>
                    <a:lnTo>
                      <a:pt x="1598" y="192"/>
                    </a:lnTo>
                    <a:lnTo>
                      <a:pt x="1596" y="188"/>
                    </a:lnTo>
                    <a:lnTo>
                      <a:pt x="1596" y="183"/>
                    </a:lnTo>
                    <a:lnTo>
                      <a:pt x="1598" y="179"/>
                    </a:lnTo>
                    <a:lnTo>
                      <a:pt x="1602" y="174"/>
                    </a:lnTo>
                    <a:lnTo>
                      <a:pt x="1605" y="168"/>
                    </a:lnTo>
                    <a:lnTo>
                      <a:pt x="1605" y="168"/>
                    </a:lnTo>
                    <a:close/>
                    <a:moveTo>
                      <a:pt x="1687" y="251"/>
                    </a:moveTo>
                    <a:lnTo>
                      <a:pt x="1687" y="251"/>
                    </a:lnTo>
                    <a:lnTo>
                      <a:pt x="1692" y="250"/>
                    </a:lnTo>
                    <a:lnTo>
                      <a:pt x="1696" y="244"/>
                    </a:lnTo>
                    <a:lnTo>
                      <a:pt x="1698" y="237"/>
                    </a:lnTo>
                    <a:lnTo>
                      <a:pt x="1696" y="232"/>
                    </a:lnTo>
                    <a:lnTo>
                      <a:pt x="1696" y="232"/>
                    </a:lnTo>
                    <a:lnTo>
                      <a:pt x="1692" y="228"/>
                    </a:lnTo>
                    <a:lnTo>
                      <a:pt x="1685" y="224"/>
                    </a:lnTo>
                    <a:lnTo>
                      <a:pt x="1678" y="222"/>
                    </a:lnTo>
                    <a:lnTo>
                      <a:pt x="1671" y="222"/>
                    </a:lnTo>
                    <a:lnTo>
                      <a:pt x="1671" y="222"/>
                    </a:lnTo>
                    <a:lnTo>
                      <a:pt x="1663" y="222"/>
                    </a:lnTo>
                    <a:lnTo>
                      <a:pt x="1663" y="222"/>
                    </a:lnTo>
                    <a:lnTo>
                      <a:pt x="1658" y="224"/>
                    </a:lnTo>
                    <a:lnTo>
                      <a:pt x="1653" y="228"/>
                    </a:lnTo>
                    <a:lnTo>
                      <a:pt x="1651" y="232"/>
                    </a:lnTo>
                    <a:lnTo>
                      <a:pt x="1651" y="233"/>
                    </a:lnTo>
                    <a:lnTo>
                      <a:pt x="1651" y="237"/>
                    </a:lnTo>
                    <a:lnTo>
                      <a:pt x="1653" y="241"/>
                    </a:lnTo>
                    <a:lnTo>
                      <a:pt x="1653" y="241"/>
                    </a:lnTo>
                    <a:lnTo>
                      <a:pt x="1660" y="246"/>
                    </a:lnTo>
                    <a:lnTo>
                      <a:pt x="1669" y="250"/>
                    </a:lnTo>
                    <a:lnTo>
                      <a:pt x="1680" y="251"/>
                    </a:lnTo>
                    <a:lnTo>
                      <a:pt x="1687" y="251"/>
                    </a:lnTo>
                    <a:lnTo>
                      <a:pt x="1687" y="251"/>
                    </a:lnTo>
                    <a:close/>
                    <a:moveTo>
                      <a:pt x="1812" y="308"/>
                    </a:moveTo>
                    <a:lnTo>
                      <a:pt x="1812" y="308"/>
                    </a:lnTo>
                    <a:lnTo>
                      <a:pt x="1810" y="306"/>
                    </a:lnTo>
                    <a:lnTo>
                      <a:pt x="1810" y="306"/>
                    </a:lnTo>
                    <a:lnTo>
                      <a:pt x="1806" y="306"/>
                    </a:lnTo>
                    <a:lnTo>
                      <a:pt x="1803" y="309"/>
                    </a:lnTo>
                    <a:lnTo>
                      <a:pt x="1803" y="311"/>
                    </a:lnTo>
                    <a:lnTo>
                      <a:pt x="1805" y="315"/>
                    </a:lnTo>
                    <a:lnTo>
                      <a:pt x="1805" y="315"/>
                    </a:lnTo>
                    <a:lnTo>
                      <a:pt x="1808" y="317"/>
                    </a:lnTo>
                    <a:lnTo>
                      <a:pt x="1812" y="315"/>
                    </a:lnTo>
                    <a:lnTo>
                      <a:pt x="1814" y="311"/>
                    </a:lnTo>
                    <a:lnTo>
                      <a:pt x="1812" y="308"/>
                    </a:lnTo>
                    <a:lnTo>
                      <a:pt x="1812" y="308"/>
                    </a:lnTo>
                    <a:close/>
                    <a:moveTo>
                      <a:pt x="985" y="40"/>
                    </a:moveTo>
                    <a:lnTo>
                      <a:pt x="985" y="40"/>
                    </a:lnTo>
                    <a:lnTo>
                      <a:pt x="985" y="43"/>
                    </a:lnTo>
                    <a:lnTo>
                      <a:pt x="985" y="45"/>
                    </a:lnTo>
                    <a:lnTo>
                      <a:pt x="979" y="47"/>
                    </a:lnTo>
                    <a:lnTo>
                      <a:pt x="972" y="49"/>
                    </a:lnTo>
                    <a:lnTo>
                      <a:pt x="967" y="52"/>
                    </a:lnTo>
                    <a:lnTo>
                      <a:pt x="967" y="52"/>
                    </a:lnTo>
                    <a:lnTo>
                      <a:pt x="965" y="56"/>
                    </a:lnTo>
                    <a:lnTo>
                      <a:pt x="965" y="60"/>
                    </a:lnTo>
                    <a:lnTo>
                      <a:pt x="967" y="63"/>
                    </a:lnTo>
                    <a:lnTo>
                      <a:pt x="970" y="65"/>
                    </a:lnTo>
                    <a:lnTo>
                      <a:pt x="970" y="65"/>
                    </a:lnTo>
                    <a:lnTo>
                      <a:pt x="977" y="70"/>
                    </a:lnTo>
                    <a:lnTo>
                      <a:pt x="990" y="72"/>
                    </a:lnTo>
                    <a:lnTo>
                      <a:pt x="1003" y="72"/>
                    </a:lnTo>
                    <a:lnTo>
                      <a:pt x="1014" y="70"/>
                    </a:lnTo>
                    <a:lnTo>
                      <a:pt x="1024" y="67"/>
                    </a:lnTo>
                    <a:lnTo>
                      <a:pt x="1028" y="63"/>
                    </a:lnTo>
                    <a:lnTo>
                      <a:pt x="1032" y="60"/>
                    </a:lnTo>
                    <a:lnTo>
                      <a:pt x="1032" y="56"/>
                    </a:lnTo>
                    <a:lnTo>
                      <a:pt x="1032" y="52"/>
                    </a:lnTo>
                    <a:lnTo>
                      <a:pt x="1030" y="47"/>
                    </a:lnTo>
                    <a:lnTo>
                      <a:pt x="1024" y="42"/>
                    </a:lnTo>
                    <a:lnTo>
                      <a:pt x="1024" y="42"/>
                    </a:lnTo>
                    <a:lnTo>
                      <a:pt x="1019" y="38"/>
                    </a:lnTo>
                    <a:lnTo>
                      <a:pt x="1014" y="32"/>
                    </a:lnTo>
                    <a:lnTo>
                      <a:pt x="1014" y="32"/>
                    </a:lnTo>
                    <a:lnTo>
                      <a:pt x="1010" y="25"/>
                    </a:lnTo>
                    <a:lnTo>
                      <a:pt x="1006" y="18"/>
                    </a:lnTo>
                    <a:lnTo>
                      <a:pt x="1006" y="18"/>
                    </a:lnTo>
                    <a:lnTo>
                      <a:pt x="1003" y="11"/>
                    </a:lnTo>
                    <a:lnTo>
                      <a:pt x="997" y="5"/>
                    </a:lnTo>
                    <a:lnTo>
                      <a:pt x="990" y="2"/>
                    </a:lnTo>
                    <a:lnTo>
                      <a:pt x="983" y="0"/>
                    </a:lnTo>
                    <a:lnTo>
                      <a:pt x="983" y="0"/>
                    </a:lnTo>
                    <a:lnTo>
                      <a:pt x="976" y="2"/>
                    </a:lnTo>
                    <a:lnTo>
                      <a:pt x="968" y="5"/>
                    </a:lnTo>
                    <a:lnTo>
                      <a:pt x="968" y="5"/>
                    </a:lnTo>
                    <a:lnTo>
                      <a:pt x="963" y="11"/>
                    </a:lnTo>
                    <a:lnTo>
                      <a:pt x="959" y="18"/>
                    </a:lnTo>
                    <a:lnTo>
                      <a:pt x="959" y="18"/>
                    </a:lnTo>
                    <a:lnTo>
                      <a:pt x="959" y="23"/>
                    </a:lnTo>
                    <a:lnTo>
                      <a:pt x="961" y="27"/>
                    </a:lnTo>
                    <a:lnTo>
                      <a:pt x="965" y="29"/>
                    </a:lnTo>
                    <a:lnTo>
                      <a:pt x="970" y="31"/>
                    </a:lnTo>
                    <a:lnTo>
                      <a:pt x="979" y="34"/>
                    </a:lnTo>
                    <a:lnTo>
                      <a:pt x="983" y="38"/>
                    </a:lnTo>
                    <a:lnTo>
                      <a:pt x="985" y="40"/>
                    </a:lnTo>
                    <a:lnTo>
                      <a:pt x="985" y="40"/>
                    </a:lnTo>
                    <a:close/>
                    <a:moveTo>
                      <a:pt x="1043" y="99"/>
                    </a:moveTo>
                    <a:lnTo>
                      <a:pt x="1043" y="99"/>
                    </a:lnTo>
                    <a:lnTo>
                      <a:pt x="1050" y="99"/>
                    </a:lnTo>
                    <a:lnTo>
                      <a:pt x="1055" y="98"/>
                    </a:lnTo>
                    <a:lnTo>
                      <a:pt x="1068" y="92"/>
                    </a:lnTo>
                    <a:lnTo>
                      <a:pt x="1068" y="92"/>
                    </a:lnTo>
                    <a:lnTo>
                      <a:pt x="1073" y="89"/>
                    </a:lnTo>
                    <a:lnTo>
                      <a:pt x="1079" y="89"/>
                    </a:lnTo>
                    <a:lnTo>
                      <a:pt x="1090" y="89"/>
                    </a:lnTo>
                    <a:lnTo>
                      <a:pt x="1090" y="89"/>
                    </a:lnTo>
                    <a:lnTo>
                      <a:pt x="1095" y="87"/>
                    </a:lnTo>
                    <a:lnTo>
                      <a:pt x="1100" y="83"/>
                    </a:lnTo>
                    <a:lnTo>
                      <a:pt x="1102" y="78"/>
                    </a:lnTo>
                    <a:lnTo>
                      <a:pt x="1102" y="74"/>
                    </a:lnTo>
                    <a:lnTo>
                      <a:pt x="1100" y="69"/>
                    </a:lnTo>
                    <a:lnTo>
                      <a:pt x="1097" y="63"/>
                    </a:lnTo>
                    <a:lnTo>
                      <a:pt x="1093" y="60"/>
                    </a:lnTo>
                    <a:lnTo>
                      <a:pt x="1088" y="58"/>
                    </a:lnTo>
                    <a:lnTo>
                      <a:pt x="1088" y="58"/>
                    </a:lnTo>
                    <a:lnTo>
                      <a:pt x="1079" y="54"/>
                    </a:lnTo>
                    <a:lnTo>
                      <a:pt x="1068" y="54"/>
                    </a:lnTo>
                    <a:lnTo>
                      <a:pt x="1068" y="54"/>
                    </a:lnTo>
                    <a:lnTo>
                      <a:pt x="1061" y="56"/>
                    </a:lnTo>
                    <a:lnTo>
                      <a:pt x="1057" y="58"/>
                    </a:lnTo>
                    <a:lnTo>
                      <a:pt x="1057" y="58"/>
                    </a:lnTo>
                    <a:lnTo>
                      <a:pt x="1053" y="61"/>
                    </a:lnTo>
                    <a:lnTo>
                      <a:pt x="1053" y="65"/>
                    </a:lnTo>
                    <a:lnTo>
                      <a:pt x="1052" y="70"/>
                    </a:lnTo>
                    <a:lnTo>
                      <a:pt x="1052" y="70"/>
                    </a:lnTo>
                    <a:lnTo>
                      <a:pt x="1046" y="78"/>
                    </a:lnTo>
                    <a:lnTo>
                      <a:pt x="1039" y="87"/>
                    </a:lnTo>
                    <a:lnTo>
                      <a:pt x="1037" y="90"/>
                    </a:lnTo>
                    <a:lnTo>
                      <a:pt x="1037" y="94"/>
                    </a:lnTo>
                    <a:lnTo>
                      <a:pt x="1037" y="98"/>
                    </a:lnTo>
                    <a:lnTo>
                      <a:pt x="1043" y="99"/>
                    </a:lnTo>
                    <a:lnTo>
                      <a:pt x="1043" y="99"/>
                    </a:lnTo>
                    <a:close/>
                    <a:moveTo>
                      <a:pt x="2275" y="322"/>
                    </a:moveTo>
                    <a:lnTo>
                      <a:pt x="2275" y="322"/>
                    </a:lnTo>
                    <a:lnTo>
                      <a:pt x="2282" y="320"/>
                    </a:lnTo>
                    <a:lnTo>
                      <a:pt x="2286" y="317"/>
                    </a:lnTo>
                    <a:lnTo>
                      <a:pt x="2288" y="313"/>
                    </a:lnTo>
                    <a:lnTo>
                      <a:pt x="2288" y="313"/>
                    </a:lnTo>
                    <a:lnTo>
                      <a:pt x="2286" y="309"/>
                    </a:lnTo>
                    <a:lnTo>
                      <a:pt x="2284" y="306"/>
                    </a:lnTo>
                    <a:lnTo>
                      <a:pt x="2275" y="304"/>
                    </a:lnTo>
                    <a:lnTo>
                      <a:pt x="2275" y="304"/>
                    </a:lnTo>
                    <a:lnTo>
                      <a:pt x="2266" y="302"/>
                    </a:lnTo>
                    <a:lnTo>
                      <a:pt x="2262" y="302"/>
                    </a:lnTo>
                    <a:lnTo>
                      <a:pt x="2257" y="302"/>
                    </a:lnTo>
                    <a:lnTo>
                      <a:pt x="2257" y="302"/>
                    </a:lnTo>
                    <a:lnTo>
                      <a:pt x="2255" y="306"/>
                    </a:lnTo>
                    <a:lnTo>
                      <a:pt x="2255" y="311"/>
                    </a:lnTo>
                    <a:lnTo>
                      <a:pt x="2255" y="311"/>
                    </a:lnTo>
                    <a:lnTo>
                      <a:pt x="2259" y="315"/>
                    </a:lnTo>
                    <a:lnTo>
                      <a:pt x="2264" y="318"/>
                    </a:lnTo>
                    <a:lnTo>
                      <a:pt x="2275" y="322"/>
                    </a:lnTo>
                    <a:lnTo>
                      <a:pt x="2275" y="322"/>
                    </a:lnTo>
                    <a:close/>
                    <a:moveTo>
                      <a:pt x="2091" y="340"/>
                    </a:moveTo>
                    <a:lnTo>
                      <a:pt x="2091" y="340"/>
                    </a:lnTo>
                    <a:lnTo>
                      <a:pt x="2091" y="336"/>
                    </a:lnTo>
                    <a:lnTo>
                      <a:pt x="2089" y="335"/>
                    </a:lnTo>
                    <a:lnTo>
                      <a:pt x="2087" y="333"/>
                    </a:lnTo>
                    <a:lnTo>
                      <a:pt x="2083" y="333"/>
                    </a:lnTo>
                    <a:lnTo>
                      <a:pt x="2083" y="333"/>
                    </a:lnTo>
                    <a:lnTo>
                      <a:pt x="2078" y="333"/>
                    </a:lnTo>
                    <a:lnTo>
                      <a:pt x="2078" y="336"/>
                    </a:lnTo>
                    <a:lnTo>
                      <a:pt x="2078" y="338"/>
                    </a:lnTo>
                    <a:lnTo>
                      <a:pt x="2078" y="338"/>
                    </a:lnTo>
                    <a:lnTo>
                      <a:pt x="2080" y="344"/>
                    </a:lnTo>
                    <a:lnTo>
                      <a:pt x="2083" y="346"/>
                    </a:lnTo>
                    <a:lnTo>
                      <a:pt x="2089" y="346"/>
                    </a:lnTo>
                    <a:lnTo>
                      <a:pt x="2091" y="340"/>
                    </a:lnTo>
                    <a:lnTo>
                      <a:pt x="2091" y="340"/>
                    </a:lnTo>
                    <a:close/>
                    <a:moveTo>
                      <a:pt x="1823" y="318"/>
                    </a:moveTo>
                    <a:lnTo>
                      <a:pt x="1823" y="318"/>
                    </a:lnTo>
                    <a:lnTo>
                      <a:pt x="1826" y="320"/>
                    </a:lnTo>
                    <a:lnTo>
                      <a:pt x="1830" y="318"/>
                    </a:lnTo>
                    <a:lnTo>
                      <a:pt x="1832" y="317"/>
                    </a:lnTo>
                    <a:lnTo>
                      <a:pt x="1834" y="313"/>
                    </a:lnTo>
                    <a:lnTo>
                      <a:pt x="1834" y="309"/>
                    </a:lnTo>
                    <a:lnTo>
                      <a:pt x="1832" y="308"/>
                    </a:lnTo>
                    <a:lnTo>
                      <a:pt x="1830" y="304"/>
                    </a:lnTo>
                    <a:lnTo>
                      <a:pt x="1826" y="302"/>
                    </a:lnTo>
                    <a:lnTo>
                      <a:pt x="1826" y="302"/>
                    </a:lnTo>
                    <a:lnTo>
                      <a:pt x="1823" y="302"/>
                    </a:lnTo>
                    <a:lnTo>
                      <a:pt x="1821" y="304"/>
                    </a:lnTo>
                    <a:lnTo>
                      <a:pt x="1821" y="304"/>
                    </a:lnTo>
                    <a:lnTo>
                      <a:pt x="1819" y="308"/>
                    </a:lnTo>
                    <a:lnTo>
                      <a:pt x="1817" y="313"/>
                    </a:lnTo>
                    <a:lnTo>
                      <a:pt x="1819" y="317"/>
                    </a:lnTo>
                    <a:lnTo>
                      <a:pt x="1823" y="318"/>
                    </a:lnTo>
                    <a:lnTo>
                      <a:pt x="1823" y="318"/>
                    </a:lnTo>
                    <a:close/>
                    <a:moveTo>
                      <a:pt x="1557" y="1207"/>
                    </a:moveTo>
                    <a:lnTo>
                      <a:pt x="1557" y="1207"/>
                    </a:lnTo>
                    <a:lnTo>
                      <a:pt x="1558" y="1203"/>
                    </a:lnTo>
                    <a:lnTo>
                      <a:pt x="1558" y="1198"/>
                    </a:lnTo>
                    <a:lnTo>
                      <a:pt x="1558" y="1198"/>
                    </a:lnTo>
                    <a:lnTo>
                      <a:pt x="1557" y="1194"/>
                    </a:lnTo>
                    <a:lnTo>
                      <a:pt x="1551" y="1192"/>
                    </a:lnTo>
                    <a:lnTo>
                      <a:pt x="1551" y="1192"/>
                    </a:lnTo>
                    <a:lnTo>
                      <a:pt x="1548" y="1192"/>
                    </a:lnTo>
                    <a:lnTo>
                      <a:pt x="1542" y="1194"/>
                    </a:lnTo>
                    <a:lnTo>
                      <a:pt x="1533" y="1201"/>
                    </a:lnTo>
                    <a:lnTo>
                      <a:pt x="1529" y="1205"/>
                    </a:lnTo>
                    <a:lnTo>
                      <a:pt x="1529" y="1209"/>
                    </a:lnTo>
                    <a:lnTo>
                      <a:pt x="1529" y="1212"/>
                    </a:lnTo>
                    <a:lnTo>
                      <a:pt x="1533" y="1216"/>
                    </a:lnTo>
                    <a:lnTo>
                      <a:pt x="1533" y="1216"/>
                    </a:lnTo>
                    <a:lnTo>
                      <a:pt x="1540" y="1218"/>
                    </a:lnTo>
                    <a:lnTo>
                      <a:pt x="1546" y="1216"/>
                    </a:lnTo>
                    <a:lnTo>
                      <a:pt x="1553" y="1212"/>
                    </a:lnTo>
                    <a:lnTo>
                      <a:pt x="1557" y="1207"/>
                    </a:lnTo>
                    <a:lnTo>
                      <a:pt x="1557" y="1207"/>
                    </a:lnTo>
                    <a:close/>
                    <a:moveTo>
                      <a:pt x="1647" y="1004"/>
                    </a:moveTo>
                    <a:lnTo>
                      <a:pt x="1647" y="1004"/>
                    </a:lnTo>
                    <a:lnTo>
                      <a:pt x="1643" y="1006"/>
                    </a:lnTo>
                    <a:lnTo>
                      <a:pt x="1642" y="1008"/>
                    </a:lnTo>
                    <a:lnTo>
                      <a:pt x="1638" y="1017"/>
                    </a:lnTo>
                    <a:lnTo>
                      <a:pt x="1640" y="1024"/>
                    </a:lnTo>
                    <a:lnTo>
                      <a:pt x="1640" y="1028"/>
                    </a:lnTo>
                    <a:lnTo>
                      <a:pt x="1643" y="1031"/>
                    </a:lnTo>
                    <a:lnTo>
                      <a:pt x="1643" y="1031"/>
                    </a:lnTo>
                    <a:lnTo>
                      <a:pt x="1649" y="1033"/>
                    </a:lnTo>
                    <a:lnTo>
                      <a:pt x="1653" y="1033"/>
                    </a:lnTo>
                    <a:lnTo>
                      <a:pt x="1654" y="1031"/>
                    </a:lnTo>
                    <a:lnTo>
                      <a:pt x="1654" y="1031"/>
                    </a:lnTo>
                    <a:lnTo>
                      <a:pt x="1656" y="1029"/>
                    </a:lnTo>
                    <a:lnTo>
                      <a:pt x="1656" y="1026"/>
                    </a:lnTo>
                    <a:lnTo>
                      <a:pt x="1656" y="1022"/>
                    </a:lnTo>
                    <a:lnTo>
                      <a:pt x="1656" y="1020"/>
                    </a:lnTo>
                    <a:lnTo>
                      <a:pt x="1656" y="1020"/>
                    </a:lnTo>
                    <a:lnTo>
                      <a:pt x="1660" y="1015"/>
                    </a:lnTo>
                    <a:lnTo>
                      <a:pt x="1662" y="1013"/>
                    </a:lnTo>
                    <a:lnTo>
                      <a:pt x="1665" y="1013"/>
                    </a:lnTo>
                    <a:lnTo>
                      <a:pt x="1669" y="1013"/>
                    </a:lnTo>
                    <a:lnTo>
                      <a:pt x="1676" y="1017"/>
                    </a:lnTo>
                    <a:lnTo>
                      <a:pt x="1683" y="1019"/>
                    </a:lnTo>
                    <a:lnTo>
                      <a:pt x="1683" y="1019"/>
                    </a:lnTo>
                    <a:lnTo>
                      <a:pt x="1691" y="1019"/>
                    </a:lnTo>
                    <a:lnTo>
                      <a:pt x="1698" y="1017"/>
                    </a:lnTo>
                    <a:lnTo>
                      <a:pt x="1705" y="1013"/>
                    </a:lnTo>
                    <a:lnTo>
                      <a:pt x="1710" y="1008"/>
                    </a:lnTo>
                    <a:lnTo>
                      <a:pt x="1710" y="1008"/>
                    </a:lnTo>
                    <a:lnTo>
                      <a:pt x="1714" y="1002"/>
                    </a:lnTo>
                    <a:lnTo>
                      <a:pt x="1716" y="995"/>
                    </a:lnTo>
                    <a:lnTo>
                      <a:pt x="1716" y="990"/>
                    </a:lnTo>
                    <a:lnTo>
                      <a:pt x="1716" y="986"/>
                    </a:lnTo>
                    <a:lnTo>
                      <a:pt x="1712" y="984"/>
                    </a:lnTo>
                    <a:lnTo>
                      <a:pt x="1712" y="984"/>
                    </a:lnTo>
                    <a:lnTo>
                      <a:pt x="1707" y="982"/>
                    </a:lnTo>
                    <a:lnTo>
                      <a:pt x="1701" y="982"/>
                    </a:lnTo>
                    <a:lnTo>
                      <a:pt x="1694" y="981"/>
                    </a:lnTo>
                    <a:lnTo>
                      <a:pt x="1689" y="979"/>
                    </a:lnTo>
                    <a:lnTo>
                      <a:pt x="1689" y="979"/>
                    </a:lnTo>
                    <a:lnTo>
                      <a:pt x="1687" y="975"/>
                    </a:lnTo>
                    <a:lnTo>
                      <a:pt x="1685" y="972"/>
                    </a:lnTo>
                    <a:lnTo>
                      <a:pt x="1683" y="963"/>
                    </a:lnTo>
                    <a:lnTo>
                      <a:pt x="1683" y="963"/>
                    </a:lnTo>
                    <a:lnTo>
                      <a:pt x="1676" y="955"/>
                    </a:lnTo>
                    <a:lnTo>
                      <a:pt x="1669" y="948"/>
                    </a:lnTo>
                    <a:lnTo>
                      <a:pt x="1669" y="948"/>
                    </a:lnTo>
                    <a:lnTo>
                      <a:pt x="1665" y="950"/>
                    </a:lnTo>
                    <a:lnTo>
                      <a:pt x="1663" y="952"/>
                    </a:lnTo>
                    <a:lnTo>
                      <a:pt x="1665" y="959"/>
                    </a:lnTo>
                    <a:lnTo>
                      <a:pt x="1671" y="970"/>
                    </a:lnTo>
                    <a:lnTo>
                      <a:pt x="1671" y="970"/>
                    </a:lnTo>
                    <a:lnTo>
                      <a:pt x="1671" y="977"/>
                    </a:lnTo>
                    <a:lnTo>
                      <a:pt x="1671" y="986"/>
                    </a:lnTo>
                    <a:lnTo>
                      <a:pt x="1667" y="993"/>
                    </a:lnTo>
                    <a:lnTo>
                      <a:pt x="1663" y="999"/>
                    </a:lnTo>
                    <a:lnTo>
                      <a:pt x="1663" y="999"/>
                    </a:lnTo>
                    <a:lnTo>
                      <a:pt x="1658" y="1002"/>
                    </a:lnTo>
                    <a:lnTo>
                      <a:pt x="1656" y="1002"/>
                    </a:lnTo>
                    <a:lnTo>
                      <a:pt x="1647" y="1004"/>
                    </a:lnTo>
                    <a:lnTo>
                      <a:pt x="1647" y="1004"/>
                    </a:lnTo>
                    <a:close/>
                    <a:moveTo>
                      <a:pt x="1669" y="925"/>
                    </a:moveTo>
                    <a:lnTo>
                      <a:pt x="1669" y="925"/>
                    </a:lnTo>
                    <a:lnTo>
                      <a:pt x="1669" y="926"/>
                    </a:lnTo>
                    <a:lnTo>
                      <a:pt x="1672" y="930"/>
                    </a:lnTo>
                    <a:lnTo>
                      <a:pt x="1674" y="932"/>
                    </a:lnTo>
                    <a:lnTo>
                      <a:pt x="1678" y="934"/>
                    </a:lnTo>
                    <a:lnTo>
                      <a:pt x="1678" y="934"/>
                    </a:lnTo>
                    <a:lnTo>
                      <a:pt x="1683" y="934"/>
                    </a:lnTo>
                    <a:lnTo>
                      <a:pt x="1685" y="932"/>
                    </a:lnTo>
                    <a:lnTo>
                      <a:pt x="1687" y="925"/>
                    </a:lnTo>
                    <a:lnTo>
                      <a:pt x="1687" y="925"/>
                    </a:lnTo>
                    <a:lnTo>
                      <a:pt x="1687" y="917"/>
                    </a:lnTo>
                    <a:lnTo>
                      <a:pt x="1685" y="912"/>
                    </a:lnTo>
                    <a:lnTo>
                      <a:pt x="1683" y="905"/>
                    </a:lnTo>
                    <a:lnTo>
                      <a:pt x="1681" y="897"/>
                    </a:lnTo>
                    <a:lnTo>
                      <a:pt x="1681" y="897"/>
                    </a:lnTo>
                    <a:lnTo>
                      <a:pt x="1683" y="890"/>
                    </a:lnTo>
                    <a:lnTo>
                      <a:pt x="1687" y="881"/>
                    </a:lnTo>
                    <a:lnTo>
                      <a:pt x="1687" y="881"/>
                    </a:lnTo>
                    <a:lnTo>
                      <a:pt x="1687" y="872"/>
                    </a:lnTo>
                    <a:lnTo>
                      <a:pt x="1687" y="872"/>
                    </a:lnTo>
                    <a:lnTo>
                      <a:pt x="1689" y="870"/>
                    </a:lnTo>
                    <a:lnTo>
                      <a:pt x="1691" y="870"/>
                    </a:lnTo>
                    <a:lnTo>
                      <a:pt x="1696" y="870"/>
                    </a:lnTo>
                    <a:lnTo>
                      <a:pt x="1696" y="870"/>
                    </a:lnTo>
                    <a:lnTo>
                      <a:pt x="1709" y="874"/>
                    </a:lnTo>
                    <a:lnTo>
                      <a:pt x="1710" y="872"/>
                    </a:lnTo>
                    <a:lnTo>
                      <a:pt x="1712" y="872"/>
                    </a:lnTo>
                    <a:lnTo>
                      <a:pt x="1714" y="868"/>
                    </a:lnTo>
                    <a:lnTo>
                      <a:pt x="1714" y="865"/>
                    </a:lnTo>
                    <a:lnTo>
                      <a:pt x="1714" y="865"/>
                    </a:lnTo>
                    <a:lnTo>
                      <a:pt x="1712" y="861"/>
                    </a:lnTo>
                    <a:lnTo>
                      <a:pt x="1709" y="858"/>
                    </a:lnTo>
                    <a:lnTo>
                      <a:pt x="1701" y="852"/>
                    </a:lnTo>
                    <a:lnTo>
                      <a:pt x="1701" y="852"/>
                    </a:lnTo>
                    <a:lnTo>
                      <a:pt x="1698" y="847"/>
                    </a:lnTo>
                    <a:lnTo>
                      <a:pt x="1694" y="841"/>
                    </a:lnTo>
                    <a:lnTo>
                      <a:pt x="1694" y="834"/>
                    </a:lnTo>
                    <a:lnTo>
                      <a:pt x="1694" y="827"/>
                    </a:lnTo>
                    <a:lnTo>
                      <a:pt x="1698" y="800"/>
                    </a:lnTo>
                    <a:lnTo>
                      <a:pt x="1698" y="800"/>
                    </a:lnTo>
                    <a:lnTo>
                      <a:pt x="1698" y="796"/>
                    </a:lnTo>
                    <a:lnTo>
                      <a:pt x="1696" y="791"/>
                    </a:lnTo>
                    <a:lnTo>
                      <a:pt x="1692" y="783"/>
                    </a:lnTo>
                    <a:lnTo>
                      <a:pt x="1692" y="783"/>
                    </a:lnTo>
                    <a:lnTo>
                      <a:pt x="1691" y="778"/>
                    </a:lnTo>
                    <a:lnTo>
                      <a:pt x="1691" y="771"/>
                    </a:lnTo>
                    <a:lnTo>
                      <a:pt x="1692" y="765"/>
                    </a:lnTo>
                    <a:lnTo>
                      <a:pt x="1691" y="758"/>
                    </a:lnTo>
                    <a:lnTo>
                      <a:pt x="1691" y="758"/>
                    </a:lnTo>
                    <a:lnTo>
                      <a:pt x="1687" y="758"/>
                    </a:lnTo>
                    <a:lnTo>
                      <a:pt x="1687" y="758"/>
                    </a:lnTo>
                    <a:lnTo>
                      <a:pt x="1683" y="758"/>
                    </a:lnTo>
                    <a:lnTo>
                      <a:pt x="1681" y="762"/>
                    </a:lnTo>
                    <a:lnTo>
                      <a:pt x="1681" y="769"/>
                    </a:lnTo>
                    <a:lnTo>
                      <a:pt x="1681" y="769"/>
                    </a:lnTo>
                    <a:lnTo>
                      <a:pt x="1680" y="776"/>
                    </a:lnTo>
                    <a:lnTo>
                      <a:pt x="1678" y="783"/>
                    </a:lnTo>
                    <a:lnTo>
                      <a:pt x="1674" y="789"/>
                    </a:lnTo>
                    <a:lnTo>
                      <a:pt x="1672" y="796"/>
                    </a:lnTo>
                    <a:lnTo>
                      <a:pt x="1672" y="796"/>
                    </a:lnTo>
                    <a:lnTo>
                      <a:pt x="1672" y="811"/>
                    </a:lnTo>
                    <a:lnTo>
                      <a:pt x="1674" y="825"/>
                    </a:lnTo>
                    <a:lnTo>
                      <a:pt x="1674" y="825"/>
                    </a:lnTo>
                    <a:lnTo>
                      <a:pt x="1676" y="843"/>
                    </a:lnTo>
                    <a:lnTo>
                      <a:pt x="1676" y="863"/>
                    </a:lnTo>
                    <a:lnTo>
                      <a:pt x="1676" y="863"/>
                    </a:lnTo>
                    <a:lnTo>
                      <a:pt x="1674" y="876"/>
                    </a:lnTo>
                    <a:lnTo>
                      <a:pt x="1672" y="881"/>
                    </a:lnTo>
                    <a:lnTo>
                      <a:pt x="1672" y="888"/>
                    </a:lnTo>
                    <a:lnTo>
                      <a:pt x="1672" y="888"/>
                    </a:lnTo>
                    <a:lnTo>
                      <a:pt x="1676" y="901"/>
                    </a:lnTo>
                    <a:lnTo>
                      <a:pt x="1676" y="908"/>
                    </a:lnTo>
                    <a:lnTo>
                      <a:pt x="1674" y="914"/>
                    </a:lnTo>
                    <a:lnTo>
                      <a:pt x="1674" y="914"/>
                    </a:lnTo>
                    <a:lnTo>
                      <a:pt x="1672" y="917"/>
                    </a:lnTo>
                    <a:lnTo>
                      <a:pt x="1671" y="917"/>
                    </a:lnTo>
                    <a:lnTo>
                      <a:pt x="1669" y="921"/>
                    </a:lnTo>
                    <a:lnTo>
                      <a:pt x="1669" y="925"/>
                    </a:lnTo>
                    <a:lnTo>
                      <a:pt x="1669" y="925"/>
                    </a:lnTo>
                    <a:close/>
                    <a:moveTo>
                      <a:pt x="1508" y="1203"/>
                    </a:moveTo>
                    <a:lnTo>
                      <a:pt x="1508" y="1203"/>
                    </a:lnTo>
                    <a:lnTo>
                      <a:pt x="1500" y="1201"/>
                    </a:lnTo>
                    <a:lnTo>
                      <a:pt x="1500" y="1201"/>
                    </a:lnTo>
                    <a:lnTo>
                      <a:pt x="1491" y="1201"/>
                    </a:lnTo>
                    <a:lnTo>
                      <a:pt x="1491" y="1201"/>
                    </a:lnTo>
                    <a:lnTo>
                      <a:pt x="1488" y="1203"/>
                    </a:lnTo>
                    <a:lnTo>
                      <a:pt x="1486" y="1207"/>
                    </a:lnTo>
                    <a:lnTo>
                      <a:pt x="1484" y="1214"/>
                    </a:lnTo>
                    <a:lnTo>
                      <a:pt x="1484" y="1214"/>
                    </a:lnTo>
                    <a:lnTo>
                      <a:pt x="1484" y="1221"/>
                    </a:lnTo>
                    <a:lnTo>
                      <a:pt x="1486" y="1225"/>
                    </a:lnTo>
                    <a:lnTo>
                      <a:pt x="1490" y="1227"/>
                    </a:lnTo>
                    <a:lnTo>
                      <a:pt x="1493" y="1227"/>
                    </a:lnTo>
                    <a:lnTo>
                      <a:pt x="1500" y="1225"/>
                    </a:lnTo>
                    <a:lnTo>
                      <a:pt x="1502" y="1227"/>
                    </a:lnTo>
                    <a:lnTo>
                      <a:pt x="1504" y="1230"/>
                    </a:lnTo>
                    <a:lnTo>
                      <a:pt x="1504" y="1230"/>
                    </a:lnTo>
                    <a:lnTo>
                      <a:pt x="1502" y="1234"/>
                    </a:lnTo>
                    <a:lnTo>
                      <a:pt x="1500" y="1238"/>
                    </a:lnTo>
                    <a:lnTo>
                      <a:pt x="1499" y="1241"/>
                    </a:lnTo>
                    <a:lnTo>
                      <a:pt x="1497" y="1247"/>
                    </a:lnTo>
                    <a:lnTo>
                      <a:pt x="1497" y="1247"/>
                    </a:lnTo>
                    <a:lnTo>
                      <a:pt x="1499" y="1250"/>
                    </a:lnTo>
                    <a:lnTo>
                      <a:pt x="1502" y="1252"/>
                    </a:lnTo>
                    <a:lnTo>
                      <a:pt x="1506" y="1254"/>
                    </a:lnTo>
                    <a:lnTo>
                      <a:pt x="1511" y="1252"/>
                    </a:lnTo>
                    <a:lnTo>
                      <a:pt x="1511" y="1252"/>
                    </a:lnTo>
                    <a:lnTo>
                      <a:pt x="1515" y="1248"/>
                    </a:lnTo>
                    <a:lnTo>
                      <a:pt x="1517" y="1245"/>
                    </a:lnTo>
                    <a:lnTo>
                      <a:pt x="1519" y="1234"/>
                    </a:lnTo>
                    <a:lnTo>
                      <a:pt x="1517" y="1223"/>
                    </a:lnTo>
                    <a:lnTo>
                      <a:pt x="1517" y="1214"/>
                    </a:lnTo>
                    <a:lnTo>
                      <a:pt x="1517" y="1214"/>
                    </a:lnTo>
                    <a:lnTo>
                      <a:pt x="1515" y="1207"/>
                    </a:lnTo>
                    <a:lnTo>
                      <a:pt x="1511" y="1205"/>
                    </a:lnTo>
                    <a:lnTo>
                      <a:pt x="1508" y="1203"/>
                    </a:lnTo>
                    <a:lnTo>
                      <a:pt x="1508" y="1203"/>
                    </a:lnTo>
                    <a:close/>
                    <a:moveTo>
                      <a:pt x="1620" y="1122"/>
                    </a:moveTo>
                    <a:lnTo>
                      <a:pt x="1620" y="1122"/>
                    </a:lnTo>
                    <a:lnTo>
                      <a:pt x="1618" y="1125"/>
                    </a:lnTo>
                    <a:lnTo>
                      <a:pt x="1615" y="1131"/>
                    </a:lnTo>
                    <a:lnTo>
                      <a:pt x="1611" y="1138"/>
                    </a:lnTo>
                    <a:lnTo>
                      <a:pt x="1607" y="1140"/>
                    </a:lnTo>
                    <a:lnTo>
                      <a:pt x="1605" y="1142"/>
                    </a:lnTo>
                    <a:lnTo>
                      <a:pt x="1605" y="1142"/>
                    </a:lnTo>
                    <a:lnTo>
                      <a:pt x="1600" y="1140"/>
                    </a:lnTo>
                    <a:lnTo>
                      <a:pt x="1598" y="1138"/>
                    </a:lnTo>
                    <a:lnTo>
                      <a:pt x="1598" y="1134"/>
                    </a:lnTo>
                    <a:lnTo>
                      <a:pt x="1596" y="1131"/>
                    </a:lnTo>
                    <a:lnTo>
                      <a:pt x="1596" y="1131"/>
                    </a:lnTo>
                    <a:lnTo>
                      <a:pt x="1593" y="1131"/>
                    </a:lnTo>
                    <a:lnTo>
                      <a:pt x="1591" y="1131"/>
                    </a:lnTo>
                    <a:lnTo>
                      <a:pt x="1589" y="1134"/>
                    </a:lnTo>
                    <a:lnTo>
                      <a:pt x="1587" y="1143"/>
                    </a:lnTo>
                    <a:lnTo>
                      <a:pt x="1587" y="1143"/>
                    </a:lnTo>
                    <a:lnTo>
                      <a:pt x="1582" y="1154"/>
                    </a:lnTo>
                    <a:lnTo>
                      <a:pt x="1576" y="1165"/>
                    </a:lnTo>
                    <a:lnTo>
                      <a:pt x="1576" y="1165"/>
                    </a:lnTo>
                    <a:lnTo>
                      <a:pt x="1573" y="1169"/>
                    </a:lnTo>
                    <a:lnTo>
                      <a:pt x="1569" y="1171"/>
                    </a:lnTo>
                    <a:lnTo>
                      <a:pt x="1560" y="1172"/>
                    </a:lnTo>
                    <a:lnTo>
                      <a:pt x="1560" y="1172"/>
                    </a:lnTo>
                    <a:lnTo>
                      <a:pt x="1546" y="1172"/>
                    </a:lnTo>
                    <a:lnTo>
                      <a:pt x="1538" y="1174"/>
                    </a:lnTo>
                    <a:lnTo>
                      <a:pt x="1537" y="1178"/>
                    </a:lnTo>
                    <a:lnTo>
                      <a:pt x="1535" y="1180"/>
                    </a:lnTo>
                    <a:lnTo>
                      <a:pt x="1535" y="1180"/>
                    </a:lnTo>
                    <a:lnTo>
                      <a:pt x="1526" y="1185"/>
                    </a:lnTo>
                    <a:lnTo>
                      <a:pt x="1519" y="1191"/>
                    </a:lnTo>
                    <a:lnTo>
                      <a:pt x="1517" y="1192"/>
                    </a:lnTo>
                    <a:lnTo>
                      <a:pt x="1517" y="1196"/>
                    </a:lnTo>
                    <a:lnTo>
                      <a:pt x="1520" y="1196"/>
                    </a:lnTo>
                    <a:lnTo>
                      <a:pt x="1526" y="1198"/>
                    </a:lnTo>
                    <a:lnTo>
                      <a:pt x="1526" y="1198"/>
                    </a:lnTo>
                    <a:lnTo>
                      <a:pt x="1531" y="1196"/>
                    </a:lnTo>
                    <a:lnTo>
                      <a:pt x="1537" y="1194"/>
                    </a:lnTo>
                    <a:lnTo>
                      <a:pt x="1546" y="1189"/>
                    </a:lnTo>
                    <a:lnTo>
                      <a:pt x="1551" y="1185"/>
                    </a:lnTo>
                    <a:lnTo>
                      <a:pt x="1555" y="1185"/>
                    </a:lnTo>
                    <a:lnTo>
                      <a:pt x="1560" y="1187"/>
                    </a:lnTo>
                    <a:lnTo>
                      <a:pt x="1566" y="1191"/>
                    </a:lnTo>
                    <a:lnTo>
                      <a:pt x="1566" y="1191"/>
                    </a:lnTo>
                    <a:lnTo>
                      <a:pt x="1571" y="1201"/>
                    </a:lnTo>
                    <a:lnTo>
                      <a:pt x="1575" y="1207"/>
                    </a:lnTo>
                    <a:lnTo>
                      <a:pt x="1576" y="1207"/>
                    </a:lnTo>
                    <a:lnTo>
                      <a:pt x="1580" y="1209"/>
                    </a:lnTo>
                    <a:lnTo>
                      <a:pt x="1580" y="1209"/>
                    </a:lnTo>
                    <a:lnTo>
                      <a:pt x="1584" y="1207"/>
                    </a:lnTo>
                    <a:lnTo>
                      <a:pt x="1586" y="1203"/>
                    </a:lnTo>
                    <a:lnTo>
                      <a:pt x="1587" y="1194"/>
                    </a:lnTo>
                    <a:lnTo>
                      <a:pt x="1587" y="1194"/>
                    </a:lnTo>
                    <a:lnTo>
                      <a:pt x="1589" y="1189"/>
                    </a:lnTo>
                    <a:lnTo>
                      <a:pt x="1591" y="1187"/>
                    </a:lnTo>
                    <a:lnTo>
                      <a:pt x="1595" y="1185"/>
                    </a:lnTo>
                    <a:lnTo>
                      <a:pt x="1595" y="1185"/>
                    </a:lnTo>
                    <a:lnTo>
                      <a:pt x="1602" y="1185"/>
                    </a:lnTo>
                    <a:lnTo>
                      <a:pt x="1609" y="1187"/>
                    </a:lnTo>
                    <a:lnTo>
                      <a:pt x="1609" y="1187"/>
                    </a:lnTo>
                    <a:lnTo>
                      <a:pt x="1618" y="1191"/>
                    </a:lnTo>
                    <a:lnTo>
                      <a:pt x="1622" y="1192"/>
                    </a:lnTo>
                    <a:lnTo>
                      <a:pt x="1625" y="1191"/>
                    </a:lnTo>
                    <a:lnTo>
                      <a:pt x="1625" y="1191"/>
                    </a:lnTo>
                    <a:lnTo>
                      <a:pt x="1629" y="1187"/>
                    </a:lnTo>
                    <a:lnTo>
                      <a:pt x="1629" y="1185"/>
                    </a:lnTo>
                    <a:lnTo>
                      <a:pt x="1631" y="1181"/>
                    </a:lnTo>
                    <a:lnTo>
                      <a:pt x="1636" y="1181"/>
                    </a:lnTo>
                    <a:lnTo>
                      <a:pt x="1636" y="1181"/>
                    </a:lnTo>
                    <a:lnTo>
                      <a:pt x="1636" y="1176"/>
                    </a:lnTo>
                    <a:lnTo>
                      <a:pt x="1636" y="1172"/>
                    </a:lnTo>
                    <a:lnTo>
                      <a:pt x="1638" y="1171"/>
                    </a:lnTo>
                    <a:lnTo>
                      <a:pt x="1638" y="1171"/>
                    </a:lnTo>
                    <a:lnTo>
                      <a:pt x="1642" y="1169"/>
                    </a:lnTo>
                    <a:lnTo>
                      <a:pt x="1645" y="1171"/>
                    </a:lnTo>
                    <a:lnTo>
                      <a:pt x="1645" y="1174"/>
                    </a:lnTo>
                    <a:lnTo>
                      <a:pt x="1647" y="1178"/>
                    </a:lnTo>
                    <a:lnTo>
                      <a:pt x="1647" y="1178"/>
                    </a:lnTo>
                    <a:lnTo>
                      <a:pt x="1651" y="1178"/>
                    </a:lnTo>
                    <a:lnTo>
                      <a:pt x="1654" y="1176"/>
                    </a:lnTo>
                    <a:lnTo>
                      <a:pt x="1656" y="1172"/>
                    </a:lnTo>
                    <a:lnTo>
                      <a:pt x="1658" y="1169"/>
                    </a:lnTo>
                    <a:lnTo>
                      <a:pt x="1658" y="1160"/>
                    </a:lnTo>
                    <a:lnTo>
                      <a:pt x="1656" y="1153"/>
                    </a:lnTo>
                    <a:lnTo>
                      <a:pt x="1656" y="1153"/>
                    </a:lnTo>
                    <a:lnTo>
                      <a:pt x="1654" y="1142"/>
                    </a:lnTo>
                    <a:lnTo>
                      <a:pt x="1654" y="1136"/>
                    </a:lnTo>
                    <a:lnTo>
                      <a:pt x="1656" y="1129"/>
                    </a:lnTo>
                    <a:lnTo>
                      <a:pt x="1656" y="1129"/>
                    </a:lnTo>
                    <a:lnTo>
                      <a:pt x="1658" y="1124"/>
                    </a:lnTo>
                    <a:lnTo>
                      <a:pt x="1662" y="1118"/>
                    </a:lnTo>
                    <a:lnTo>
                      <a:pt x="1665" y="1111"/>
                    </a:lnTo>
                    <a:lnTo>
                      <a:pt x="1667" y="1105"/>
                    </a:lnTo>
                    <a:lnTo>
                      <a:pt x="1667" y="1105"/>
                    </a:lnTo>
                    <a:lnTo>
                      <a:pt x="1669" y="1093"/>
                    </a:lnTo>
                    <a:lnTo>
                      <a:pt x="1669" y="1077"/>
                    </a:lnTo>
                    <a:lnTo>
                      <a:pt x="1669" y="1069"/>
                    </a:lnTo>
                    <a:lnTo>
                      <a:pt x="1665" y="1062"/>
                    </a:lnTo>
                    <a:lnTo>
                      <a:pt x="1662" y="1057"/>
                    </a:lnTo>
                    <a:lnTo>
                      <a:pt x="1656" y="1053"/>
                    </a:lnTo>
                    <a:lnTo>
                      <a:pt x="1656" y="1053"/>
                    </a:lnTo>
                    <a:lnTo>
                      <a:pt x="1651" y="1053"/>
                    </a:lnTo>
                    <a:lnTo>
                      <a:pt x="1651" y="1053"/>
                    </a:lnTo>
                    <a:lnTo>
                      <a:pt x="1643" y="1055"/>
                    </a:lnTo>
                    <a:lnTo>
                      <a:pt x="1640" y="1058"/>
                    </a:lnTo>
                    <a:lnTo>
                      <a:pt x="1640" y="1058"/>
                    </a:lnTo>
                    <a:lnTo>
                      <a:pt x="1636" y="1064"/>
                    </a:lnTo>
                    <a:lnTo>
                      <a:pt x="1638" y="1071"/>
                    </a:lnTo>
                    <a:lnTo>
                      <a:pt x="1640" y="1084"/>
                    </a:lnTo>
                    <a:lnTo>
                      <a:pt x="1640" y="1084"/>
                    </a:lnTo>
                    <a:lnTo>
                      <a:pt x="1640" y="1095"/>
                    </a:lnTo>
                    <a:lnTo>
                      <a:pt x="1636" y="1104"/>
                    </a:lnTo>
                    <a:lnTo>
                      <a:pt x="1631" y="1113"/>
                    </a:lnTo>
                    <a:lnTo>
                      <a:pt x="1624" y="1122"/>
                    </a:lnTo>
                    <a:lnTo>
                      <a:pt x="1620" y="1122"/>
                    </a:lnTo>
                    <a:close/>
                    <a:moveTo>
                      <a:pt x="1609" y="736"/>
                    </a:moveTo>
                    <a:lnTo>
                      <a:pt x="1609" y="736"/>
                    </a:lnTo>
                    <a:lnTo>
                      <a:pt x="1609" y="736"/>
                    </a:lnTo>
                    <a:lnTo>
                      <a:pt x="1609" y="736"/>
                    </a:lnTo>
                    <a:lnTo>
                      <a:pt x="1604" y="740"/>
                    </a:lnTo>
                    <a:lnTo>
                      <a:pt x="1604" y="744"/>
                    </a:lnTo>
                    <a:lnTo>
                      <a:pt x="1604" y="745"/>
                    </a:lnTo>
                    <a:lnTo>
                      <a:pt x="1604" y="745"/>
                    </a:lnTo>
                    <a:lnTo>
                      <a:pt x="1604" y="745"/>
                    </a:lnTo>
                    <a:lnTo>
                      <a:pt x="1604" y="745"/>
                    </a:lnTo>
                    <a:lnTo>
                      <a:pt x="1604" y="745"/>
                    </a:lnTo>
                    <a:lnTo>
                      <a:pt x="1604" y="745"/>
                    </a:lnTo>
                    <a:lnTo>
                      <a:pt x="1604" y="745"/>
                    </a:lnTo>
                    <a:lnTo>
                      <a:pt x="1604" y="745"/>
                    </a:lnTo>
                    <a:lnTo>
                      <a:pt x="1604" y="745"/>
                    </a:lnTo>
                    <a:lnTo>
                      <a:pt x="1604" y="745"/>
                    </a:lnTo>
                    <a:lnTo>
                      <a:pt x="1605" y="747"/>
                    </a:lnTo>
                    <a:lnTo>
                      <a:pt x="1605" y="747"/>
                    </a:lnTo>
                    <a:lnTo>
                      <a:pt x="1605" y="747"/>
                    </a:lnTo>
                    <a:lnTo>
                      <a:pt x="1605" y="747"/>
                    </a:lnTo>
                    <a:lnTo>
                      <a:pt x="1607" y="747"/>
                    </a:lnTo>
                    <a:lnTo>
                      <a:pt x="1607" y="747"/>
                    </a:lnTo>
                    <a:lnTo>
                      <a:pt x="1609" y="747"/>
                    </a:lnTo>
                    <a:lnTo>
                      <a:pt x="1609" y="747"/>
                    </a:lnTo>
                    <a:lnTo>
                      <a:pt x="1613" y="747"/>
                    </a:lnTo>
                    <a:lnTo>
                      <a:pt x="1613" y="747"/>
                    </a:lnTo>
                    <a:lnTo>
                      <a:pt x="1611" y="747"/>
                    </a:lnTo>
                    <a:lnTo>
                      <a:pt x="1611" y="747"/>
                    </a:lnTo>
                    <a:lnTo>
                      <a:pt x="1611" y="745"/>
                    </a:lnTo>
                    <a:lnTo>
                      <a:pt x="1611" y="745"/>
                    </a:lnTo>
                    <a:lnTo>
                      <a:pt x="1613" y="744"/>
                    </a:lnTo>
                    <a:lnTo>
                      <a:pt x="1613" y="740"/>
                    </a:lnTo>
                    <a:lnTo>
                      <a:pt x="1611" y="738"/>
                    </a:lnTo>
                    <a:lnTo>
                      <a:pt x="1609" y="736"/>
                    </a:lnTo>
                    <a:lnTo>
                      <a:pt x="1609" y="736"/>
                    </a:lnTo>
                    <a:close/>
                    <a:moveTo>
                      <a:pt x="1124" y="1922"/>
                    </a:moveTo>
                    <a:lnTo>
                      <a:pt x="1124" y="1922"/>
                    </a:lnTo>
                    <a:lnTo>
                      <a:pt x="1124" y="1912"/>
                    </a:lnTo>
                    <a:lnTo>
                      <a:pt x="1120" y="1905"/>
                    </a:lnTo>
                    <a:lnTo>
                      <a:pt x="1117" y="1900"/>
                    </a:lnTo>
                    <a:lnTo>
                      <a:pt x="1111" y="1894"/>
                    </a:lnTo>
                    <a:lnTo>
                      <a:pt x="1111" y="1894"/>
                    </a:lnTo>
                    <a:lnTo>
                      <a:pt x="1097" y="1885"/>
                    </a:lnTo>
                    <a:lnTo>
                      <a:pt x="1091" y="1878"/>
                    </a:lnTo>
                    <a:lnTo>
                      <a:pt x="1088" y="1869"/>
                    </a:lnTo>
                    <a:lnTo>
                      <a:pt x="1088" y="1869"/>
                    </a:lnTo>
                    <a:lnTo>
                      <a:pt x="1084" y="1856"/>
                    </a:lnTo>
                    <a:lnTo>
                      <a:pt x="1082" y="1849"/>
                    </a:lnTo>
                    <a:lnTo>
                      <a:pt x="1079" y="1844"/>
                    </a:lnTo>
                    <a:lnTo>
                      <a:pt x="1079" y="1844"/>
                    </a:lnTo>
                    <a:lnTo>
                      <a:pt x="1068" y="1836"/>
                    </a:lnTo>
                    <a:lnTo>
                      <a:pt x="1057" y="1829"/>
                    </a:lnTo>
                    <a:lnTo>
                      <a:pt x="1048" y="1824"/>
                    </a:lnTo>
                    <a:lnTo>
                      <a:pt x="1039" y="1817"/>
                    </a:lnTo>
                    <a:lnTo>
                      <a:pt x="1039" y="1817"/>
                    </a:lnTo>
                    <a:lnTo>
                      <a:pt x="1033" y="1809"/>
                    </a:lnTo>
                    <a:lnTo>
                      <a:pt x="1030" y="1800"/>
                    </a:lnTo>
                    <a:lnTo>
                      <a:pt x="1026" y="1784"/>
                    </a:lnTo>
                    <a:lnTo>
                      <a:pt x="1026" y="1784"/>
                    </a:lnTo>
                    <a:lnTo>
                      <a:pt x="1021" y="1770"/>
                    </a:lnTo>
                    <a:lnTo>
                      <a:pt x="1014" y="1760"/>
                    </a:lnTo>
                    <a:lnTo>
                      <a:pt x="1003" y="1755"/>
                    </a:lnTo>
                    <a:lnTo>
                      <a:pt x="990" y="1750"/>
                    </a:lnTo>
                    <a:lnTo>
                      <a:pt x="990" y="1750"/>
                    </a:lnTo>
                    <a:lnTo>
                      <a:pt x="979" y="1748"/>
                    </a:lnTo>
                    <a:lnTo>
                      <a:pt x="974" y="1746"/>
                    </a:lnTo>
                    <a:lnTo>
                      <a:pt x="968" y="1746"/>
                    </a:lnTo>
                    <a:lnTo>
                      <a:pt x="968" y="1746"/>
                    </a:lnTo>
                    <a:lnTo>
                      <a:pt x="967" y="1748"/>
                    </a:lnTo>
                    <a:lnTo>
                      <a:pt x="967" y="1748"/>
                    </a:lnTo>
                    <a:lnTo>
                      <a:pt x="965" y="1750"/>
                    </a:lnTo>
                    <a:lnTo>
                      <a:pt x="965" y="1753"/>
                    </a:lnTo>
                    <a:lnTo>
                      <a:pt x="968" y="1760"/>
                    </a:lnTo>
                    <a:lnTo>
                      <a:pt x="977" y="1771"/>
                    </a:lnTo>
                    <a:lnTo>
                      <a:pt x="977" y="1771"/>
                    </a:lnTo>
                    <a:lnTo>
                      <a:pt x="997" y="1795"/>
                    </a:lnTo>
                    <a:lnTo>
                      <a:pt x="1006" y="1808"/>
                    </a:lnTo>
                    <a:lnTo>
                      <a:pt x="1014" y="1822"/>
                    </a:lnTo>
                    <a:lnTo>
                      <a:pt x="1014" y="1822"/>
                    </a:lnTo>
                    <a:lnTo>
                      <a:pt x="1024" y="1844"/>
                    </a:lnTo>
                    <a:lnTo>
                      <a:pt x="1039" y="1865"/>
                    </a:lnTo>
                    <a:lnTo>
                      <a:pt x="1039" y="1865"/>
                    </a:lnTo>
                    <a:lnTo>
                      <a:pt x="1048" y="1880"/>
                    </a:lnTo>
                    <a:lnTo>
                      <a:pt x="1057" y="1894"/>
                    </a:lnTo>
                    <a:lnTo>
                      <a:pt x="1073" y="1925"/>
                    </a:lnTo>
                    <a:lnTo>
                      <a:pt x="1073" y="1925"/>
                    </a:lnTo>
                    <a:lnTo>
                      <a:pt x="1082" y="1938"/>
                    </a:lnTo>
                    <a:lnTo>
                      <a:pt x="1088" y="1941"/>
                    </a:lnTo>
                    <a:lnTo>
                      <a:pt x="1095" y="1947"/>
                    </a:lnTo>
                    <a:lnTo>
                      <a:pt x="1095" y="1947"/>
                    </a:lnTo>
                    <a:lnTo>
                      <a:pt x="1100" y="1949"/>
                    </a:lnTo>
                    <a:lnTo>
                      <a:pt x="1108" y="1952"/>
                    </a:lnTo>
                    <a:lnTo>
                      <a:pt x="1115" y="1952"/>
                    </a:lnTo>
                    <a:lnTo>
                      <a:pt x="1119" y="1952"/>
                    </a:lnTo>
                    <a:lnTo>
                      <a:pt x="1122" y="1950"/>
                    </a:lnTo>
                    <a:lnTo>
                      <a:pt x="1122" y="1950"/>
                    </a:lnTo>
                    <a:lnTo>
                      <a:pt x="1126" y="1943"/>
                    </a:lnTo>
                    <a:lnTo>
                      <a:pt x="1126" y="1936"/>
                    </a:lnTo>
                    <a:lnTo>
                      <a:pt x="1124" y="1922"/>
                    </a:lnTo>
                    <a:lnTo>
                      <a:pt x="1124" y="1922"/>
                    </a:lnTo>
                    <a:close/>
                    <a:moveTo>
                      <a:pt x="729" y="1674"/>
                    </a:moveTo>
                    <a:lnTo>
                      <a:pt x="729" y="1674"/>
                    </a:lnTo>
                    <a:lnTo>
                      <a:pt x="728" y="1677"/>
                    </a:lnTo>
                    <a:lnTo>
                      <a:pt x="728" y="1677"/>
                    </a:lnTo>
                    <a:lnTo>
                      <a:pt x="726" y="1679"/>
                    </a:lnTo>
                    <a:lnTo>
                      <a:pt x="726" y="1679"/>
                    </a:lnTo>
                    <a:lnTo>
                      <a:pt x="728" y="1681"/>
                    </a:lnTo>
                    <a:lnTo>
                      <a:pt x="728" y="1683"/>
                    </a:lnTo>
                    <a:lnTo>
                      <a:pt x="728" y="1683"/>
                    </a:lnTo>
                    <a:lnTo>
                      <a:pt x="729" y="1684"/>
                    </a:lnTo>
                    <a:lnTo>
                      <a:pt x="729" y="1688"/>
                    </a:lnTo>
                    <a:lnTo>
                      <a:pt x="729" y="1688"/>
                    </a:lnTo>
                    <a:lnTo>
                      <a:pt x="722" y="1706"/>
                    </a:lnTo>
                    <a:lnTo>
                      <a:pt x="722" y="1706"/>
                    </a:lnTo>
                    <a:lnTo>
                      <a:pt x="724" y="1715"/>
                    </a:lnTo>
                    <a:lnTo>
                      <a:pt x="728" y="1726"/>
                    </a:lnTo>
                    <a:lnTo>
                      <a:pt x="728" y="1726"/>
                    </a:lnTo>
                    <a:lnTo>
                      <a:pt x="729" y="1737"/>
                    </a:lnTo>
                    <a:lnTo>
                      <a:pt x="731" y="1744"/>
                    </a:lnTo>
                    <a:lnTo>
                      <a:pt x="733" y="1746"/>
                    </a:lnTo>
                    <a:lnTo>
                      <a:pt x="737" y="1746"/>
                    </a:lnTo>
                    <a:lnTo>
                      <a:pt x="746" y="1742"/>
                    </a:lnTo>
                    <a:lnTo>
                      <a:pt x="746" y="1742"/>
                    </a:lnTo>
                    <a:lnTo>
                      <a:pt x="751" y="1741"/>
                    </a:lnTo>
                    <a:lnTo>
                      <a:pt x="755" y="1739"/>
                    </a:lnTo>
                    <a:lnTo>
                      <a:pt x="757" y="1737"/>
                    </a:lnTo>
                    <a:lnTo>
                      <a:pt x="757" y="1737"/>
                    </a:lnTo>
                    <a:lnTo>
                      <a:pt x="758" y="1732"/>
                    </a:lnTo>
                    <a:lnTo>
                      <a:pt x="758" y="1724"/>
                    </a:lnTo>
                    <a:lnTo>
                      <a:pt x="758" y="1717"/>
                    </a:lnTo>
                    <a:lnTo>
                      <a:pt x="757" y="1712"/>
                    </a:lnTo>
                    <a:lnTo>
                      <a:pt x="757" y="1712"/>
                    </a:lnTo>
                    <a:lnTo>
                      <a:pt x="749" y="1699"/>
                    </a:lnTo>
                    <a:lnTo>
                      <a:pt x="740" y="1688"/>
                    </a:lnTo>
                    <a:lnTo>
                      <a:pt x="729" y="1674"/>
                    </a:lnTo>
                    <a:lnTo>
                      <a:pt x="729" y="1674"/>
                    </a:lnTo>
                    <a:close/>
                    <a:moveTo>
                      <a:pt x="1330" y="1656"/>
                    </a:moveTo>
                    <a:lnTo>
                      <a:pt x="1330" y="1656"/>
                    </a:lnTo>
                    <a:lnTo>
                      <a:pt x="1325" y="1656"/>
                    </a:lnTo>
                    <a:lnTo>
                      <a:pt x="1321" y="1659"/>
                    </a:lnTo>
                    <a:lnTo>
                      <a:pt x="1321" y="1659"/>
                    </a:lnTo>
                    <a:lnTo>
                      <a:pt x="1319" y="1661"/>
                    </a:lnTo>
                    <a:lnTo>
                      <a:pt x="1318" y="1665"/>
                    </a:lnTo>
                    <a:lnTo>
                      <a:pt x="1316" y="1672"/>
                    </a:lnTo>
                    <a:lnTo>
                      <a:pt x="1316" y="1672"/>
                    </a:lnTo>
                    <a:lnTo>
                      <a:pt x="1316" y="1675"/>
                    </a:lnTo>
                    <a:lnTo>
                      <a:pt x="1314" y="1679"/>
                    </a:lnTo>
                    <a:lnTo>
                      <a:pt x="1307" y="1683"/>
                    </a:lnTo>
                    <a:lnTo>
                      <a:pt x="1307" y="1683"/>
                    </a:lnTo>
                    <a:lnTo>
                      <a:pt x="1301" y="1688"/>
                    </a:lnTo>
                    <a:lnTo>
                      <a:pt x="1300" y="1690"/>
                    </a:lnTo>
                    <a:lnTo>
                      <a:pt x="1301" y="1694"/>
                    </a:lnTo>
                    <a:lnTo>
                      <a:pt x="1301" y="1694"/>
                    </a:lnTo>
                    <a:lnTo>
                      <a:pt x="1309" y="1694"/>
                    </a:lnTo>
                    <a:lnTo>
                      <a:pt x="1314" y="1692"/>
                    </a:lnTo>
                    <a:lnTo>
                      <a:pt x="1318" y="1688"/>
                    </a:lnTo>
                    <a:lnTo>
                      <a:pt x="1321" y="1683"/>
                    </a:lnTo>
                    <a:lnTo>
                      <a:pt x="1321" y="1683"/>
                    </a:lnTo>
                    <a:lnTo>
                      <a:pt x="1327" y="1677"/>
                    </a:lnTo>
                    <a:lnTo>
                      <a:pt x="1332" y="1672"/>
                    </a:lnTo>
                    <a:lnTo>
                      <a:pt x="1334" y="1666"/>
                    </a:lnTo>
                    <a:lnTo>
                      <a:pt x="1336" y="1663"/>
                    </a:lnTo>
                    <a:lnTo>
                      <a:pt x="1334" y="1659"/>
                    </a:lnTo>
                    <a:lnTo>
                      <a:pt x="1334" y="1659"/>
                    </a:lnTo>
                    <a:lnTo>
                      <a:pt x="1332" y="1656"/>
                    </a:lnTo>
                    <a:lnTo>
                      <a:pt x="1330" y="1656"/>
                    </a:lnTo>
                    <a:lnTo>
                      <a:pt x="1330" y="1656"/>
                    </a:lnTo>
                    <a:close/>
                    <a:moveTo>
                      <a:pt x="1428" y="1688"/>
                    </a:moveTo>
                    <a:lnTo>
                      <a:pt x="1428" y="1688"/>
                    </a:lnTo>
                    <a:lnTo>
                      <a:pt x="1424" y="1688"/>
                    </a:lnTo>
                    <a:lnTo>
                      <a:pt x="1424" y="1688"/>
                    </a:lnTo>
                    <a:lnTo>
                      <a:pt x="1423" y="1690"/>
                    </a:lnTo>
                    <a:lnTo>
                      <a:pt x="1421" y="1694"/>
                    </a:lnTo>
                    <a:lnTo>
                      <a:pt x="1417" y="1699"/>
                    </a:lnTo>
                    <a:lnTo>
                      <a:pt x="1417" y="1699"/>
                    </a:lnTo>
                    <a:lnTo>
                      <a:pt x="1412" y="1703"/>
                    </a:lnTo>
                    <a:lnTo>
                      <a:pt x="1403" y="1704"/>
                    </a:lnTo>
                    <a:lnTo>
                      <a:pt x="1386" y="1704"/>
                    </a:lnTo>
                    <a:lnTo>
                      <a:pt x="1386" y="1704"/>
                    </a:lnTo>
                    <a:lnTo>
                      <a:pt x="1381" y="1704"/>
                    </a:lnTo>
                    <a:lnTo>
                      <a:pt x="1377" y="1706"/>
                    </a:lnTo>
                    <a:lnTo>
                      <a:pt x="1374" y="1710"/>
                    </a:lnTo>
                    <a:lnTo>
                      <a:pt x="1374" y="1715"/>
                    </a:lnTo>
                    <a:lnTo>
                      <a:pt x="1374" y="1715"/>
                    </a:lnTo>
                    <a:lnTo>
                      <a:pt x="1376" y="1719"/>
                    </a:lnTo>
                    <a:lnTo>
                      <a:pt x="1377" y="1721"/>
                    </a:lnTo>
                    <a:lnTo>
                      <a:pt x="1386" y="1721"/>
                    </a:lnTo>
                    <a:lnTo>
                      <a:pt x="1386" y="1721"/>
                    </a:lnTo>
                    <a:lnTo>
                      <a:pt x="1395" y="1721"/>
                    </a:lnTo>
                    <a:lnTo>
                      <a:pt x="1401" y="1722"/>
                    </a:lnTo>
                    <a:lnTo>
                      <a:pt x="1405" y="1724"/>
                    </a:lnTo>
                    <a:lnTo>
                      <a:pt x="1405" y="1724"/>
                    </a:lnTo>
                    <a:lnTo>
                      <a:pt x="1406" y="1728"/>
                    </a:lnTo>
                    <a:lnTo>
                      <a:pt x="1406" y="1732"/>
                    </a:lnTo>
                    <a:lnTo>
                      <a:pt x="1406" y="1735"/>
                    </a:lnTo>
                    <a:lnTo>
                      <a:pt x="1406" y="1739"/>
                    </a:lnTo>
                    <a:lnTo>
                      <a:pt x="1406" y="1739"/>
                    </a:lnTo>
                    <a:lnTo>
                      <a:pt x="1408" y="1742"/>
                    </a:lnTo>
                    <a:lnTo>
                      <a:pt x="1414" y="1746"/>
                    </a:lnTo>
                    <a:lnTo>
                      <a:pt x="1419" y="1748"/>
                    </a:lnTo>
                    <a:lnTo>
                      <a:pt x="1424" y="1748"/>
                    </a:lnTo>
                    <a:lnTo>
                      <a:pt x="1424" y="1748"/>
                    </a:lnTo>
                    <a:lnTo>
                      <a:pt x="1428" y="1744"/>
                    </a:lnTo>
                    <a:lnTo>
                      <a:pt x="1428" y="1741"/>
                    </a:lnTo>
                    <a:lnTo>
                      <a:pt x="1428" y="1735"/>
                    </a:lnTo>
                    <a:lnTo>
                      <a:pt x="1426" y="1730"/>
                    </a:lnTo>
                    <a:lnTo>
                      <a:pt x="1426" y="1730"/>
                    </a:lnTo>
                    <a:lnTo>
                      <a:pt x="1424" y="1724"/>
                    </a:lnTo>
                    <a:lnTo>
                      <a:pt x="1426" y="1721"/>
                    </a:lnTo>
                    <a:lnTo>
                      <a:pt x="1434" y="1713"/>
                    </a:lnTo>
                    <a:lnTo>
                      <a:pt x="1434" y="1713"/>
                    </a:lnTo>
                    <a:lnTo>
                      <a:pt x="1437" y="1710"/>
                    </a:lnTo>
                    <a:lnTo>
                      <a:pt x="1437" y="1706"/>
                    </a:lnTo>
                    <a:lnTo>
                      <a:pt x="1437" y="1706"/>
                    </a:lnTo>
                    <a:lnTo>
                      <a:pt x="1434" y="1697"/>
                    </a:lnTo>
                    <a:lnTo>
                      <a:pt x="1432" y="1692"/>
                    </a:lnTo>
                    <a:lnTo>
                      <a:pt x="1428" y="1688"/>
                    </a:lnTo>
                    <a:lnTo>
                      <a:pt x="1428" y="1688"/>
                    </a:lnTo>
                    <a:close/>
                    <a:moveTo>
                      <a:pt x="1359" y="1373"/>
                    </a:moveTo>
                    <a:lnTo>
                      <a:pt x="1359" y="1373"/>
                    </a:lnTo>
                    <a:lnTo>
                      <a:pt x="1356" y="1377"/>
                    </a:lnTo>
                    <a:lnTo>
                      <a:pt x="1350" y="1382"/>
                    </a:lnTo>
                    <a:lnTo>
                      <a:pt x="1350" y="1382"/>
                    </a:lnTo>
                    <a:lnTo>
                      <a:pt x="1343" y="1393"/>
                    </a:lnTo>
                    <a:lnTo>
                      <a:pt x="1336" y="1406"/>
                    </a:lnTo>
                    <a:lnTo>
                      <a:pt x="1336" y="1413"/>
                    </a:lnTo>
                    <a:lnTo>
                      <a:pt x="1336" y="1420"/>
                    </a:lnTo>
                    <a:lnTo>
                      <a:pt x="1338" y="1426"/>
                    </a:lnTo>
                    <a:lnTo>
                      <a:pt x="1343" y="1431"/>
                    </a:lnTo>
                    <a:lnTo>
                      <a:pt x="1343" y="1431"/>
                    </a:lnTo>
                    <a:lnTo>
                      <a:pt x="1348" y="1431"/>
                    </a:lnTo>
                    <a:lnTo>
                      <a:pt x="1354" y="1431"/>
                    </a:lnTo>
                    <a:lnTo>
                      <a:pt x="1359" y="1428"/>
                    </a:lnTo>
                    <a:lnTo>
                      <a:pt x="1365" y="1424"/>
                    </a:lnTo>
                    <a:lnTo>
                      <a:pt x="1374" y="1413"/>
                    </a:lnTo>
                    <a:lnTo>
                      <a:pt x="1377" y="1404"/>
                    </a:lnTo>
                    <a:lnTo>
                      <a:pt x="1377" y="1404"/>
                    </a:lnTo>
                    <a:lnTo>
                      <a:pt x="1377" y="1397"/>
                    </a:lnTo>
                    <a:lnTo>
                      <a:pt x="1376" y="1390"/>
                    </a:lnTo>
                    <a:lnTo>
                      <a:pt x="1370" y="1379"/>
                    </a:lnTo>
                    <a:lnTo>
                      <a:pt x="1370" y="1379"/>
                    </a:lnTo>
                    <a:lnTo>
                      <a:pt x="1368" y="1375"/>
                    </a:lnTo>
                    <a:lnTo>
                      <a:pt x="1365" y="1373"/>
                    </a:lnTo>
                    <a:lnTo>
                      <a:pt x="1363" y="1373"/>
                    </a:lnTo>
                    <a:lnTo>
                      <a:pt x="1359" y="1373"/>
                    </a:lnTo>
                    <a:lnTo>
                      <a:pt x="1359" y="1373"/>
                    </a:lnTo>
                    <a:close/>
                    <a:moveTo>
                      <a:pt x="1175" y="1829"/>
                    </a:moveTo>
                    <a:lnTo>
                      <a:pt x="1175" y="1829"/>
                    </a:lnTo>
                    <a:lnTo>
                      <a:pt x="1173" y="1836"/>
                    </a:lnTo>
                    <a:lnTo>
                      <a:pt x="1171" y="1844"/>
                    </a:lnTo>
                    <a:lnTo>
                      <a:pt x="1173" y="1851"/>
                    </a:lnTo>
                    <a:lnTo>
                      <a:pt x="1175" y="1858"/>
                    </a:lnTo>
                    <a:lnTo>
                      <a:pt x="1175" y="1858"/>
                    </a:lnTo>
                    <a:lnTo>
                      <a:pt x="1176" y="1865"/>
                    </a:lnTo>
                    <a:lnTo>
                      <a:pt x="1180" y="1871"/>
                    </a:lnTo>
                    <a:lnTo>
                      <a:pt x="1189" y="1880"/>
                    </a:lnTo>
                    <a:lnTo>
                      <a:pt x="1189" y="1880"/>
                    </a:lnTo>
                    <a:lnTo>
                      <a:pt x="1191" y="1887"/>
                    </a:lnTo>
                    <a:lnTo>
                      <a:pt x="1193" y="1894"/>
                    </a:lnTo>
                    <a:lnTo>
                      <a:pt x="1196" y="1902"/>
                    </a:lnTo>
                    <a:lnTo>
                      <a:pt x="1200" y="1909"/>
                    </a:lnTo>
                    <a:lnTo>
                      <a:pt x="1200" y="1909"/>
                    </a:lnTo>
                    <a:lnTo>
                      <a:pt x="1204" y="1912"/>
                    </a:lnTo>
                    <a:lnTo>
                      <a:pt x="1209" y="1914"/>
                    </a:lnTo>
                    <a:lnTo>
                      <a:pt x="1222" y="1918"/>
                    </a:lnTo>
                    <a:lnTo>
                      <a:pt x="1234" y="1918"/>
                    </a:lnTo>
                    <a:lnTo>
                      <a:pt x="1245" y="1916"/>
                    </a:lnTo>
                    <a:lnTo>
                      <a:pt x="1245" y="1916"/>
                    </a:lnTo>
                    <a:lnTo>
                      <a:pt x="1251" y="1914"/>
                    </a:lnTo>
                    <a:lnTo>
                      <a:pt x="1256" y="1914"/>
                    </a:lnTo>
                    <a:lnTo>
                      <a:pt x="1256" y="1914"/>
                    </a:lnTo>
                    <a:lnTo>
                      <a:pt x="1260" y="1914"/>
                    </a:lnTo>
                    <a:lnTo>
                      <a:pt x="1263" y="1916"/>
                    </a:lnTo>
                    <a:lnTo>
                      <a:pt x="1263" y="1916"/>
                    </a:lnTo>
                    <a:lnTo>
                      <a:pt x="1269" y="1918"/>
                    </a:lnTo>
                    <a:lnTo>
                      <a:pt x="1274" y="1918"/>
                    </a:lnTo>
                    <a:lnTo>
                      <a:pt x="1285" y="1914"/>
                    </a:lnTo>
                    <a:lnTo>
                      <a:pt x="1285" y="1914"/>
                    </a:lnTo>
                    <a:lnTo>
                      <a:pt x="1289" y="1912"/>
                    </a:lnTo>
                    <a:lnTo>
                      <a:pt x="1291" y="1909"/>
                    </a:lnTo>
                    <a:lnTo>
                      <a:pt x="1294" y="1902"/>
                    </a:lnTo>
                    <a:lnTo>
                      <a:pt x="1294" y="1902"/>
                    </a:lnTo>
                    <a:lnTo>
                      <a:pt x="1298" y="1893"/>
                    </a:lnTo>
                    <a:lnTo>
                      <a:pt x="1300" y="1884"/>
                    </a:lnTo>
                    <a:lnTo>
                      <a:pt x="1300" y="1873"/>
                    </a:lnTo>
                    <a:lnTo>
                      <a:pt x="1300" y="1864"/>
                    </a:lnTo>
                    <a:lnTo>
                      <a:pt x="1300" y="1864"/>
                    </a:lnTo>
                    <a:lnTo>
                      <a:pt x="1298" y="1858"/>
                    </a:lnTo>
                    <a:lnTo>
                      <a:pt x="1298" y="1855"/>
                    </a:lnTo>
                    <a:lnTo>
                      <a:pt x="1298" y="1851"/>
                    </a:lnTo>
                    <a:lnTo>
                      <a:pt x="1298" y="1851"/>
                    </a:lnTo>
                    <a:lnTo>
                      <a:pt x="1303" y="1846"/>
                    </a:lnTo>
                    <a:lnTo>
                      <a:pt x="1309" y="1844"/>
                    </a:lnTo>
                    <a:lnTo>
                      <a:pt x="1309" y="1844"/>
                    </a:lnTo>
                    <a:lnTo>
                      <a:pt x="1318" y="1842"/>
                    </a:lnTo>
                    <a:lnTo>
                      <a:pt x="1319" y="1840"/>
                    </a:lnTo>
                    <a:lnTo>
                      <a:pt x="1321" y="1836"/>
                    </a:lnTo>
                    <a:lnTo>
                      <a:pt x="1321" y="1836"/>
                    </a:lnTo>
                    <a:lnTo>
                      <a:pt x="1321" y="1833"/>
                    </a:lnTo>
                    <a:lnTo>
                      <a:pt x="1319" y="1831"/>
                    </a:lnTo>
                    <a:lnTo>
                      <a:pt x="1314" y="1826"/>
                    </a:lnTo>
                    <a:lnTo>
                      <a:pt x="1314" y="1826"/>
                    </a:lnTo>
                    <a:lnTo>
                      <a:pt x="1307" y="1820"/>
                    </a:lnTo>
                    <a:lnTo>
                      <a:pt x="1303" y="1813"/>
                    </a:lnTo>
                    <a:lnTo>
                      <a:pt x="1303" y="1813"/>
                    </a:lnTo>
                    <a:lnTo>
                      <a:pt x="1301" y="1804"/>
                    </a:lnTo>
                    <a:lnTo>
                      <a:pt x="1300" y="1800"/>
                    </a:lnTo>
                    <a:lnTo>
                      <a:pt x="1300" y="1795"/>
                    </a:lnTo>
                    <a:lnTo>
                      <a:pt x="1300" y="1795"/>
                    </a:lnTo>
                    <a:lnTo>
                      <a:pt x="1301" y="1786"/>
                    </a:lnTo>
                    <a:lnTo>
                      <a:pt x="1307" y="1775"/>
                    </a:lnTo>
                    <a:lnTo>
                      <a:pt x="1307" y="1775"/>
                    </a:lnTo>
                    <a:lnTo>
                      <a:pt x="1312" y="1771"/>
                    </a:lnTo>
                    <a:lnTo>
                      <a:pt x="1318" y="1768"/>
                    </a:lnTo>
                    <a:lnTo>
                      <a:pt x="1323" y="1764"/>
                    </a:lnTo>
                    <a:lnTo>
                      <a:pt x="1327" y="1759"/>
                    </a:lnTo>
                    <a:lnTo>
                      <a:pt x="1327" y="1759"/>
                    </a:lnTo>
                    <a:lnTo>
                      <a:pt x="1329" y="1757"/>
                    </a:lnTo>
                    <a:lnTo>
                      <a:pt x="1327" y="1753"/>
                    </a:lnTo>
                    <a:lnTo>
                      <a:pt x="1323" y="1751"/>
                    </a:lnTo>
                    <a:lnTo>
                      <a:pt x="1314" y="1746"/>
                    </a:lnTo>
                    <a:lnTo>
                      <a:pt x="1314" y="1746"/>
                    </a:lnTo>
                    <a:lnTo>
                      <a:pt x="1310" y="1742"/>
                    </a:lnTo>
                    <a:lnTo>
                      <a:pt x="1309" y="1737"/>
                    </a:lnTo>
                    <a:lnTo>
                      <a:pt x="1305" y="1732"/>
                    </a:lnTo>
                    <a:lnTo>
                      <a:pt x="1301" y="1728"/>
                    </a:lnTo>
                    <a:lnTo>
                      <a:pt x="1301" y="1728"/>
                    </a:lnTo>
                    <a:lnTo>
                      <a:pt x="1298" y="1728"/>
                    </a:lnTo>
                    <a:lnTo>
                      <a:pt x="1294" y="1728"/>
                    </a:lnTo>
                    <a:lnTo>
                      <a:pt x="1291" y="1730"/>
                    </a:lnTo>
                    <a:lnTo>
                      <a:pt x="1287" y="1732"/>
                    </a:lnTo>
                    <a:lnTo>
                      <a:pt x="1287" y="1732"/>
                    </a:lnTo>
                    <a:lnTo>
                      <a:pt x="1280" y="1741"/>
                    </a:lnTo>
                    <a:lnTo>
                      <a:pt x="1274" y="1751"/>
                    </a:lnTo>
                    <a:lnTo>
                      <a:pt x="1274" y="1751"/>
                    </a:lnTo>
                    <a:lnTo>
                      <a:pt x="1272" y="1759"/>
                    </a:lnTo>
                    <a:lnTo>
                      <a:pt x="1271" y="1764"/>
                    </a:lnTo>
                    <a:lnTo>
                      <a:pt x="1269" y="1768"/>
                    </a:lnTo>
                    <a:lnTo>
                      <a:pt x="1269" y="1768"/>
                    </a:lnTo>
                    <a:lnTo>
                      <a:pt x="1263" y="1773"/>
                    </a:lnTo>
                    <a:lnTo>
                      <a:pt x="1256" y="1775"/>
                    </a:lnTo>
                    <a:lnTo>
                      <a:pt x="1256" y="1775"/>
                    </a:lnTo>
                    <a:lnTo>
                      <a:pt x="1249" y="1779"/>
                    </a:lnTo>
                    <a:lnTo>
                      <a:pt x="1242" y="1782"/>
                    </a:lnTo>
                    <a:lnTo>
                      <a:pt x="1238" y="1788"/>
                    </a:lnTo>
                    <a:lnTo>
                      <a:pt x="1236" y="1795"/>
                    </a:lnTo>
                    <a:lnTo>
                      <a:pt x="1236" y="1795"/>
                    </a:lnTo>
                    <a:lnTo>
                      <a:pt x="1236" y="1802"/>
                    </a:lnTo>
                    <a:lnTo>
                      <a:pt x="1234" y="1806"/>
                    </a:lnTo>
                    <a:lnTo>
                      <a:pt x="1231" y="1811"/>
                    </a:lnTo>
                    <a:lnTo>
                      <a:pt x="1225" y="1813"/>
                    </a:lnTo>
                    <a:lnTo>
                      <a:pt x="1225" y="1813"/>
                    </a:lnTo>
                    <a:lnTo>
                      <a:pt x="1213" y="1818"/>
                    </a:lnTo>
                    <a:lnTo>
                      <a:pt x="1213" y="1818"/>
                    </a:lnTo>
                    <a:lnTo>
                      <a:pt x="1207" y="1822"/>
                    </a:lnTo>
                    <a:lnTo>
                      <a:pt x="1204" y="1824"/>
                    </a:lnTo>
                    <a:lnTo>
                      <a:pt x="1200" y="1824"/>
                    </a:lnTo>
                    <a:lnTo>
                      <a:pt x="1200" y="1824"/>
                    </a:lnTo>
                    <a:lnTo>
                      <a:pt x="1186" y="1822"/>
                    </a:lnTo>
                    <a:lnTo>
                      <a:pt x="1180" y="1824"/>
                    </a:lnTo>
                    <a:lnTo>
                      <a:pt x="1176" y="1826"/>
                    </a:lnTo>
                    <a:lnTo>
                      <a:pt x="1175" y="1829"/>
                    </a:lnTo>
                    <a:lnTo>
                      <a:pt x="1175" y="1829"/>
                    </a:lnTo>
                    <a:close/>
                    <a:moveTo>
                      <a:pt x="1258" y="2012"/>
                    </a:moveTo>
                    <a:lnTo>
                      <a:pt x="1258" y="2012"/>
                    </a:lnTo>
                    <a:lnTo>
                      <a:pt x="1260" y="2010"/>
                    </a:lnTo>
                    <a:lnTo>
                      <a:pt x="1260" y="2007"/>
                    </a:lnTo>
                    <a:lnTo>
                      <a:pt x="1258" y="1999"/>
                    </a:lnTo>
                    <a:lnTo>
                      <a:pt x="1258" y="1999"/>
                    </a:lnTo>
                    <a:lnTo>
                      <a:pt x="1258" y="1996"/>
                    </a:lnTo>
                    <a:lnTo>
                      <a:pt x="1256" y="1994"/>
                    </a:lnTo>
                    <a:lnTo>
                      <a:pt x="1256" y="1994"/>
                    </a:lnTo>
                    <a:lnTo>
                      <a:pt x="1254" y="1992"/>
                    </a:lnTo>
                    <a:lnTo>
                      <a:pt x="1251" y="1992"/>
                    </a:lnTo>
                    <a:lnTo>
                      <a:pt x="1245" y="1994"/>
                    </a:lnTo>
                    <a:lnTo>
                      <a:pt x="1245" y="1994"/>
                    </a:lnTo>
                    <a:lnTo>
                      <a:pt x="1242" y="1992"/>
                    </a:lnTo>
                    <a:lnTo>
                      <a:pt x="1238" y="1988"/>
                    </a:lnTo>
                    <a:lnTo>
                      <a:pt x="1234" y="1981"/>
                    </a:lnTo>
                    <a:lnTo>
                      <a:pt x="1234" y="1981"/>
                    </a:lnTo>
                    <a:lnTo>
                      <a:pt x="1231" y="1974"/>
                    </a:lnTo>
                    <a:lnTo>
                      <a:pt x="1227" y="1972"/>
                    </a:lnTo>
                    <a:lnTo>
                      <a:pt x="1224" y="1970"/>
                    </a:lnTo>
                    <a:lnTo>
                      <a:pt x="1224" y="1970"/>
                    </a:lnTo>
                    <a:lnTo>
                      <a:pt x="1216" y="1970"/>
                    </a:lnTo>
                    <a:lnTo>
                      <a:pt x="1211" y="1970"/>
                    </a:lnTo>
                    <a:lnTo>
                      <a:pt x="1211" y="1970"/>
                    </a:lnTo>
                    <a:lnTo>
                      <a:pt x="1207" y="1969"/>
                    </a:lnTo>
                    <a:lnTo>
                      <a:pt x="1205" y="1969"/>
                    </a:lnTo>
                    <a:lnTo>
                      <a:pt x="1205" y="1969"/>
                    </a:lnTo>
                    <a:lnTo>
                      <a:pt x="1204" y="1969"/>
                    </a:lnTo>
                    <a:lnTo>
                      <a:pt x="1202" y="1970"/>
                    </a:lnTo>
                    <a:lnTo>
                      <a:pt x="1200" y="1972"/>
                    </a:lnTo>
                    <a:lnTo>
                      <a:pt x="1198" y="1974"/>
                    </a:lnTo>
                    <a:lnTo>
                      <a:pt x="1198" y="1974"/>
                    </a:lnTo>
                    <a:lnTo>
                      <a:pt x="1193" y="1974"/>
                    </a:lnTo>
                    <a:lnTo>
                      <a:pt x="1187" y="1972"/>
                    </a:lnTo>
                    <a:lnTo>
                      <a:pt x="1178" y="1969"/>
                    </a:lnTo>
                    <a:lnTo>
                      <a:pt x="1178" y="1969"/>
                    </a:lnTo>
                    <a:lnTo>
                      <a:pt x="1175" y="1967"/>
                    </a:lnTo>
                    <a:lnTo>
                      <a:pt x="1171" y="1965"/>
                    </a:lnTo>
                    <a:lnTo>
                      <a:pt x="1171" y="1965"/>
                    </a:lnTo>
                    <a:lnTo>
                      <a:pt x="1166" y="1961"/>
                    </a:lnTo>
                    <a:lnTo>
                      <a:pt x="1160" y="1960"/>
                    </a:lnTo>
                    <a:lnTo>
                      <a:pt x="1160" y="1960"/>
                    </a:lnTo>
                    <a:lnTo>
                      <a:pt x="1157" y="1960"/>
                    </a:lnTo>
                    <a:lnTo>
                      <a:pt x="1155" y="1960"/>
                    </a:lnTo>
                    <a:lnTo>
                      <a:pt x="1148" y="1963"/>
                    </a:lnTo>
                    <a:lnTo>
                      <a:pt x="1148" y="1963"/>
                    </a:lnTo>
                    <a:lnTo>
                      <a:pt x="1142" y="1963"/>
                    </a:lnTo>
                    <a:lnTo>
                      <a:pt x="1138" y="1963"/>
                    </a:lnTo>
                    <a:lnTo>
                      <a:pt x="1138" y="1963"/>
                    </a:lnTo>
                    <a:lnTo>
                      <a:pt x="1129" y="1965"/>
                    </a:lnTo>
                    <a:lnTo>
                      <a:pt x="1129" y="1965"/>
                    </a:lnTo>
                    <a:lnTo>
                      <a:pt x="1126" y="1967"/>
                    </a:lnTo>
                    <a:lnTo>
                      <a:pt x="1124" y="1972"/>
                    </a:lnTo>
                    <a:lnTo>
                      <a:pt x="1124" y="1972"/>
                    </a:lnTo>
                    <a:lnTo>
                      <a:pt x="1124" y="1978"/>
                    </a:lnTo>
                    <a:lnTo>
                      <a:pt x="1128" y="1979"/>
                    </a:lnTo>
                    <a:lnTo>
                      <a:pt x="1137" y="1983"/>
                    </a:lnTo>
                    <a:lnTo>
                      <a:pt x="1137" y="1983"/>
                    </a:lnTo>
                    <a:lnTo>
                      <a:pt x="1148" y="1988"/>
                    </a:lnTo>
                    <a:lnTo>
                      <a:pt x="1153" y="1990"/>
                    </a:lnTo>
                    <a:lnTo>
                      <a:pt x="1160" y="1992"/>
                    </a:lnTo>
                    <a:lnTo>
                      <a:pt x="1160" y="1992"/>
                    </a:lnTo>
                    <a:lnTo>
                      <a:pt x="1173" y="1994"/>
                    </a:lnTo>
                    <a:lnTo>
                      <a:pt x="1186" y="1999"/>
                    </a:lnTo>
                    <a:lnTo>
                      <a:pt x="1186" y="1999"/>
                    </a:lnTo>
                    <a:lnTo>
                      <a:pt x="1193" y="2001"/>
                    </a:lnTo>
                    <a:lnTo>
                      <a:pt x="1198" y="2003"/>
                    </a:lnTo>
                    <a:lnTo>
                      <a:pt x="1213" y="2003"/>
                    </a:lnTo>
                    <a:lnTo>
                      <a:pt x="1213" y="2003"/>
                    </a:lnTo>
                    <a:lnTo>
                      <a:pt x="1225" y="2003"/>
                    </a:lnTo>
                    <a:lnTo>
                      <a:pt x="1231" y="2003"/>
                    </a:lnTo>
                    <a:lnTo>
                      <a:pt x="1236" y="2005"/>
                    </a:lnTo>
                    <a:lnTo>
                      <a:pt x="1236" y="2005"/>
                    </a:lnTo>
                    <a:lnTo>
                      <a:pt x="1247" y="2012"/>
                    </a:lnTo>
                    <a:lnTo>
                      <a:pt x="1252" y="2014"/>
                    </a:lnTo>
                    <a:lnTo>
                      <a:pt x="1256" y="2014"/>
                    </a:lnTo>
                    <a:lnTo>
                      <a:pt x="1258" y="2012"/>
                    </a:lnTo>
                    <a:lnTo>
                      <a:pt x="1258" y="2012"/>
                    </a:lnTo>
                    <a:close/>
                    <a:moveTo>
                      <a:pt x="1204" y="1505"/>
                    </a:moveTo>
                    <a:lnTo>
                      <a:pt x="1204" y="1505"/>
                    </a:lnTo>
                    <a:lnTo>
                      <a:pt x="1207" y="1500"/>
                    </a:lnTo>
                    <a:lnTo>
                      <a:pt x="1207" y="1493"/>
                    </a:lnTo>
                    <a:lnTo>
                      <a:pt x="1207" y="1493"/>
                    </a:lnTo>
                    <a:lnTo>
                      <a:pt x="1207" y="1485"/>
                    </a:lnTo>
                    <a:lnTo>
                      <a:pt x="1207" y="1485"/>
                    </a:lnTo>
                    <a:lnTo>
                      <a:pt x="1209" y="1482"/>
                    </a:lnTo>
                    <a:lnTo>
                      <a:pt x="1209" y="1478"/>
                    </a:lnTo>
                    <a:lnTo>
                      <a:pt x="1207" y="1476"/>
                    </a:lnTo>
                    <a:lnTo>
                      <a:pt x="1207" y="1476"/>
                    </a:lnTo>
                    <a:lnTo>
                      <a:pt x="1205" y="1475"/>
                    </a:lnTo>
                    <a:lnTo>
                      <a:pt x="1202" y="1475"/>
                    </a:lnTo>
                    <a:lnTo>
                      <a:pt x="1195" y="1476"/>
                    </a:lnTo>
                    <a:lnTo>
                      <a:pt x="1195" y="1476"/>
                    </a:lnTo>
                    <a:lnTo>
                      <a:pt x="1191" y="1478"/>
                    </a:lnTo>
                    <a:lnTo>
                      <a:pt x="1191" y="1478"/>
                    </a:lnTo>
                    <a:lnTo>
                      <a:pt x="1182" y="1482"/>
                    </a:lnTo>
                    <a:lnTo>
                      <a:pt x="1178" y="1485"/>
                    </a:lnTo>
                    <a:lnTo>
                      <a:pt x="1175" y="1489"/>
                    </a:lnTo>
                    <a:lnTo>
                      <a:pt x="1173" y="1494"/>
                    </a:lnTo>
                    <a:lnTo>
                      <a:pt x="1173" y="1498"/>
                    </a:lnTo>
                    <a:lnTo>
                      <a:pt x="1175" y="1504"/>
                    </a:lnTo>
                    <a:lnTo>
                      <a:pt x="1178" y="1509"/>
                    </a:lnTo>
                    <a:lnTo>
                      <a:pt x="1178" y="1509"/>
                    </a:lnTo>
                    <a:lnTo>
                      <a:pt x="1180" y="1511"/>
                    </a:lnTo>
                    <a:lnTo>
                      <a:pt x="1184" y="1513"/>
                    </a:lnTo>
                    <a:lnTo>
                      <a:pt x="1191" y="1514"/>
                    </a:lnTo>
                    <a:lnTo>
                      <a:pt x="1198" y="1511"/>
                    </a:lnTo>
                    <a:lnTo>
                      <a:pt x="1204" y="1505"/>
                    </a:lnTo>
                    <a:lnTo>
                      <a:pt x="1204" y="1505"/>
                    </a:lnTo>
                    <a:close/>
                    <a:moveTo>
                      <a:pt x="2389" y="458"/>
                    </a:moveTo>
                    <a:lnTo>
                      <a:pt x="2389" y="458"/>
                    </a:lnTo>
                    <a:lnTo>
                      <a:pt x="2382" y="447"/>
                    </a:lnTo>
                    <a:lnTo>
                      <a:pt x="2373" y="440"/>
                    </a:lnTo>
                    <a:lnTo>
                      <a:pt x="2364" y="434"/>
                    </a:lnTo>
                    <a:lnTo>
                      <a:pt x="2351" y="432"/>
                    </a:lnTo>
                    <a:lnTo>
                      <a:pt x="2351" y="432"/>
                    </a:lnTo>
                    <a:lnTo>
                      <a:pt x="2342" y="431"/>
                    </a:lnTo>
                    <a:lnTo>
                      <a:pt x="2333" y="427"/>
                    </a:lnTo>
                    <a:lnTo>
                      <a:pt x="2324" y="423"/>
                    </a:lnTo>
                    <a:lnTo>
                      <a:pt x="2315" y="418"/>
                    </a:lnTo>
                    <a:lnTo>
                      <a:pt x="2315" y="418"/>
                    </a:lnTo>
                    <a:lnTo>
                      <a:pt x="2275" y="385"/>
                    </a:lnTo>
                    <a:lnTo>
                      <a:pt x="2275" y="385"/>
                    </a:lnTo>
                    <a:lnTo>
                      <a:pt x="2262" y="376"/>
                    </a:lnTo>
                    <a:lnTo>
                      <a:pt x="2250" y="369"/>
                    </a:lnTo>
                    <a:lnTo>
                      <a:pt x="2250" y="369"/>
                    </a:lnTo>
                    <a:lnTo>
                      <a:pt x="2244" y="365"/>
                    </a:lnTo>
                    <a:lnTo>
                      <a:pt x="2241" y="364"/>
                    </a:lnTo>
                    <a:lnTo>
                      <a:pt x="2228" y="362"/>
                    </a:lnTo>
                    <a:lnTo>
                      <a:pt x="2228" y="362"/>
                    </a:lnTo>
                    <a:lnTo>
                      <a:pt x="2210" y="355"/>
                    </a:lnTo>
                    <a:lnTo>
                      <a:pt x="2194" y="349"/>
                    </a:lnTo>
                    <a:lnTo>
                      <a:pt x="2194" y="349"/>
                    </a:lnTo>
                    <a:lnTo>
                      <a:pt x="2177" y="340"/>
                    </a:lnTo>
                    <a:lnTo>
                      <a:pt x="2159" y="335"/>
                    </a:lnTo>
                    <a:lnTo>
                      <a:pt x="2159" y="335"/>
                    </a:lnTo>
                    <a:lnTo>
                      <a:pt x="2150" y="331"/>
                    </a:lnTo>
                    <a:lnTo>
                      <a:pt x="2139" y="331"/>
                    </a:lnTo>
                    <a:lnTo>
                      <a:pt x="2130" y="331"/>
                    </a:lnTo>
                    <a:lnTo>
                      <a:pt x="2121" y="335"/>
                    </a:lnTo>
                    <a:lnTo>
                      <a:pt x="2121" y="335"/>
                    </a:lnTo>
                    <a:lnTo>
                      <a:pt x="2107" y="347"/>
                    </a:lnTo>
                    <a:lnTo>
                      <a:pt x="2098" y="351"/>
                    </a:lnTo>
                    <a:lnTo>
                      <a:pt x="2089" y="353"/>
                    </a:lnTo>
                    <a:lnTo>
                      <a:pt x="2089" y="353"/>
                    </a:lnTo>
                    <a:lnTo>
                      <a:pt x="2081" y="351"/>
                    </a:lnTo>
                    <a:lnTo>
                      <a:pt x="2076" y="349"/>
                    </a:lnTo>
                    <a:lnTo>
                      <a:pt x="2065" y="346"/>
                    </a:lnTo>
                    <a:lnTo>
                      <a:pt x="2065" y="346"/>
                    </a:lnTo>
                    <a:lnTo>
                      <a:pt x="2054" y="344"/>
                    </a:lnTo>
                    <a:lnTo>
                      <a:pt x="2043" y="344"/>
                    </a:lnTo>
                    <a:lnTo>
                      <a:pt x="2024" y="347"/>
                    </a:lnTo>
                    <a:lnTo>
                      <a:pt x="2002" y="353"/>
                    </a:lnTo>
                    <a:lnTo>
                      <a:pt x="1991" y="355"/>
                    </a:lnTo>
                    <a:lnTo>
                      <a:pt x="1982" y="355"/>
                    </a:lnTo>
                    <a:lnTo>
                      <a:pt x="1982" y="355"/>
                    </a:lnTo>
                    <a:lnTo>
                      <a:pt x="1971" y="351"/>
                    </a:lnTo>
                    <a:lnTo>
                      <a:pt x="1964" y="347"/>
                    </a:lnTo>
                    <a:lnTo>
                      <a:pt x="1946" y="335"/>
                    </a:lnTo>
                    <a:lnTo>
                      <a:pt x="1946" y="335"/>
                    </a:lnTo>
                    <a:lnTo>
                      <a:pt x="1929" y="324"/>
                    </a:lnTo>
                    <a:lnTo>
                      <a:pt x="1910" y="317"/>
                    </a:lnTo>
                    <a:lnTo>
                      <a:pt x="1910" y="317"/>
                    </a:lnTo>
                    <a:lnTo>
                      <a:pt x="1900" y="315"/>
                    </a:lnTo>
                    <a:lnTo>
                      <a:pt x="1893" y="313"/>
                    </a:lnTo>
                    <a:lnTo>
                      <a:pt x="1877" y="315"/>
                    </a:lnTo>
                    <a:lnTo>
                      <a:pt x="1861" y="318"/>
                    </a:lnTo>
                    <a:lnTo>
                      <a:pt x="1844" y="322"/>
                    </a:lnTo>
                    <a:lnTo>
                      <a:pt x="1844" y="322"/>
                    </a:lnTo>
                    <a:lnTo>
                      <a:pt x="1824" y="322"/>
                    </a:lnTo>
                    <a:lnTo>
                      <a:pt x="1814" y="322"/>
                    </a:lnTo>
                    <a:lnTo>
                      <a:pt x="1805" y="320"/>
                    </a:lnTo>
                    <a:lnTo>
                      <a:pt x="1805" y="320"/>
                    </a:lnTo>
                    <a:lnTo>
                      <a:pt x="1799" y="318"/>
                    </a:lnTo>
                    <a:lnTo>
                      <a:pt x="1796" y="315"/>
                    </a:lnTo>
                    <a:lnTo>
                      <a:pt x="1794" y="313"/>
                    </a:lnTo>
                    <a:lnTo>
                      <a:pt x="1794" y="309"/>
                    </a:lnTo>
                    <a:lnTo>
                      <a:pt x="1796" y="304"/>
                    </a:lnTo>
                    <a:lnTo>
                      <a:pt x="1796" y="295"/>
                    </a:lnTo>
                    <a:lnTo>
                      <a:pt x="1796" y="295"/>
                    </a:lnTo>
                    <a:lnTo>
                      <a:pt x="1794" y="289"/>
                    </a:lnTo>
                    <a:lnTo>
                      <a:pt x="1788" y="286"/>
                    </a:lnTo>
                    <a:lnTo>
                      <a:pt x="1781" y="282"/>
                    </a:lnTo>
                    <a:lnTo>
                      <a:pt x="1776" y="282"/>
                    </a:lnTo>
                    <a:lnTo>
                      <a:pt x="1776" y="282"/>
                    </a:lnTo>
                    <a:lnTo>
                      <a:pt x="1768" y="282"/>
                    </a:lnTo>
                    <a:lnTo>
                      <a:pt x="1763" y="282"/>
                    </a:lnTo>
                    <a:lnTo>
                      <a:pt x="1759" y="286"/>
                    </a:lnTo>
                    <a:lnTo>
                      <a:pt x="1754" y="291"/>
                    </a:lnTo>
                    <a:lnTo>
                      <a:pt x="1754" y="291"/>
                    </a:lnTo>
                    <a:lnTo>
                      <a:pt x="1748" y="297"/>
                    </a:lnTo>
                    <a:lnTo>
                      <a:pt x="1743" y="298"/>
                    </a:lnTo>
                    <a:lnTo>
                      <a:pt x="1736" y="300"/>
                    </a:lnTo>
                    <a:lnTo>
                      <a:pt x="1729" y="300"/>
                    </a:lnTo>
                    <a:lnTo>
                      <a:pt x="1729" y="300"/>
                    </a:lnTo>
                    <a:lnTo>
                      <a:pt x="1721" y="298"/>
                    </a:lnTo>
                    <a:lnTo>
                      <a:pt x="1718" y="295"/>
                    </a:lnTo>
                    <a:lnTo>
                      <a:pt x="1716" y="288"/>
                    </a:lnTo>
                    <a:lnTo>
                      <a:pt x="1714" y="282"/>
                    </a:lnTo>
                    <a:lnTo>
                      <a:pt x="1714" y="282"/>
                    </a:lnTo>
                    <a:lnTo>
                      <a:pt x="1712" y="277"/>
                    </a:lnTo>
                    <a:lnTo>
                      <a:pt x="1710" y="275"/>
                    </a:lnTo>
                    <a:lnTo>
                      <a:pt x="1703" y="271"/>
                    </a:lnTo>
                    <a:lnTo>
                      <a:pt x="1694" y="268"/>
                    </a:lnTo>
                    <a:lnTo>
                      <a:pt x="1685" y="268"/>
                    </a:lnTo>
                    <a:lnTo>
                      <a:pt x="1685" y="268"/>
                    </a:lnTo>
                    <a:lnTo>
                      <a:pt x="1671" y="266"/>
                    </a:lnTo>
                    <a:lnTo>
                      <a:pt x="1662" y="266"/>
                    </a:lnTo>
                    <a:lnTo>
                      <a:pt x="1654" y="270"/>
                    </a:lnTo>
                    <a:lnTo>
                      <a:pt x="1654" y="270"/>
                    </a:lnTo>
                    <a:lnTo>
                      <a:pt x="1651" y="271"/>
                    </a:lnTo>
                    <a:lnTo>
                      <a:pt x="1651" y="275"/>
                    </a:lnTo>
                    <a:lnTo>
                      <a:pt x="1651" y="275"/>
                    </a:lnTo>
                    <a:lnTo>
                      <a:pt x="1649" y="275"/>
                    </a:lnTo>
                    <a:lnTo>
                      <a:pt x="1651" y="277"/>
                    </a:lnTo>
                    <a:lnTo>
                      <a:pt x="1651" y="277"/>
                    </a:lnTo>
                    <a:lnTo>
                      <a:pt x="1651" y="280"/>
                    </a:lnTo>
                    <a:lnTo>
                      <a:pt x="1651" y="284"/>
                    </a:lnTo>
                    <a:lnTo>
                      <a:pt x="1651" y="284"/>
                    </a:lnTo>
                    <a:lnTo>
                      <a:pt x="1647" y="291"/>
                    </a:lnTo>
                    <a:lnTo>
                      <a:pt x="1645" y="297"/>
                    </a:lnTo>
                    <a:lnTo>
                      <a:pt x="1645" y="297"/>
                    </a:lnTo>
                    <a:lnTo>
                      <a:pt x="1645" y="304"/>
                    </a:lnTo>
                    <a:lnTo>
                      <a:pt x="1643" y="304"/>
                    </a:lnTo>
                    <a:lnTo>
                      <a:pt x="1638" y="304"/>
                    </a:lnTo>
                    <a:lnTo>
                      <a:pt x="1638" y="304"/>
                    </a:lnTo>
                    <a:lnTo>
                      <a:pt x="1633" y="304"/>
                    </a:lnTo>
                    <a:lnTo>
                      <a:pt x="1629" y="302"/>
                    </a:lnTo>
                    <a:lnTo>
                      <a:pt x="1627" y="298"/>
                    </a:lnTo>
                    <a:lnTo>
                      <a:pt x="1624" y="297"/>
                    </a:lnTo>
                    <a:lnTo>
                      <a:pt x="1624" y="297"/>
                    </a:lnTo>
                    <a:lnTo>
                      <a:pt x="1618" y="298"/>
                    </a:lnTo>
                    <a:lnTo>
                      <a:pt x="1616" y="300"/>
                    </a:lnTo>
                    <a:lnTo>
                      <a:pt x="1616" y="304"/>
                    </a:lnTo>
                    <a:lnTo>
                      <a:pt x="1615" y="308"/>
                    </a:lnTo>
                    <a:lnTo>
                      <a:pt x="1615" y="308"/>
                    </a:lnTo>
                    <a:lnTo>
                      <a:pt x="1611" y="309"/>
                    </a:lnTo>
                    <a:lnTo>
                      <a:pt x="1607" y="311"/>
                    </a:lnTo>
                    <a:lnTo>
                      <a:pt x="1604" y="309"/>
                    </a:lnTo>
                    <a:lnTo>
                      <a:pt x="1600" y="308"/>
                    </a:lnTo>
                    <a:lnTo>
                      <a:pt x="1586" y="298"/>
                    </a:lnTo>
                    <a:lnTo>
                      <a:pt x="1586" y="298"/>
                    </a:lnTo>
                    <a:lnTo>
                      <a:pt x="1580" y="295"/>
                    </a:lnTo>
                    <a:lnTo>
                      <a:pt x="1576" y="293"/>
                    </a:lnTo>
                    <a:lnTo>
                      <a:pt x="1573" y="293"/>
                    </a:lnTo>
                    <a:lnTo>
                      <a:pt x="1573" y="293"/>
                    </a:lnTo>
                    <a:lnTo>
                      <a:pt x="1569" y="293"/>
                    </a:lnTo>
                    <a:lnTo>
                      <a:pt x="1567" y="295"/>
                    </a:lnTo>
                    <a:lnTo>
                      <a:pt x="1564" y="298"/>
                    </a:lnTo>
                    <a:lnTo>
                      <a:pt x="1564" y="298"/>
                    </a:lnTo>
                    <a:lnTo>
                      <a:pt x="1557" y="298"/>
                    </a:lnTo>
                    <a:lnTo>
                      <a:pt x="1551" y="297"/>
                    </a:lnTo>
                    <a:lnTo>
                      <a:pt x="1538" y="289"/>
                    </a:lnTo>
                    <a:lnTo>
                      <a:pt x="1538" y="289"/>
                    </a:lnTo>
                    <a:lnTo>
                      <a:pt x="1531" y="288"/>
                    </a:lnTo>
                    <a:lnTo>
                      <a:pt x="1526" y="289"/>
                    </a:lnTo>
                    <a:lnTo>
                      <a:pt x="1522" y="293"/>
                    </a:lnTo>
                    <a:lnTo>
                      <a:pt x="1522" y="297"/>
                    </a:lnTo>
                    <a:lnTo>
                      <a:pt x="1522" y="300"/>
                    </a:lnTo>
                    <a:lnTo>
                      <a:pt x="1522" y="300"/>
                    </a:lnTo>
                    <a:lnTo>
                      <a:pt x="1526" y="306"/>
                    </a:lnTo>
                    <a:lnTo>
                      <a:pt x="1529" y="311"/>
                    </a:lnTo>
                    <a:lnTo>
                      <a:pt x="1531" y="315"/>
                    </a:lnTo>
                    <a:lnTo>
                      <a:pt x="1531" y="317"/>
                    </a:lnTo>
                    <a:lnTo>
                      <a:pt x="1529" y="320"/>
                    </a:lnTo>
                    <a:lnTo>
                      <a:pt x="1528" y="324"/>
                    </a:lnTo>
                    <a:lnTo>
                      <a:pt x="1528" y="324"/>
                    </a:lnTo>
                    <a:lnTo>
                      <a:pt x="1524" y="326"/>
                    </a:lnTo>
                    <a:lnTo>
                      <a:pt x="1520" y="326"/>
                    </a:lnTo>
                    <a:lnTo>
                      <a:pt x="1515" y="324"/>
                    </a:lnTo>
                    <a:lnTo>
                      <a:pt x="1510" y="320"/>
                    </a:lnTo>
                    <a:lnTo>
                      <a:pt x="1506" y="315"/>
                    </a:lnTo>
                    <a:lnTo>
                      <a:pt x="1506" y="315"/>
                    </a:lnTo>
                    <a:lnTo>
                      <a:pt x="1500" y="311"/>
                    </a:lnTo>
                    <a:lnTo>
                      <a:pt x="1495" y="309"/>
                    </a:lnTo>
                    <a:lnTo>
                      <a:pt x="1495" y="309"/>
                    </a:lnTo>
                    <a:lnTo>
                      <a:pt x="1490" y="309"/>
                    </a:lnTo>
                    <a:lnTo>
                      <a:pt x="1486" y="309"/>
                    </a:lnTo>
                    <a:lnTo>
                      <a:pt x="1484" y="306"/>
                    </a:lnTo>
                    <a:lnTo>
                      <a:pt x="1484" y="306"/>
                    </a:lnTo>
                    <a:lnTo>
                      <a:pt x="1484" y="302"/>
                    </a:lnTo>
                    <a:lnTo>
                      <a:pt x="1482" y="297"/>
                    </a:lnTo>
                    <a:lnTo>
                      <a:pt x="1482" y="297"/>
                    </a:lnTo>
                    <a:lnTo>
                      <a:pt x="1479" y="295"/>
                    </a:lnTo>
                    <a:lnTo>
                      <a:pt x="1477" y="293"/>
                    </a:lnTo>
                    <a:lnTo>
                      <a:pt x="1470" y="293"/>
                    </a:lnTo>
                    <a:lnTo>
                      <a:pt x="1470" y="293"/>
                    </a:lnTo>
                    <a:lnTo>
                      <a:pt x="1464" y="291"/>
                    </a:lnTo>
                    <a:lnTo>
                      <a:pt x="1462" y="288"/>
                    </a:lnTo>
                    <a:lnTo>
                      <a:pt x="1461" y="284"/>
                    </a:lnTo>
                    <a:lnTo>
                      <a:pt x="1459" y="279"/>
                    </a:lnTo>
                    <a:lnTo>
                      <a:pt x="1459" y="279"/>
                    </a:lnTo>
                    <a:lnTo>
                      <a:pt x="1453" y="277"/>
                    </a:lnTo>
                    <a:lnTo>
                      <a:pt x="1448" y="275"/>
                    </a:lnTo>
                    <a:lnTo>
                      <a:pt x="1434" y="275"/>
                    </a:lnTo>
                    <a:lnTo>
                      <a:pt x="1426" y="275"/>
                    </a:lnTo>
                    <a:lnTo>
                      <a:pt x="1421" y="273"/>
                    </a:lnTo>
                    <a:lnTo>
                      <a:pt x="1417" y="268"/>
                    </a:lnTo>
                    <a:lnTo>
                      <a:pt x="1417" y="260"/>
                    </a:lnTo>
                    <a:lnTo>
                      <a:pt x="1417" y="260"/>
                    </a:lnTo>
                    <a:lnTo>
                      <a:pt x="1419" y="257"/>
                    </a:lnTo>
                    <a:lnTo>
                      <a:pt x="1421" y="255"/>
                    </a:lnTo>
                    <a:lnTo>
                      <a:pt x="1424" y="253"/>
                    </a:lnTo>
                    <a:lnTo>
                      <a:pt x="1430" y="250"/>
                    </a:lnTo>
                    <a:lnTo>
                      <a:pt x="1432" y="248"/>
                    </a:lnTo>
                    <a:lnTo>
                      <a:pt x="1434" y="246"/>
                    </a:lnTo>
                    <a:lnTo>
                      <a:pt x="1434" y="246"/>
                    </a:lnTo>
                    <a:lnTo>
                      <a:pt x="1434" y="241"/>
                    </a:lnTo>
                    <a:lnTo>
                      <a:pt x="1430" y="235"/>
                    </a:lnTo>
                    <a:lnTo>
                      <a:pt x="1424" y="230"/>
                    </a:lnTo>
                    <a:lnTo>
                      <a:pt x="1419" y="226"/>
                    </a:lnTo>
                    <a:lnTo>
                      <a:pt x="1412" y="222"/>
                    </a:lnTo>
                    <a:lnTo>
                      <a:pt x="1403" y="221"/>
                    </a:lnTo>
                    <a:lnTo>
                      <a:pt x="1397" y="221"/>
                    </a:lnTo>
                    <a:lnTo>
                      <a:pt x="1392" y="222"/>
                    </a:lnTo>
                    <a:lnTo>
                      <a:pt x="1392" y="222"/>
                    </a:lnTo>
                    <a:lnTo>
                      <a:pt x="1388" y="224"/>
                    </a:lnTo>
                    <a:lnTo>
                      <a:pt x="1385" y="228"/>
                    </a:lnTo>
                    <a:lnTo>
                      <a:pt x="1383" y="233"/>
                    </a:lnTo>
                    <a:lnTo>
                      <a:pt x="1381" y="237"/>
                    </a:lnTo>
                    <a:lnTo>
                      <a:pt x="1381" y="237"/>
                    </a:lnTo>
                    <a:lnTo>
                      <a:pt x="1383" y="241"/>
                    </a:lnTo>
                    <a:lnTo>
                      <a:pt x="1385" y="242"/>
                    </a:lnTo>
                    <a:lnTo>
                      <a:pt x="1390" y="244"/>
                    </a:lnTo>
                    <a:lnTo>
                      <a:pt x="1395" y="244"/>
                    </a:lnTo>
                    <a:lnTo>
                      <a:pt x="1401" y="248"/>
                    </a:lnTo>
                    <a:lnTo>
                      <a:pt x="1401" y="248"/>
                    </a:lnTo>
                    <a:lnTo>
                      <a:pt x="1405" y="251"/>
                    </a:lnTo>
                    <a:lnTo>
                      <a:pt x="1403" y="257"/>
                    </a:lnTo>
                    <a:lnTo>
                      <a:pt x="1399" y="260"/>
                    </a:lnTo>
                    <a:lnTo>
                      <a:pt x="1394" y="262"/>
                    </a:lnTo>
                    <a:lnTo>
                      <a:pt x="1394" y="262"/>
                    </a:lnTo>
                    <a:lnTo>
                      <a:pt x="1386" y="262"/>
                    </a:lnTo>
                    <a:lnTo>
                      <a:pt x="1381" y="260"/>
                    </a:lnTo>
                    <a:lnTo>
                      <a:pt x="1367" y="255"/>
                    </a:lnTo>
                    <a:lnTo>
                      <a:pt x="1367" y="255"/>
                    </a:lnTo>
                    <a:lnTo>
                      <a:pt x="1356" y="253"/>
                    </a:lnTo>
                    <a:lnTo>
                      <a:pt x="1345" y="255"/>
                    </a:lnTo>
                    <a:lnTo>
                      <a:pt x="1334" y="255"/>
                    </a:lnTo>
                    <a:lnTo>
                      <a:pt x="1325" y="253"/>
                    </a:lnTo>
                    <a:lnTo>
                      <a:pt x="1325" y="253"/>
                    </a:lnTo>
                    <a:lnTo>
                      <a:pt x="1321" y="251"/>
                    </a:lnTo>
                    <a:lnTo>
                      <a:pt x="1319" y="248"/>
                    </a:lnTo>
                    <a:lnTo>
                      <a:pt x="1316" y="242"/>
                    </a:lnTo>
                    <a:lnTo>
                      <a:pt x="1316" y="242"/>
                    </a:lnTo>
                    <a:lnTo>
                      <a:pt x="1310" y="235"/>
                    </a:lnTo>
                    <a:lnTo>
                      <a:pt x="1303" y="232"/>
                    </a:lnTo>
                    <a:lnTo>
                      <a:pt x="1303" y="232"/>
                    </a:lnTo>
                    <a:lnTo>
                      <a:pt x="1292" y="228"/>
                    </a:lnTo>
                    <a:lnTo>
                      <a:pt x="1281" y="226"/>
                    </a:lnTo>
                    <a:lnTo>
                      <a:pt x="1272" y="226"/>
                    </a:lnTo>
                    <a:lnTo>
                      <a:pt x="1262" y="230"/>
                    </a:lnTo>
                    <a:lnTo>
                      <a:pt x="1262" y="230"/>
                    </a:lnTo>
                    <a:lnTo>
                      <a:pt x="1254" y="232"/>
                    </a:lnTo>
                    <a:lnTo>
                      <a:pt x="1251" y="233"/>
                    </a:lnTo>
                    <a:lnTo>
                      <a:pt x="1243" y="244"/>
                    </a:lnTo>
                    <a:lnTo>
                      <a:pt x="1243" y="244"/>
                    </a:lnTo>
                    <a:lnTo>
                      <a:pt x="1240" y="248"/>
                    </a:lnTo>
                    <a:lnTo>
                      <a:pt x="1236" y="250"/>
                    </a:lnTo>
                    <a:lnTo>
                      <a:pt x="1233" y="248"/>
                    </a:lnTo>
                    <a:lnTo>
                      <a:pt x="1229" y="244"/>
                    </a:lnTo>
                    <a:lnTo>
                      <a:pt x="1229" y="244"/>
                    </a:lnTo>
                    <a:lnTo>
                      <a:pt x="1229" y="241"/>
                    </a:lnTo>
                    <a:lnTo>
                      <a:pt x="1229" y="237"/>
                    </a:lnTo>
                    <a:lnTo>
                      <a:pt x="1227" y="233"/>
                    </a:lnTo>
                    <a:lnTo>
                      <a:pt x="1222" y="233"/>
                    </a:lnTo>
                    <a:lnTo>
                      <a:pt x="1222" y="233"/>
                    </a:lnTo>
                    <a:lnTo>
                      <a:pt x="1220" y="235"/>
                    </a:lnTo>
                    <a:lnTo>
                      <a:pt x="1218" y="237"/>
                    </a:lnTo>
                    <a:lnTo>
                      <a:pt x="1214" y="239"/>
                    </a:lnTo>
                    <a:lnTo>
                      <a:pt x="1213" y="239"/>
                    </a:lnTo>
                    <a:lnTo>
                      <a:pt x="1213" y="239"/>
                    </a:lnTo>
                    <a:lnTo>
                      <a:pt x="1209" y="237"/>
                    </a:lnTo>
                    <a:lnTo>
                      <a:pt x="1207" y="235"/>
                    </a:lnTo>
                    <a:lnTo>
                      <a:pt x="1204" y="232"/>
                    </a:lnTo>
                    <a:lnTo>
                      <a:pt x="1204" y="232"/>
                    </a:lnTo>
                    <a:lnTo>
                      <a:pt x="1198" y="230"/>
                    </a:lnTo>
                    <a:lnTo>
                      <a:pt x="1195" y="232"/>
                    </a:lnTo>
                    <a:lnTo>
                      <a:pt x="1189" y="233"/>
                    </a:lnTo>
                    <a:lnTo>
                      <a:pt x="1186" y="237"/>
                    </a:lnTo>
                    <a:lnTo>
                      <a:pt x="1186" y="237"/>
                    </a:lnTo>
                    <a:lnTo>
                      <a:pt x="1184" y="242"/>
                    </a:lnTo>
                    <a:lnTo>
                      <a:pt x="1186" y="246"/>
                    </a:lnTo>
                    <a:lnTo>
                      <a:pt x="1187" y="250"/>
                    </a:lnTo>
                    <a:lnTo>
                      <a:pt x="1187" y="255"/>
                    </a:lnTo>
                    <a:lnTo>
                      <a:pt x="1187" y="255"/>
                    </a:lnTo>
                    <a:lnTo>
                      <a:pt x="1178" y="253"/>
                    </a:lnTo>
                    <a:lnTo>
                      <a:pt x="1173" y="251"/>
                    </a:lnTo>
                    <a:lnTo>
                      <a:pt x="1173" y="251"/>
                    </a:lnTo>
                    <a:lnTo>
                      <a:pt x="1167" y="253"/>
                    </a:lnTo>
                    <a:lnTo>
                      <a:pt x="1164" y="255"/>
                    </a:lnTo>
                    <a:lnTo>
                      <a:pt x="1160" y="259"/>
                    </a:lnTo>
                    <a:lnTo>
                      <a:pt x="1157" y="259"/>
                    </a:lnTo>
                    <a:lnTo>
                      <a:pt x="1157" y="259"/>
                    </a:lnTo>
                    <a:lnTo>
                      <a:pt x="1153" y="259"/>
                    </a:lnTo>
                    <a:lnTo>
                      <a:pt x="1151" y="257"/>
                    </a:lnTo>
                    <a:lnTo>
                      <a:pt x="1149" y="255"/>
                    </a:lnTo>
                    <a:lnTo>
                      <a:pt x="1149" y="253"/>
                    </a:lnTo>
                    <a:lnTo>
                      <a:pt x="1153" y="248"/>
                    </a:lnTo>
                    <a:lnTo>
                      <a:pt x="1157" y="244"/>
                    </a:lnTo>
                    <a:lnTo>
                      <a:pt x="1157" y="244"/>
                    </a:lnTo>
                    <a:lnTo>
                      <a:pt x="1169" y="239"/>
                    </a:lnTo>
                    <a:lnTo>
                      <a:pt x="1173" y="235"/>
                    </a:lnTo>
                    <a:lnTo>
                      <a:pt x="1178" y="230"/>
                    </a:lnTo>
                    <a:lnTo>
                      <a:pt x="1178" y="230"/>
                    </a:lnTo>
                    <a:lnTo>
                      <a:pt x="1189" y="219"/>
                    </a:lnTo>
                    <a:lnTo>
                      <a:pt x="1195" y="213"/>
                    </a:lnTo>
                    <a:lnTo>
                      <a:pt x="1202" y="210"/>
                    </a:lnTo>
                    <a:lnTo>
                      <a:pt x="1202" y="210"/>
                    </a:lnTo>
                    <a:lnTo>
                      <a:pt x="1211" y="208"/>
                    </a:lnTo>
                    <a:lnTo>
                      <a:pt x="1220" y="208"/>
                    </a:lnTo>
                    <a:lnTo>
                      <a:pt x="1229" y="208"/>
                    </a:lnTo>
                    <a:lnTo>
                      <a:pt x="1238" y="204"/>
                    </a:lnTo>
                    <a:lnTo>
                      <a:pt x="1238" y="204"/>
                    </a:lnTo>
                    <a:lnTo>
                      <a:pt x="1247" y="201"/>
                    </a:lnTo>
                    <a:lnTo>
                      <a:pt x="1251" y="195"/>
                    </a:lnTo>
                    <a:lnTo>
                      <a:pt x="1251" y="190"/>
                    </a:lnTo>
                    <a:lnTo>
                      <a:pt x="1247" y="183"/>
                    </a:lnTo>
                    <a:lnTo>
                      <a:pt x="1247" y="183"/>
                    </a:lnTo>
                    <a:lnTo>
                      <a:pt x="1243" y="177"/>
                    </a:lnTo>
                    <a:lnTo>
                      <a:pt x="1242" y="175"/>
                    </a:lnTo>
                    <a:lnTo>
                      <a:pt x="1242" y="172"/>
                    </a:lnTo>
                    <a:lnTo>
                      <a:pt x="1242" y="172"/>
                    </a:lnTo>
                    <a:lnTo>
                      <a:pt x="1243" y="165"/>
                    </a:lnTo>
                    <a:lnTo>
                      <a:pt x="1243" y="161"/>
                    </a:lnTo>
                    <a:lnTo>
                      <a:pt x="1240" y="156"/>
                    </a:lnTo>
                    <a:lnTo>
                      <a:pt x="1240" y="156"/>
                    </a:lnTo>
                    <a:lnTo>
                      <a:pt x="1234" y="154"/>
                    </a:lnTo>
                    <a:lnTo>
                      <a:pt x="1227" y="150"/>
                    </a:lnTo>
                    <a:lnTo>
                      <a:pt x="1227" y="150"/>
                    </a:lnTo>
                    <a:lnTo>
                      <a:pt x="1225" y="146"/>
                    </a:lnTo>
                    <a:lnTo>
                      <a:pt x="1224" y="143"/>
                    </a:lnTo>
                    <a:lnTo>
                      <a:pt x="1222" y="137"/>
                    </a:lnTo>
                    <a:lnTo>
                      <a:pt x="1218" y="134"/>
                    </a:lnTo>
                    <a:lnTo>
                      <a:pt x="1218" y="134"/>
                    </a:lnTo>
                    <a:lnTo>
                      <a:pt x="1214" y="132"/>
                    </a:lnTo>
                    <a:lnTo>
                      <a:pt x="1211" y="132"/>
                    </a:lnTo>
                    <a:lnTo>
                      <a:pt x="1202" y="136"/>
                    </a:lnTo>
                    <a:lnTo>
                      <a:pt x="1202" y="136"/>
                    </a:lnTo>
                    <a:lnTo>
                      <a:pt x="1191" y="136"/>
                    </a:lnTo>
                    <a:lnTo>
                      <a:pt x="1180" y="137"/>
                    </a:lnTo>
                    <a:lnTo>
                      <a:pt x="1180" y="137"/>
                    </a:lnTo>
                    <a:lnTo>
                      <a:pt x="1175" y="139"/>
                    </a:lnTo>
                    <a:lnTo>
                      <a:pt x="1167" y="143"/>
                    </a:lnTo>
                    <a:lnTo>
                      <a:pt x="1167" y="143"/>
                    </a:lnTo>
                    <a:lnTo>
                      <a:pt x="1162" y="143"/>
                    </a:lnTo>
                    <a:lnTo>
                      <a:pt x="1157" y="141"/>
                    </a:lnTo>
                    <a:lnTo>
                      <a:pt x="1146" y="134"/>
                    </a:lnTo>
                    <a:lnTo>
                      <a:pt x="1129" y="116"/>
                    </a:lnTo>
                    <a:lnTo>
                      <a:pt x="1129" y="116"/>
                    </a:lnTo>
                    <a:lnTo>
                      <a:pt x="1122" y="112"/>
                    </a:lnTo>
                    <a:lnTo>
                      <a:pt x="1115" y="108"/>
                    </a:lnTo>
                    <a:lnTo>
                      <a:pt x="1115" y="108"/>
                    </a:lnTo>
                    <a:lnTo>
                      <a:pt x="1108" y="107"/>
                    </a:lnTo>
                    <a:lnTo>
                      <a:pt x="1099" y="107"/>
                    </a:lnTo>
                    <a:lnTo>
                      <a:pt x="1082" y="110"/>
                    </a:lnTo>
                    <a:lnTo>
                      <a:pt x="1082" y="110"/>
                    </a:lnTo>
                    <a:lnTo>
                      <a:pt x="1066" y="116"/>
                    </a:lnTo>
                    <a:lnTo>
                      <a:pt x="1059" y="119"/>
                    </a:lnTo>
                    <a:lnTo>
                      <a:pt x="1057" y="123"/>
                    </a:lnTo>
                    <a:lnTo>
                      <a:pt x="1057" y="128"/>
                    </a:lnTo>
                    <a:lnTo>
                      <a:pt x="1057" y="128"/>
                    </a:lnTo>
                    <a:lnTo>
                      <a:pt x="1055" y="134"/>
                    </a:lnTo>
                    <a:lnTo>
                      <a:pt x="1057" y="139"/>
                    </a:lnTo>
                    <a:lnTo>
                      <a:pt x="1057" y="139"/>
                    </a:lnTo>
                    <a:lnTo>
                      <a:pt x="1061" y="145"/>
                    </a:lnTo>
                    <a:lnTo>
                      <a:pt x="1061" y="146"/>
                    </a:lnTo>
                    <a:lnTo>
                      <a:pt x="1061" y="148"/>
                    </a:lnTo>
                    <a:lnTo>
                      <a:pt x="1061" y="148"/>
                    </a:lnTo>
                    <a:lnTo>
                      <a:pt x="1057" y="150"/>
                    </a:lnTo>
                    <a:lnTo>
                      <a:pt x="1053" y="150"/>
                    </a:lnTo>
                    <a:lnTo>
                      <a:pt x="1044" y="146"/>
                    </a:lnTo>
                    <a:lnTo>
                      <a:pt x="1035" y="143"/>
                    </a:lnTo>
                    <a:lnTo>
                      <a:pt x="1032" y="141"/>
                    </a:lnTo>
                    <a:lnTo>
                      <a:pt x="1026" y="143"/>
                    </a:lnTo>
                    <a:lnTo>
                      <a:pt x="1026" y="143"/>
                    </a:lnTo>
                    <a:lnTo>
                      <a:pt x="1024" y="145"/>
                    </a:lnTo>
                    <a:lnTo>
                      <a:pt x="1023" y="146"/>
                    </a:lnTo>
                    <a:lnTo>
                      <a:pt x="1021" y="152"/>
                    </a:lnTo>
                    <a:lnTo>
                      <a:pt x="1017" y="156"/>
                    </a:lnTo>
                    <a:lnTo>
                      <a:pt x="1015" y="159"/>
                    </a:lnTo>
                    <a:lnTo>
                      <a:pt x="1012" y="159"/>
                    </a:lnTo>
                    <a:lnTo>
                      <a:pt x="1012" y="159"/>
                    </a:lnTo>
                    <a:lnTo>
                      <a:pt x="1003" y="161"/>
                    </a:lnTo>
                    <a:lnTo>
                      <a:pt x="999" y="157"/>
                    </a:lnTo>
                    <a:lnTo>
                      <a:pt x="995" y="154"/>
                    </a:lnTo>
                    <a:lnTo>
                      <a:pt x="992" y="148"/>
                    </a:lnTo>
                    <a:lnTo>
                      <a:pt x="992" y="148"/>
                    </a:lnTo>
                    <a:lnTo>
                      <a:pt x="986" y="148"/>
                    </a:lnTo>
                    <a:lnTo>
                      <a:pt x="983" y="148"/>
                    </a:lnTo>
                    <a:lnTo>
                      <a:pt x="976" y="156"/>
                    </a:lnTo>
                    <a:lnTo>
                      <a:pt x="976" y="156"/>
                    </a:lnTo>
                    <a:lnTo>
                      <a:pt x="972" y="159"/>
                    </a:lnTo>
                    <a:lnTo>
                      <a:pt x="968" y="159"/>
                    </a:lnTo>
                    <a:lnTo>
                      <a:pt x="959" y="159"/>
                    </a:lnTo>
                    <a:lnTo>
                      <a:pt x="950" y="157"/>
                    </a:lnTo>
                    <a:lnTo>
                      <a:pt x="947" y="157"/>
                    </a:lnTo>
                    <a:lnTo>
                      <a:pt x="941" y="159"/>
                    </a:lnTo>
                    <a:lnTo>
                      <a:pt x="941" y="159"/>
                    </a:lnTo>
                    <a:lnTo>
                      <a:pt x="938" y="163"/>
                    </a:lnTo>
                    <a:lnTo>
                      <a:pt x="932" y="165"/>
                    </a:lnTo>
                    <a:lnTo>
                      <a:pt x="932" y="165"/>
                    </a:lnTo>
                    <a:lnTo>
                      <a:pt x="925" y="163"/>
                    </a:lnTo>
                    <a:lnTo>
                      <a:pt x="916" y="161"/>
                    </a:lnTo>
                    <a:lnTo>
                      <a:pt x="916" y="161"/>
                    </a:lnTo>
                    <a:lnTo>
                      <a:pt x="900" y="159"/>
                    </a:lnTo>
                    <a:lnTo>
                      <a:pt x="881" y="161"/>
                    </a:lnTo>
                    <a:lnTo>
                      <a:pt x="863" y="166"/>
                    </a:lnTo>
                    <a:lnTo>
                      <a:pt x="856" y="170"/>
                    </a:lnTo>
                    <a:lnTo>
                      <a:pt x="849" y="174"/>
                    </a:lnTo>
                    <a:lnTo>
                      <a:pt x="849" y="174"/>
                    </a:lnTo>
                    <a:lnTo>
                      <a:pt x="843" y="179"/>
                    </a:lnTo>
                    <a:lnTo>
                      <a:pt x="842" y="184"/>
                    </a:lnTo>
                    <a:lnTo>
                      <a:pt x="840" y="190"/>
                    </a:lnTo>
                    <a:lnTo>
                      <a:pt x="842" y="195"/>
                    </a:lnTo>
                    <a:lnTo>
                      <a:pt x="847" y="208"/>
                    </a:lnTo>
                    <a:lnTo>
                      <a:pt x="854" y="219"/>
                    </a:lnTo>
                    <a:lnTo>
                      <a:pt x="854" y="219"/>
                    </a:lnTo>
                    <a:lnTo>
                      <a:pt x="856" y="224"/>
                    </a:lnTo>
                    <a:lnTo>
                      <a:pt x="858" y="230"/>
                    </a:lnTo>
                    <a:lnTo>
                      <a:pt x="858" y="232"/>
                    </a:lnTo>
                    <a:lnTo>
                      <a:pt x="856" y="233"/>
                    </a:lnTo>
                    <a:lnTo>
                      <a:pt x="854" y="233"/>
                    </a:lnTo>
                    <a:lnTo>
                      <a:pt x="849" y="233"/>
                    </a:lnTo>
                    <a:lnTo>
                      <a:pt x="849" y="233"/>
                    </a:lnTo>
                    <a:lnTo>
                      <a:pt x="847" y="233"/>
                    </a:lnTo>
                    <a:lnTo>
                      <a:pt x="843" y="232"/>
                    </a:lnTo>
                    <a:lnTo>
                      <a:pt x="840" y="226"/>
                    </a:lnTo>
                    <a:lnTo>
                      <a:pt x="836" y="221"/>
                    </a:lnTo>
                    <a:lnTo>
                      <a:pt x="833" y="219"/>
                    </a:lnTo>
                    <a:lnTo>
                      <a:pt x="831" y="217"/>
                    </a:lnTo>
                    <a:lnTo>
                      <a:pt x="831" y="217"/>
                    </a:lnTo>
                    <a:lnTo>
                      <a:pt x="827" y="217"/>
                    </a:lnTo>
                    <a:lnTo>
                      <a:pt x="824" y="219"/>
                    </a:lnTo>
                    <a:lnTo>
                      <a:pt x="818" y="222"/>
                    </a:lnTo>
                    <a:lnTo>
                      <a:pt x="818" y="222"/>
                    </a:lnTo>
                    <a:lnTo>
                      <a:pt x="809" y="226"/>
                    </a:lnTo>
                    <a:lnTo>
                      <a:pt x="798" y="226"/>
                    </a:lnTo>
                    <a:lnTo>
                      <a:pt x="798" y="226"/>
                    </a:lnTo>
                    <a:lnTo>
                      <a:pt x="787" y="224"/>
                    </a:lnTo>
                    <a:lnTo>
                      <a:pt x="782" y="224"/>
                    </a:lnTo>
                    <a:lnTo>
                      <a:pt x="776" y="226"/>
                    </a:lnTo>
                    <a:lnTo>
                      <a:pt x="776" y="226"/>
                    </a:lnTo>
                    <a:lnTo>
                      <a:pt x="771" y="228"/>
                    </a:lnTo>
                    <a:lnTo>
                      <a:pt x="767" y="232"/>
                    </a:lnTo>
                    <a:lnTo>
                      <a:pt x="764" y="237"/>
                    </a:lnTo>
                    <a:lnTo>
                      <a:pt x="760" y="242"/>
                    </a:lnTo>
                    <a:lnTo>
                      <a:pt x="760" y="248"/>
                    </a:lnTo>
                    <a:lnTo>
                      <a:pt x="760" y="253"/>
                    </a:lnTo>
                    <a:lnTo>
                      <a:pt x="760" y="259"/>
                    </a:lnTo>
                    <a:lnTo>
                      <a:pt x="764" y="264"/>
                    </a:lnTo>
                    <a:lnTo>
                      <a:pt x="764" y="264"/>
                    </a:lnTo>
                    <a:lnTo>
                      <a:pt x="769" y="271"/>
                    </a:lnTo>
                    <a:lnTo>
                      <a:pt x="778" y="277"/>
                    </a:lnTo>
                    <a:lnTo>
                      <a:pt x="786" y="282"/>
                    </a:lnTo>
                    <a:lnTo>
                      <a:pt x="789" y="286"/>
                    </a:lnTo>
                    <a:lnTo>
                      <a:pt x="791" y="289"/>
                    </a:lnTo>
                    <a:lnTo>
                      <a:pt x="791" y="289"/>
                    </a:lnTo>
                    <a:lnTo>
                      <a:pt x="793" y="297"/>
                    </a:lnTo>
                    <a:lnTo>
                      <a:pt x="793" y="304"/>
                    </a:lnTo>
                    <a:lnTo>
                      <a:pt x="795" y="320"/>
                    </a:lnTo>
                    <a:lnTo>
                      <a:pt x="795" y="327"/>
                    </a:lnTo>
                    <a:lnTo>
                      <a:pt x="798" y="333"/>
                    </a:lnTo>
                    <a:lnTo>
                      <a:pt x="804" y="338"/>
                    </a:lnTo>
                    <a:lnTo>
                      <a:pt x="811" y="340"/>
                    </a:lnTo>
                    <a:lnTo>
                      <a:pt x="811" y="340"/>
                    </a:lnTo>
                    <a:lnTo>
                      <a:pt x="818" y="344"/>
                    </a:lnTo>
                    <a:lnTo>
                      <a:pt x="822" y="346"/>
                    </a:lnTo>
                    <a:lnTo>
                      <a:pt x="825" y="349"/>
                    </a:lnTo>
                    <a:lnTo>
                      <a:pt x="825" y="349"/>
                    </a:lnTo>
                    <a:lnTo>
                      <a:pt x="827" y="355"/>
                    </a:lnTo>
                    <a:lnTo>
                      <a:pt x="827" y="358"/>
                    </a:lnTo>
                    <a:lnTo>
                      <a:pt x="825" y="360"/>
                    </a:lnTo>
                    <a:lnTo>
                      <a:pt x="822" y="362"/>
                    </a:lnTo>
                    <a:lnTo>
                      <a:pt x="822" y="362"/>
                    </a:lnTo>
                    <a:lnTo>
                      <a:pt x="818" y="362"/>
                    </a:lnTo>
                    <a:lnTo>
                      <a:pt x="814" y="360"/>
                    </a:lnTo>
                    <a:lnTo>
                      <a:pt x="809" y="356"/>
                    </a:lnTo>
                    <a:lnTo>
                      <a:pt x="804" y="351"/>
                    </a:lnTo>
                    <a:lnTo>
                      <a:pt x="796" y="347"/>
                    </a:lnTo>
                    <a:lnTo>
                      <a:pt x="796" y="347"/>
                    </a:lnTo>
                    <a:lnTo>
                      <a:pt x="786" y="344"/>
                    </a:lnTo>
                    <a:lnTo>
                      <a:pt x="778" y="336"/>
                    </a:lnTo>
                    <a:lnTo>
                      <a:pt x="776" y="331"/>
                    </a:lnTo>
                    <a:lnTo>
                      <a:pt x="775" y="327"/>
                    </a:lnTo>
                    <a:lnTo>
                      <a:pt x="773" y="322"/>
                    </a:lnTo>
                    <a:lnTo>
                      <a:pt x="775" y="315"/>
                    </a:lnTo>
                    <a:lnTo>
                      <a:pt x="775" y="315"/>
                    </a:lnTo>
                    <a:lnTo>
                      <a:pt x="776" y="302"/>
                    </a:lnTo>
                    <a:lnTo>
                      <a:pt x="776" y="295"/>
                    </a:lnTo>
                    <a:lnTo>
                      <a:pt x="775" y="291"/>
                    </a:lnTo>
                    <a:lnTo>
                      <a:pt x="773" y="289"/>
                    </a:lnTo>
                    <a:lnTo>
                      <a:pt x="773" y="289"/>
                    </a:lnTo>
                    <a:lnTo>
                      <a:pt x="769" y="288"/>
                    </a:lnTo>
                    <a:lnTo>
                      <a:pt x="766" y="288"/>
                    </a:lnTo>
                    <a:lnTo>
                      <a:pt x="764" y="288"/>
                    </a:lnTo>
                    <a:lnTo>
                      <a:pt x="760" y="288"/>
                    </a:lnTo>
                    <a:lnTo>
                      <a:pt x="760" y="288"/>
                    </a:lnTo>
                    <a:lnTo>
                      <a:pt x="757" y="286"/>
                    </a:lnTo>
                    <a:lnTo>
                      <a:pt x="755" y="284"/>
                    </a:lnTo>
                    <a:lnTo>
                      <a:pt x="751" y="279"/>
                    </a:lnTo>
                    <a:lnTo>
                      <a:pt x="751" y="279"/>
                    </a:lnTo>
                    <a:lnTo>
                      <a:pt x="746" y="275"/>
                    </a:lnTo>
                    <a:lnTo>
                      <a:pt x="740" y="273"/>
                    </a:lnTo>
                    <a:lnTo>
                      <a:pt x="729" y="271"/>
                    </a:lnTo>
                    <a:lnTo>
                      <a:pt x="729" y="271"/>
                    </a:lnTo>
                    <a:lnTo>
                      <a:pt x="719" y="271"/>
                    </a:lnTo>
                    <a:lnTo>
                      <a:pt x="715" y="273"/>
                    </a:lnTo>
                    <a:lnTo>
                      <a:pt x="713" y="277"/>
                    </a:lnTo>
                    <a:lnTo>
                      <a:pt x="713" y="277"/>
                    </a:lnTo>
                    <a:lnTo>
                      <a:pt x="713" y="280"/>
                    </a:lnTo>
                    <a:lnTo>
                      <a:pt x="715" y="284"/>
                    </a:lnTo>
                    <a:lnTo>
                      <a:pt x="717" y="288"/>
                    </a:lnTo>
                    <a:lnTo>
                      <a:pt x="717" y="291"/>
                    </a:lnTo>
                    <a:lnTo>
                      <a:pt x="717" y="291"/>
                    </a:lnTo>
                    <a:lnTo>
                      <a:pt x="708" y="291"/>
                    </a:lnTo>
                    <a:lnTo>
                      <a:pt x="708" y="291"/>
                    </a:lnTo>
                    <a:lnTo>
                      <a:pt x="704" y="291"/>
                    </a:lnTo>
                    <a:lnTo>
                      <a:pt x="699" y="289"/>
                    </a:lnTo>
                    <a:lnTo>
                      <a:pt x="695" y="288"/>
                    </a:lnTo>
                    <a:lnTo>
                      <a:pt x="691" y="288"/>
                    </a:lnTo>
                    <a:lnTo>
                      <a:pt x="691" y="288"/>
                    </a:lnTo>
                    <a:lnTo>
                      <a:pt x="688" y="288"/>
                    </a:lnTo>
                    <a:lnTo>
                      <a:pt x="684" y="291"/>
                    </a:lnTo>
                    <a:lnTo>
                      <a:pt x="681" y="297"/>
                    </a:lnTo>
                    <a:lnTo>
                      <a:pt x="681" y="300"/>
                    </a:lnTo>
                    <a:lnTo>
                      <a:pt x="681" y="300"/>
                    </a:lnTo>
                    <a:lnTo>
                      <a:pt x="684" y="304"/>
                    </a:lnTo>
                    <a:lnTo>
                      <a:pt x="690" y="306"/>
                    </a:lnTo>
                    <a:lnTo>
                      <a:pt x="695" y="308"/>
                    </a:lnTo>
                    <a:lnTo>
                      <a:pt x="700" y="309"/>
                    </a:lnTo>
                    <a:lnTo>
                      <a:pt x="700" y="309"/>
                    </a:lnTo>
                    <a:lnTo>
                      <a:pt x="704" y="315"/>
                    </a:lnTo>
                    <a:lnTo>
                      <a:pt x="704" y="317"/>
                    </a:lnTo>
                    <a:lnTo>
                      <a:pt x="704" y="318"/>
                    </a:lnTo>
                    <a:lnTo>
                      <a:pt x="699" y="318"/>
                    </a:lnTo>
                    <a:lnTo>
                      <a:pt x="691" y="318"/>
                    </a:lnTo>
                    <a:lnTo>
                      <a:pt x="691" y="318"/>
                    </a:lnTo>
                    <a:lnTo>
                      <a:pt x="686" y="317"/>
                    </a:lnTo>
                    <a:lnTo>
                      <a:pt x="679" y="318"/>
                    </a:lnTo>
                    <a:lnTo>
                      <a:pt x="673" y="318"/>
                    </a:lnTo>
                    <a:lnTo>
                      <a:pt x="668" y="317"/>
                    </a:lnTo>
                    <a:lnTo>
                      <a:pt x="668" y="317"/>
                    </a:lnTo>
                    <a:lnTo>
                      <a:pt x="666" y="315"/>
                    </a:lnTo>
                    <a:lnTo>
                      <a:pt x="664" y="311"/>
                    </a:lnTo>
                    <a:lnTo>
                      <a:pt x="664" y="304"/>
                    </a:lnTo>
                    <a:lnTo>
                      <a:pt x="668" y="286"/>
                    </a:lnTo>
                    <a:lnTo>
                      <a:pt x="670" y="277"/>
                    </a:lnTo>
                    <a:lnTo>
                      <a:pt x="670" y="270"/>
                    </a:lnTo>
                    <a:lnTo>
                      <a:pt x="668" y="264"/>
                    </a:lnTo>
                    <a:lnTo>
                      <a:pt x="666" y="262"/>
                    </a:lnTo>
                    <a:lnTo>
                      <a:pt x="662" y="260"/>
                    </a:lnTo>
                    <a:lnTo>
                      <a:pt x="662" y="260"/>
                    </a:lnTo>
                    <a:lnTo>
                      <a:pt x="659" y="262"/>
                    </a:lnTo>
                    <a:lnTo>
                      <a:pt x="657" y="264"/>
                    </a:lnTo>
                    <a:lnTo>
                      <a:pt x="653" y="270"/>
                    </a:lnTo>
                    <a:lnTo>
                      <a:pt x="653" y="282"/>
                    </a:lnTo>
                    <a:lnTo>
                      <a:pt x="653" y="282"/>
                    </a:lnTo>
                    <a:lnTo>
                      <a:pt x="652" y="291"/>
                    </a:lnTo>
                    <a:lnTo>
                      <a:pt x="650" y="297"/>
                    </a:lnTo>
                    <a:lnTo>
                      <a:pt x="646" y="304"/>
                    </a:lnTo>
                    <a:lnTo>
                      <a:pt x="643" y="311"/>
                    </a:lnTo>
                    <a:lnTo>
                      <a:pt x="643" y="311"/>
                    </a:lnTo>
                    <a:lnTo>
                      <a:pt x="643" y="317"/>
                    </a:lnTo>
                    <a:lnTo>
                      <a:pt x="644" y="322"/>
                    </a:lnTo>
                    <a:lnTo>
                      <a:pt x="646" y="327"/>
                    </a:lnTo>
                    <a:lnTo>
                      <a:pt x="650" y="333"/>
                    </a:lnTo>
                    <a:lnTo>
                      <a:pt x="650" y="333"/>
                    </a:lnTo>
                    <a:lnTo>
                      <a:pt x="650" y="338"/>
                    </a:lnTo>
                    <a:lnTo>
                      <a:pt x="648" y="344"/>
                    </a:lnTo>
                    <a:lnTo>
                      <a:pt x="648" y="349"/>
                    </a:lnTo>
                    <a:lnTo>
                      <a:pt x="650" y="355"/>
                    </a:lnTo>
                    <a:lnTo>
                      <a:pt x="650" y="355"/>
                    </a:lnTo>
                    <a:lnTo>
                      <a:pt x="657" y="358"/>
                    </a:lnTo>
                    <a:lnTo>
                      <a:pt x="662" y="360"/>
                    </a:lnTo>
                    <a:lnTo>
                      <a:pt x="677" y="360"/>
                    </a:lnTo>
                    <a:lnTo>
                      <a:pt x="677" y="360"/>
                    </a:lnTo>
                    <a:lnTo>
                      <a:pt x="684" y="362"/>
                    </a:lnTo>
                    <a:lnTo>
                      <a:pt x="691" y="367"/>
                    </a:lnTo>
                    <a:lnTo>
                      <a:pt x="700" y="374"/>
                    </a:lnTo>
                    <a:lnTo>
                      <a:pt x="709" y="384"/>
                    </a:lnTo>
                    <a:lnTo>
                      <a:pt x="719" y="393"/>
                    </a:lnTo>
                    <a:lnTo>
                      <a:pt x="722" y="402"/>
                    </a:lnTo>
                    <a:lnTo>
                      <a:pt x="722" y="407"/>
                    </a:lnTo>
                    <a:lnTo>
                      <a:pt x="722" y="411"/>
                    </a:lnTo>
                    <a:lnTo>
                      <a:pt x="720" y="414"/>
                    </a:lnTo>
                    <a:lnTo>
                      <a:pt x="717" y="416"/>
                    </a:lnTo>
                    <a:lnTo>
                      <a:pt x="717" y="416"/>
                    </a:lnTo>
                    <a:lnTo>
                      <a:pt x="713" y="418"/>
                    </a:lnTo>
                    <a:lnTo>
                      <a:pt x="711" y="418"/>
                    </a:lnTo>
                    <a:lnTo>
                      <a:pt x="706" y="414"/>
                    </a:lnTo>
                    <a:lnTo>
                      <a:pt x="702" y="409"/>
                    </a:lnTo>
                    <a:lnTo>
                      <a:pt x="700" y="403"/>
                    </a:lnTo>
                    <a:lnTo>
                      <a:pt x="700" y="403"/>
                    </a:lnTo>
                    <a:lnTo>
                      <a:pt x="697" y="396"/>
                    </a:lnTo>
                    <a:lnTo>
                      <a:pt x="693" y="389"/>
                    </a:lnTo>
                    <a:lnTo>
                      <a:pt x="690" y="384"/>
                    </a:lnTo>
                    <a:lnTo>
                      <a:pt x="682" y="380"/>
                    </a:lnTo>
                    <a:lnTo>
                      <a:pt x="682" y="380"/>
                    </a:lnTo>
                    <a:lnTo>
                      <a:pt x="677" y="378"/>
                    </a:lnTo>
                    <a:lnTo>
                      <a:pt x="671" y="380"/>
                    </a:lnTo>
                    <a:lnTo>
                      <a:pt x="666" y="382"/>
                    </a:lnTo>
                    <a:lnTo>
                      <a:pt x="662" y="387"/>
                    </a:lnTo>
                    <a:lnTo>
                      <a:pt x="662" y="387"/>
                    </a:lnTo>
                    <a:lnTo>
                      <a:pt x="661" y="393"/>
                    </a:lnTo>
                    <a:lnTo>
                      <a:pt x="661" y="398"/>
                    </a:lnTo>
                    <a:lnTo>
                      <a:pt x="661" y="411"/>
                    </a:lnTo>
                    <a:lnTo>
                      <a:pt x="661" y="411"/>
                    </a:lnTo>
                    <a:lnTo>
                      <a:pt x="661" y="414"/>
                    </a:lnTo>
                    <a:lnTo>
                      <a:pt x="659" y="420"/>
                    </a:lnTo>
                    <a:lnTo>
                      <a:pt x="652" y="427"/>
                    </a:lnTo>
                    <a:lnTo>
                      <a:pt x="646" y="432"/>
                    </a:lnTo>
                    <a:lnTo>
                      <a:pt x="641" y="441"/>
                    </a:lnTo>
                    <a:lnTo>
                      <a:pt x="641" y="441"/>
                    </a:lnTo>
                    <a:lnTo>
                      <a:pt x="637" y="449"/>
                    </a:lnTo>
                    <a:lnTo>
                      <a:pt x="637" y="452"/>
                    </a:lnTo>
                    <a:lnTo>
                      <a:pt x="633" y="454"/>
                    </a:lnTo>
                    <a:lnTo>
                      <a:pt x="633" y="454"/>
                    </a:lnTo>
                    <a:lnTo>
                      <a:pt x="628" y="458"/>
                    </a:lnTo>
                    <a:lnTo>
                      <a:pt x="621" y="459"/>
                    </a:lnTo>
                    <a:lnTo>
                      <a:pt x="621" y="459"/>
                    </a:lnTo>
                    <a:lnTo>
                      <a:pt x="615" y="459"/>
                    </a:lnTo>
                    <a:lnTo>
                      <a:pt x="608" y="458"/>
                    </a:lnTo>
                    <a:lnTo>
                      <a:pt x="603" y="456"/>
                    </a:lnTo>
                    <a:lnTo>
                      <a:pt x="599" y="450"/>
                    </a:lnTo>
                    <a:lnTo>
                      <a:pt x="599" y="450"/>
                    </a:lnTo>
                    <a:lnTo>
                      <a:pt x="599" y="447"/>
                    </a:lnTo>
                    <a:lnTo>
                      <a:pt x="603" y="441"/>
                    </a:lnTo>
                    <a:lnTo>
                      <a:pt x="610" y="434"/>
                    </a:lnTo>
                    <a:lnTo>
                      <a:pt x="610" y="434"/>
                    </a:lnTo>
                    <a:lnTo>
                      <a:pt x="617" y="425"/>
                    </a:lnTo>
                    <a:lnTo>
                      <a:pt x="624" y="418"/>
                    </a:lnTo>
                    <a:lnTo>
                      <a:pt x="628" y="409"/>
                    </a:lnTo>
                    <a:lnTo>
                      <a:pt x="630" y="398"/>
                    </a:lnTo>
                    <a:lnTo>
                      <a:pt x="630" y="398"/>
                    </a:lnTo>
                    <a:lnTo>
                      <a:pt x="626" y="382"/>
                    </a:lnTo>
                    <a:lnTo>
                      <a:pt x="624" y="367"/>
                    </a:lnTo>
                    <a:lnTo>
                      <a:pt x="624" y="367"/>
                    </a:lnTo>
                    <a:lnTo>
                      <a:pt x="624" y="358"/>
                    </a:lnTo>
                    <a:lnTo>
                      <a:pt x="626" y="347"/>
                    </a:lnTo>
                    <a:lnTo>
                      <a:pt x="628" y="338"/>
                    </a:lnTo>
                    <a:lnTo>
                      <a:pt x="628" y="327"/>
                    </a:lnTo>
                    <a:lnTo>
                      <a:pt x="628" y="327"/>
                    </a:lnTo>
                    <a:lnTo>
                      <a:pt x="623" y="320"/>
                    </a:lnTo>
                    <a:lnTo>
                      <a:pt x="621" y="315"/>
                    </a:lnTo>
                    <a:lnTo>
                      <a:pt x="621" y="311"/>
                    </a:lnTo>
                    <a:lnTo>
                      <a:pt x="621" y="311"/>
                    </a:lnTo>
                    <a:lnTo>
                      <a:pt x="624" y="306"/>
                    </a:lnTo>
                    <a:lnTo>
                      <a:pt x="624" y="306"/>
                    </a:lnTo>
                    <a:lnTo>
                      <a:pt x="628" y="291"/>
                    </a:lnTo>
                    <a:lnTo>
                      <a:pt x="628" y="291"/>
                    </a:lnTo>
                    <a:lnTo>
                      <a:pt x="630" y="277"/>
                    </a:lnTo>
                    <a:lnTo>
                      <a:pt x="630" y="270"/>
                    </a:lnTo>
                    <a:lnTo>
                      <a:pt x="626" y="262"/>
                    </a:lnTo>
                    <a:lnTo>
                      <a:pt x="626" y="262"/>
                    </a:lnTo>
                    <a:lnTo>
                      <a:pt x="623" y="257"/>
                    </a:lnTo>
                    <a:lnTo>
                      <a:pt x="617" y="253"/>
                    </a:lnTo>
                    <a:lnTo>
                      <a:pt x="610" y="251"/>
                    </a:lnTo>
                    <a:lnTo>
                      <a:pt x="603" y="250"/>
                    </a:lnTo>
                    <a:lnTo>
                      <a:pt x="595" y="248"/>
                    </a:lnTo>
                    <a:lnTo>
                      <a:pt x="588" y="250"/>
                    </a:lnTo>
                    <a:lnTo>
                      <a:pt x="581" y="251"/>
                    </a:lnTo>
                    <a:lnTo>
                      <a:pt x="574" y="253"/>
                    </a:lnTo>
                    <a:lnTo>
                      <a:pt x="574" y="253"/>
                    </a:lnTo>
                    <a:lnTo>
                      <a:pt x="570" y="257"/>
                    </a:lnTo>
                    <a:lnTo>
                      <a:pt x="567" y="260"/>
                    </a:lnTo>
                    <a:lnTo>
                      <a:pt x="565" y="266"/>
                    </a:lnTo>
                    <a:lnTo>
                      <a:pt x="563" y="271"/>
                    </a:lnTo>
                    <a:lnTo>
                      <a:pt x="563" y="282"/>
                    </a:lnTo>
                    <a:lnTo>
                      <a:pt x="563" y="293"/>
                    </a:lnTo>
                    <a:lnTo>
                      <a:pt x="563" y="293"/>
                    </a:lnTo>
                    <a:lnTo>
                      <a:pt x="557" y="293"/>
                    </a:lnTo>
                    <a:lnTo>
                      <a:pt x="552" y="295"/>
                    </a:lnTo>
                    <a:lnTo>
                      <a:pt x="548" y="295"/>
                    </a:lnTo>
                    <a:lnTo>
                      <a:pt x="543" y="298"/>
                    </a:lnTo>
                    <a:lnTo>
                      <a:pt x="543" y="298"/>
                    </a:lnTo>
                    <a:lnTo>
                      <a:pt x="541" y="304"/>
                    </a:lnTo>
                    <a:lnTo>
                      <a:pt x="539" y="309"/>
                    </a:lnTo>
                    <a:lnTo>
                      <a:pt x="541" y="315"/>
                    </a:lnTo>
                    <a:lnTo>
                      <a:pt x="545" y="322"/>
                    </a:lnTo>
                    <a:lnTo>
                      <a:pt x="545" y="322"/>
                    </a:lnTo>
                    <a:lnTo>
                      <a:pt x="547" y="329"/>
                    </a:lnTo>
                    <a:lnTo>
                      <a:pt x="548" y="338"/>
                    </a:lnTo>
                    <a:lnTo>
                      <a:pt x="548" y="338"/>
                    </a:lnTo>
                    <a:lnTo>
                      <a:pt x="550" y="346"/>
                    </a:lnTo>
                    <a:lnTo>
                      <a:pt x="554" y="351"/>
                    </a:lnTo>
                    <a:lnTo>
                      <a:pt x="559" y="355"/>
                    </a:lnTo>
                    <a:lnTo>
                      <a:pt x="563" y="360"/>
                    </a:lnTo>
                    <a:lnTo>
                      <a:pt x="563" y="360"/>
                    </a:lnTo>
                    <a:lnTo>
                      <a:pt x="565" y="365"/>
                    </a:lnTo>
                    <a:lnTo>
                      <a:pt x="565" y="373"/>
                    </a:lnTo>
                    <a:lnTo>
                      <a:pt x="565" y="378"/>
                    </a:lnTo>
                    <a:lnTo>
                      <a:pt x="561" y="384"/>
                    </a:lnTo>
                    <a:lnTo>
                      <a:pt x="561" y="384"/>
                    </a:lnTo>
                    <a:lnTo>
                      <a:pt x="557" y="385"/>
                    </a:lnTo>
                    <a:lnTo>
                      <a:pt x="552" y="385"/>
                    </a:lnTo>
                    <a:lnTo>
                      <a:pt x="543" y="384"/>
                    </a:lnTo>
                    <a:lnTo>
                      <a:pt x="543" y="384"/>
                    </a:lnTo>
                    <a:lnTo>
                      <a:pt x="534" y="380"/>
                    </a:lnTo>
                    <a:lnTo>
                      <a:pt x="534" y="380"/>
                    </a:lnTo>
                    <a:lnTo>
                      <a:pt x="532" y="391"/>
                    </a:lnTo>
                    <a:lnTo>
                      <a:pt x="525" y="398"/>
                    </a:lnTo>
                    <a:lnTo>
                      <a:pt x="514" y="405"/>
                    </a:lnTo>
                    <a:lnTo>
                      <a:pt x="500" y="412"/>
                    </a:lnTo>
                    <a:lnTo>
                      <a:pt x="500" y="412"/>
                    </a:lnTo>
                    <a:lnTo>
                      <a:pt x="472" y="420"/>
                    </a:lnTo>
                    <a:lnTo>
                      <a:pt x="462" y="425"/>
                    </a:lnTo>
                    <a:lnTo>
                      <a:pt x="451" y="431"/>
                    </a:lnTo>
                    <a:lnTo>
                      <a:pt x="443" y="440"/>
                    </a:lnTo>
                    <a:lnTo>
                      <a:pt x="438" y="449"/>
                    </a:lnTo>
                    <a:lnTo>
                      <a:pt x="436" y="461"/>
                    </a:lnTo>
                    <a:lnTo>
                      <a:pt x="440" y="474"/>
                    </a:lnTo>
                    <a:lnTo>
                      <a:pt x="440" y="474"/>
                    </a:lnTo>
                    <a:lnTo>
                      <a:pt x="445" y="497"/>
                    </a:lnTo>
                    <a:lnTo>
                      <a:pt x="451" y="521"/>
                    </a:lnTo>
                    <a:lnTo>
                      <a:pt x="452" y="545"/>
                    </a:lnTo>
                    <a:lnTo>
                      <a:pt x="452" y="568"/>
                    </a:lnTo>
                    <a:lnTo>
                      <a:pt x="452" y="568"/>
                    </a:lnTo>
                    <a:lnTo>
                      <a:pt x="449" y="601"/>
                    </a:lnTo>
                    <a:lnTo>
                      <a:pt x="449" y="615"/>
                    </a:lnTo>
                    <a:lnTo>
                      <a:pt x="451" y="633"/>
                    </a:lnTo>
                    <a:lnTo>
                      <a:pt x="451" y="633"/>
                    </a:lnTo>
                    <a:lnTo>
                      <a:pt x="449" y="637"/>
                    </a:lnTo>
                    <a:lnTo>
                      <a:pt x="447" y="640"/>
                    </a:lnTo>
                    <a:lnTo>
                      <a:pt x="445" y="644"/>
                    </a:lnTo>
                    <a:lnTo>
                      <a:pt x="447" y="649"/>
                    </a:lnTo>
                    <a:lnTo>
                      <a:pt x="447" y="649"/>
                    </a:lnTo>
                    <a:lnTo>
                      <a:pt x="451" y="653"/>
                    </a:lnTo>
                    <a:lnTo>
                      <a:pt x="458" y="655"/>
                    </a:lnTo>
                    <a:lnTo>
                      <a:pt x="463" y="657"/>
                    </a:lnTo>
                    <a:lnTo>
                      <a:pt x="465" y="659"/>
                    </a:lnTo>
                    <a:lnTo>
                      <a:pt x="467" y="662"/>
                    </a:lnTo>
                    <a:lnTo>
                      <a:pt x="467" y="662"/>
                    </a:lnTo>
                    <a:lnTo>
                      <a:pt x="469" y="668"/>
                    </a:lnTo>
                    <a:lnTo>
                      <a:pt x="467" y="673"/>
                    </a:lnTo>
                    <a:lnTo>
                      <a:pt x="463" y="678"/>
                    </a:lnTo>
                    <a:lnTo>
                      <a:pt x="460" y="686"/>
                    </a:lnTo>
                    <a:lnTo>
                      <a:pt x="449" y="697"/>
                    </a:lnTo>
                    <a:lnTo>
                      <a:pt x="440" y="704"/>
                    </a:lnTo>
                    <a:lnTo>
                      <a:pt x="440" y="704"/>
                    </a:lnTo>
                    <a:lnTo>
                      <a:pt x="433" y="706"/>
                    </a:lnTo>
                    <a:lnTo>
                      <a:pt x="425" y="707"/>
                    </a:lnTo>
                    <a:lnTo>
                      <a:pt x="418" y="709"/>
                    </a:lnTo>
                    <a:lnTo>
                      <a:pt x="416" y="711"/>
                    </a:lnTo>
                    <a:lnTo>
                      <a:pt x="416" y="715"/>
                    </a:lnTo>
                    <a:lnTo>
                      <a:pt x="422" y="729"/>
                    </a:lnTo>
                    <a:lnTo>
                      <a:pt x="422" y="729"/>
                    </a:lnTo>
                    <a:lnTo>
                      <a:pt x="425" y="740"/>
                    </a:lnTo>
                    <a:lnTo>
                      <a:pt x="431" y="753"/>
                    </a:lnTo>
                    <a:lnTo>
                      <a:pt x="434" y="758"/>
                    </a:lnTo>
                    <a:lnTo>
                      <a:pt x="438" y="762"/>
                    </a:lnTo>
                    <a:lnTo>
                      <a:pt x="443" y="762"/>
                    </a:lnTo>
                    <a:lnTo>
                      <a:pt x="451" y="762"/>
                    </a:lnTo>
                    <a:lnTo>
                      <a:pt x="451" y="762"/>
                    </a:lnTo>
                    <a:lnTo>
                      <a:pt x="454" y="758"/>
                    </a:lnTo>
                    <a:lnTo>
                      <a:pt x="456" y="753"/>
                    </a:lnTo>
                    <a:lnTo>
                      <a:pt x="460" y="744"/>
                    </a:lnTo>
                    <a:lnTo>
                      <a:pt x="462" y="738"/>
                    </a:lnTo>
                    <a:lnTo>
                      <a:pt x="465" y="735"/>
                    </a:lnTo>
                    <a:lnTo>
                      <a:pt x="471" y="731"/>
                    </a:lnTo>
                    <a:lnTo>
                      <a:pt x="478" y="731"/>
                    </a:lnTo>
                    <a:lnTo>
                      <a:pt x="478" y="731"/>
                    </a:lnTo>
                    <a:lnTo>
                      <a:pt x="483" y="733"/>
                    </a:lnTo>
                    <a:lnTo>
                      <a:pt x="489" y="735"/>
                    </a:lnTo>
                    <a:lnTo>
                      <a:pt x="490" y="738"/>
                    </a:lnTo>
                    <a:lnTo>
                      <a:pt x="490" y="742"/>
                    </a:lnTo>
                    <a:lnTo>
                      <a:pt x="490" y="753"/>
                    </a:lnTo>
                    <a:lnTo>
                      <a:pt x="489" y="762"/>
                    </a:lnTo>
                    <a:lnTo>
                      <a:pt x="489" y="762"/>
                    </a:lnTo>
                    <a:lnTo>
                      <a:pt x="483" y="782"/>
                    </a:lnTo>
                    <a:lnTo>
                      <a:pt x="481" y="792"/>
                    </a:lnTo>
                    <a:lnTo>
                      <a:pt x="481" y="801"/>
                    </a:lnTo>
                    <a:lnTo>
                      <a:pt x="481" y="801"/>
                    </a:lnTo>
                    <a:lnTo>
                      <a:pt x="483" y="805"/>
                    </a:lnTo>
                    <a:lnTo>
                      <a:pt x="485" y="807"/>
                    </a:lnTo>
                    <a:lnTo>
                      <a:pt x="492" y="809"/>
                    </a:lnTo>
                    <a:lnTo>
                      <a:pt x="494" y="811"/>
                    </a:lnTo>
                    <a:lnTo>
                      <a:pt x="496" y="812"/>
                    </a:lnTo>
                    <a:lnTo>
                      <a:pt x="496" y="814"/>
                    </a:lnTo>
                    <a:lnTo>
                      <a:pt x="494" y="820"/>
                    </a:lnTo>
                    <a:lnTo>
                      <a:pt x="494" y="820"/>
                    </a:lnTo>
                    <a:lnTo>
                      <a:pt x="490" y="821"/>
                    </a:lnTo>
                    <a:lnTo>
                      <a:pt x="485" y="823"/>
                    </a:lnTo>
                    <a:lnTo>
                      <a:pt x="478" y="825"/>
                    </a:lnTo>
                    <a:lnTo>
                      <a:pt x="474" y="829"/>
                    </a:lnTo>
                    <a:lnTo>
                      <a:pt x="474" y="829"/>
                    </a:lnTo>
                    <a:lnTo>
                      <a:pt x="469" y="834"/>
                    </a:lnTo>
                    <a:lnTo>
                      <a:pt x="465" y="839"/>
                    </a:lnTo>
                    <a:lnTo>
                      <a:pt x="462" y="849"/>
                    </a:lnTo>
                    <a:lnTo>
                      <a:pt x="458" y="850"/>
                    </a:lnTo>
                    <a:lnTo>
                      <a:pt x="452" y="850"/>
                    </a:lnTo>
                    <a:lnTo>
                      <a:pt x="447" y="849"/>
                    </a:lnTo>
                    <a:lnTo>
                      <a:pt x="436" y="843"/>
                    </a:lnTo>
                    <a:lnTo>
                      <a:pt x="436" y="843"/>
                    </a:lnTo>
                    <a:lnTo>
                      <a:pt x="424" y="834"/>
                    </a:lnTo>
                    <a:lnTo>
                      <a:pt x="413" y="823"/>
                    </a:lnTo>
                    <a:lnTo>
                      <a:pt x="400" y="814"/>
                    </a:lnTo>
                    <a:lnTo>
                      <a:pt x="395" y="811"/>
                    </a:lnTo>
                    <a:lnTo>
                      <a:pt x="387" y="807"/>
                    </a:lnTo>
                    <a:lnTo>
                      <a:pt x="387" y="807"/>
                    </a:lnTo>
                    <a:lnTo>
                      <a:pt x="380" y="807"/>
                    </a:lnTo>
                    <a:lnTo>
                      <a:pt x="375" y="807"/>
                    </a:lnTo>
                    <a:lnTo>
                      <a:pt x="362" y="807"/>
                    </a:lnTo>
                    <a:lnTo>
                      <a:pt x="347" y="809"/>
                    </a:lnTo>
                    <a:lnTo>
                      <a:pt x="342" y="809"/>
                    </a:lnTo>
                    <a:lnTo>
                      <a:pt x="333" y="807"/>
                    </a:lnTo>
                    <a:lnTo>
                      <a:pt x="333" y="807"/>
                    </a:lnTo>
                    <a:lnTo>
                      <a:pt x="320" y="803"/>
                    </a:lnTo>
                    <a:lnTo>
                      <a:pt x="309" y="801"/>
                    </a:lnTo>
                    <a:lnTo>
                      <a:pt x="306" y="801"/>
                    </a:lnTo>
                    <a:lnTo>
                      <a:pt x="302" y="803"/>
                    </a:lnTo>
                    <a:lnTo>
                      <a:pt x="299" y="807"/>
                    </a:lnTo>
                    <a:lnTo>
                      <a:pt x="295" y="814"/>
                    </a:lnTo>
                    <a:lnTo>
                      <a:pt x="295" y="814"/>
                    </a:lnTo>
                    <a:lnTo>
                      <a:pt x="293" y="825"/>
                    </a:lnTo>
                    <a:lnTo>
                      <a:pt x="293" y="834"/>
                    </a:lnTo>
                    <a:lnTo>
                      <a:pt x="300" y="852"/>
                    </a:lnTo>
                    <a:lnTo>
                      <a:pt x="300" y="852"/>
                    </a:lnTo>
                    <a:lnTo>
                      <a:pt x="300" y="863"/>
                    </a:lnTo>
                    <a:lnTo>
                      <a:pt x="299" y="872"/>
                    </a:lnTo>
                    <a:lnTo>
                      <a:pt x="299" y="883"/>
                    </a:lnTo>
                    <a:lnTo>
                      <a:pt x="299" y="892"/>
                    </a:lnTo>
                    <a:lnTo>
                      <a:pt x="299" y="892"/>
                    </a:lnTo>
                    <a:lnTo>
                      <a:pt x="302" y="901"/>
                    </a:lnTo>
                    <a:lnTo>
                      <a:pt x="306" y="910"/>
                    </a:lnTo>
                    <a:lnTo>
                      <a:pt x="309" y="917"/>
                    </a:lnTo>
                    <a:lnTo>
                      <a:pt x="311" y="928"/>
                    </a:lnTo>
                    <a:lnTo>
                      <a:pt x="311" y="928"/>
                    </a:lnTo>
                    <a:lnTo>
                      <a:pt x="309" y="943"/>
                    </a:lnTo>
                    <a:lnTo>
                      <a:pt x="309" y="959"/>
                    </a:lnTo>
                    <a:lnTo>
                      <a:pt x="309" y="959"/>
                    </a:lnTo>
                    <a:lnTo>
                      <a:pt x="320" y="964"/>
                    </a:lnTo>
                    <a:lnTo>
                      <a:pt x="331" y="973"/>
                    </a:lnTo>
                    <a:lnTo>
                      <a:pt x="340" y="984"/>
                    </a:lnTo>
                    <a:lnTo>
                      <a:pt x="349" y="993"/>
                    </a:lnTo>
                    <a:lnTo>
                      <a:pt x="353" y="999"/>
                    </a:lnTo>
                    <a:lnTo>
                      <a:pt x="353" y="999"/>
                    </a:lnTo>
                    <a:lnTo>
                      <a:pt x="349" y="1002"/>
                    </a:lnTo>
                    <a:lnTo>
                      <a:pt x="346" y="1004"/>
                    </a:lnTo>
                    <a:lnTo>
                      <a:pt x="340" y="1004"/>
                    </a:lnTo>
                    <a:lnTo>
                      <a:pt x="333" y="1004"/>
                    </a:lnTo>
                    <a:lnTo>
                      <a:pt x="319" y="1002"/>
                    </a:lnTo>
                    <a:lnTo>
                      <a:pt x="313" y="1001"/>
                    </a:lnTo>
                    <a:lnTo>
                      <a:pt x="308" y="1002"/>
                    </a:lnTo>
                    <a:lnTo>
                      <a:pt x="308" y="1002"/>
                    </a:lnTo>
                    <a:lnTo>
                      <a:pt x="300" y="1006"/>
                    </a:lnTo>
                    <a:lnTo>
                      <a:pt x="295" y="1013"/>
                    </a:lnTo>
                    <a:lnTo>
                      <a:pt x="291" y="1022"/>
                    </a:lnTo>
                    <a:lnTo>
                      <a:pt x="291" y="1029"/>
                    </a:lnTo>
                    <a:lnTo>
                      <a:pt x="291" y="1029"/>
                    </a:lnTo>
                    <a:lnTo>
                      <a:pt x="290" y="1037"/>
                    </a:lnTo>
                    <a:lnTo>
                      <a:pt x="291" y="1040"/>
                    </a:lnTo>
                    <a:lnTo>
                      <a:pt x="293" y="1044"/>
                    </a:lnTo>
                    <a:lnTo>
                      <a:pt x="297" y="1048"/>
                    </a:lnTo>
                    <a:lnTo>
                      <a:pt x="306" y="1051"/>
                    </a:lnTo>
                    <a:lnTo>
                      <a:pt x="319" y="1053"/>
                    </a:lnTo>
                    <a:lnTo>
                      <a:pt x="319" y="1053"/>
                    </a:lnTo>
                    <a:lnTo>
                      <a:pt x="331" y="1058"/>
                    </a:lnTo>
                    <a:lnTo>
                      <a:pt x="340" y="1064"/>
                    </a:lnTo>
                    <a:lnTo>
                      <a:pt x="355" y="1080"/>
                    </a:lnTo>
                    <a:lnTo>
                      <a:pt x="355" y="1080"/>
                    </a:lnTo>
                    <a:lnTo>
                      <a:pt x="360" y="1073"/>
                    </a:lnTo>
                    <a:lnTo>
                      <a:pt x="364" y="1066"/>
                    </a:lnTo>
                    <a:lnTo>
                      <a:pt x="367" y="1064"/>
                    </a:lnTo>
                    <a:lnTo>
                      <a:pt x="369" y="1064"/>
                    </a:lnTo>
                    <a:lnTo>
                      <a:pt x="373" y="1064"/>
                    </a:lnTo>
                    <a:lnTo>
                      <a:pt x="378" y="1069"/>
                    </a:lnTo>
                    <a:lnTo>
                      <a:pt x="378" y="1069"/>
                    </a:lnTo>
                    <a:lnTo>
                      <a:pt x="380" y="1073"/>
                    </a:lnTo>
                    <a:lnTo>
                      <a:pt x="382" y="1078"/>
                    </a:lnTo>
                    <a:lnTo>
                      <a:pt x="386" y="1089"/>
                    </a:lnTo>
                    <a:lnTo>
                      <a:pt x="386" y="1089"/>
                    </a:lnTo>
                    <a:lnTo>
                      <a:pt x="389" y="1096"/>
                    </a:lnTo>
                    <a:lnTo>
                      <a:pt x="395" y="1104"/>
                    </a:lnTo>
                    <a:lnTo>
                      <a:pt x="396" y="1107"/>
                    </a:lnTo>
                    <a:lnTo>
                      <a:pt x="396" y="1111"/>
                    </a:lnTo>
                    <a:lnTo>
                      <a:pt x="395" y="1115"/>
                    </a:lnTo>
                    <a:lnTo>
                      <a:pt x="391" y="1118"/>
                    </a:lnTo>
                    <a:lnTo>
                      <a:pt x="391" y="1118"/>
                    </a:lnTo>
                    <a:lnTo>
                      <a:pt x="386" y="1118"/>
                    </a:lnTo>
                    <a:lnTo>
                      <a:pt x="376" y="1116"/>
                    </a:lnTo>
                    <a:lnTo>
                      <a:pt x="367" y="1115"/>
                    </a:lnTo>
                    <a:lnTo>
                      <a:pt x="360" y="1115"/>
                    </a:lnTo>
                    <a:lnTo>
                      <a:pt x="360" y="1115"/>
                    </a:lnTo>
                    <a:lnTo>
                      <a:pt x="362" y="1122"/>
                    </a:lnTo>
                    <a:lnTo>
                      <a:pt x="366" y="1129"/>
                    </a:lnTo>
                    <a:lnTo>
                      <a:pt x="371" y="1134"/>
                    </a:lnTo>
                    <a:lnTo>
                      <a:pt x="378" y="1140"/>
                    </a:lnTo>
                    <a:lnTo>
                      <a:pt x="386" y="1145"/>
                    </a:lnTo>
                    <a:lnTo>
                      <a:pt x="391" y="1151"/>
                    </a:lnTo>
                    <a:lnTo>
                      <a:pt x="395" y="1156"/>
                    </a:lnTo>
                    <a:lnTo>
                      <a:pt x="398" y="1165"/>
                    </a:lnTo>
                    <a:lnTo>
                      <a:pt x="398" y="1165"/>
                    </a:lnTo>
                    <a:lnTo>
                      <a:pt x="398" y="1180"/>
                    </a:lnTo>
                    <a:lnTo>
                      <a:pt x="400" y="1198"/>
                    </a:lnTo>
                    <a:lnTo>
                      <a:pt x="398" y="1207"/>
                    </a:lnTo>
                    <a:lnTo>
                      <a:pt x="396" y="1214"/>
                    </a:lnTo>
                    <a:lnTo>
                      <a:pt x="393" y="1221"/>
                    </a:lnTo>
                    <a:lnTo>
                      <a:pt x="387" y="1225"/>
                    </a:lnTo>
                    <a:lnTo>
                      <a:pt x="387" y="1225"/>
                    </a:lnTo>
                    <a:lnTo>
                      <a:pt x="376" y="1229"/>
                    </a:lnTo>
                    <a:lnTo>
                      <a:pt x="369" y="1229"/>
                    </a:lnTo>
                    <a:lnTo>
                      <a:pt x="355" y="1221"/>
                    </a:lnTo>
                    <a:lnTo>
                      <a:pt x="355" y="1221"/>
                    </a:lnTo>
                    <a:lnTo>
                      <a:pt x="344" y="1216"/>
                    </a:lnTo>
                    <a:lnTo>
                      <a:pt x="331" y="1212"/>
                    </a:lnTo>
                    <a:lnTo>
                      <a:pt x="319" y="1209"/>
                    </a:lnTo>
                    <a:lnTo>
                      <a:pt x="308" y="1205"/>
                    </a:lnTo>
                    <a:lnTo>
                      <a:pt x="308" y="1205"/>
                    </a:lnTo>
                    <a:lnTo>
                      <a:pt x="299" y="1201"/>
                    </a:lnTo>
                    <a:lnTo>
                      <a:pt x="293" y="1196"/>
                    </a:lnTo>
                    <a:lnTo>
                      <a:pt x="288" y="1192"/>
                    </a:lnTo>
                    <a:lnTo>
                      <a:pt x="284" y="1187"/>
                    </a:lnTo>
                    <a:lnTo>
                      <a:pt x="284" y="1187"/>
                    </a:lnTo>
                    <a:lnTo>
                      <a:pt x="270" y="1191"/>
                    </a:lnTo>
                    <a:lnTo>
                      <a:pt x="253" y="1192"/>
                    </a:lnTo>
                    <a:lnTo>
                      <a:pt x="239" y="1192"/>
                    </a:lnTo>
                    <a:lnTo>
                      <a:pt x="224" y="1192"/>
                    </a:lnTo>
                    <a:lnTo>
                      <a:pt x="197" y="1189"/>
                    </a:lnTo>
                    <a:lnTo>
                      <a:pt x="170" y="1183"/>
                    </a:lnTo>
                    <a:lnTo>
                      <a:pt x="143" y="1178"/>
                    </a:lnTo>
                    <a:lnTo>
                      <a:pt x="130" y="1178"/>
                    </a:lnTo>
                    <a:lnTo>
                      <a:pt x="116" y="1176"/>
                    </a:lnTo>
                    <a:lnTo>
                      <a:pt x="103" y="1178"/>
                    </a:lnTo>
                    <a:lnTo>
                      <a:pt x="89" y="1180"/>
                    </a:lnTo>
                    <a:lnTo>
                      <a:pt x="74" y="1185"/>
                    </a:lnTo>
                    <a:lnTo>
                      <a:pt x="60" y="1191"/>
                    </a:lnTo>
                    <a:lnTo>
                      <a:pt x="60" y="1191"/>
                    </a:lnTo>
                    <a:lnTo>
                      <a:pt x="56" y="1200"/>
                    </a:lnTo>
                    <a:lnTo>
                      <a:pt x="54" y="1209"/>
                    </a:lnTo>
                    <a:lnTo>
                      <a:pt x="54" y="1209"/>
                    </a:lnTo>
                    <a:lnTo>
                      <a:pt x="56" y="1216"/>
                    </a:lnTo>
                    <a:lnTo>
                      <a:pt x="60" y="1223"/>
                    </a:lnTo>
                    <a:lnTo>
                      <a:pt x="60" y="1227"/>
                    </a:lnTo>
                    <a:lnTo>
                      <a:pt x="58" y="1230"/>
                    </a:lnTo>
                    <a:lnTo>
                      <a:pt x="56" y="1232"/>
                    </a:lnTo>
                    <a:lnTo>
                      <a:pt x="51" y="1236"/>
                    </a:lnTo>
                    <a:lnTo>
                      <a:pt x="51" y="1236"/>
                    </a:lnTo>
                    <a:lnTo>
                      <a:pt x="43" y="1238"/>
                    </a:lnTo>
                    <a:lnTo>
                      <a:pt x="33" y="1239"/>
                    </a:lnTo>
                    <a:lnTo>
                      <a:pt x="23" y="1239"/>
                    </a:lnTo>
                    <a:lnTo>
                      <a:pt x="14" y="1239"/>
                    </a:lnTo>
                    <a:lnTo>
                      <a:pt x="14" y="1239"/>
                    </a:lnTo>
                    <a:lnTo>
                      <a:pt x="7" y="1241"/>
                    </a:lnTo>
                    <a:lnTo>
                      <a:pt x="2" y="1245"/>
                    </a:lnTo>
                    <a:lnTo>
                      <a:pt x="2" y="1245"/>
                    </a:lnTo>
                    <a:lnTo>
                      <a:pt x="0" y="1250"/>
                    </a:lnTo>
                    <a:lnTo>
                      <a:pt x="2" y="1257"/>
                    </a:lnTo>
                    <a:lnTo>
                      <a:pt x="5" y="1270"/>
                    </a:lnTo>
                    <a:lnTo>
                      <a:pt x="14" y="1285"/>
                    </a:lnTo>
                    <a:lnTo>
                      <a:pt x="23" y="1297"/>
                    </a:lnTo>
                    <a:lnTo>
                      <a:pt x="23" y="1297"/>
                    </a:lnTo>
                    <a:lnTo>
                      <a:pt x="29" y="1295"/>
                    </a:lnTo>
                    <a:lnTo>
                      <a:pt x="36" y="1295"/>
                    </a:lnTo>
                    <a:lnTo>
                      <a:pt x="47" y="1299"/>
                    </a:lnTo>
                    <a:lnTo>
                      <a:pt x="47" y="1299"/>
                    </a:lnTo>
                    <a:lnTo>
                      <a:pt x="54" y="1305"/>
                    </a:lnTo>
                    <a:lnTo>
                      <a:pt x="63" y="1312"/>
                    </a:lnTo>
                    <a:lnTo>
                      <a:pt x="69" y="1319"/>
                    </a:lnTo>
                    <a:lnTo>
                      <a:pt x="72" y="1326"/>
                    </a:lnTo>
                    <a:lnTo>
                      <a:pt x="72" y="1326"/>
                    </a:lnTo>
                    <a:lnTo>
                      <a:pt x="76" y="1341"/>
                    </a:lnTo>
                    <a:lnTo>
                      <a:pt x="78" y="1346"/>
                    </a:lnTo>
                    <a:lnTo>
                      <a:pt x="81" y="1353"/>
                    </a:lnTo>
                    <a:lnTo>
                      <a:pt x="81" y="1353"/>
                    </a:lnTo>
                    <a:lnTo>
                      <a:pt x="90" y="1366"/>
                    </a:lnTo>
                    <a:lnTo>
                      <a:pt x="92" y="1373"/>
                    </a:lnTo>
                    <a:lnTo>
                      <a:pt x="94" y="1381"/>
                    </a:lnTo>
                    <a:lnTo>
                      <a:pt x="94" y="1381"/>
                    </a:lnTo>
                    <a:lnTo>
                      <a:pt x="96" y="1390"/>
                    </a:lnTo>
                    <a:lnTo>
                      <a:pt x="100" y="1397"/>
                    </a:lnTo>
                    <a:lnTo>
                      <a:pt x="109" y="1409"/>
                    </a:lnTo>
                    <a:lnTo>
                      <a:pt x="109" y="1409"/>
                    </a:lnTo>
                    <a:lnTo>
                      <a:pt x="114" y="1417"/>
                    </a:lnTo>
                    <a:lnTo>
                      <a:pt x="118" y="1426"/>
                    </a:lnTo>
                    <a:lnTo>
                      <a:pt x="119" y="1442"/>
                    </a:lnTo>
                    <a:lnTo>
                      <a:pt x="119" y="1442"/>
                    </a:lnTo>
                    <a:lnTo>
                      <a:pt x="121" y="1449"/>
                    </a:lnTo>
                    <a:lnTo>
                      <a:pt x="125" y="1455"/>
                    </a:lnTo>
                    <a:lnTo>
                      <a:pt x="132" y="1464"/>
                    </a:lnTo>
                    <a:lnTo>
                      <a:pt x="132" y="1464"/>
                    </a:lnTo>
                    <a:lnTo>
                      <a:pt x="136" y="1471"/>
                    </a:lnTo>
                    <a:lnTo>
                      <a:pt x="138" y="1480"/>
                    </a:lnTo>
                    <a:lnTo>
                      <a:pt x="139" y="1487"/>
                    </a:lnTo>
                    <a:lnTo>
                      <a:pt x="143" y="1496"/>
                    </a:lnTo>
                    <a:lnTo>
                      <a:pt x="143" y="1496"/>
                    </a:lnTo>
                    <a:lnTo>
                      <a:pt x="147" y="1502"/>
                    </a:lnTo>
                    <a:lnTo>
                      <a:pt x="154" y="1505"/>
                    </a:lnTo>
                    <a:lnTo>
                      <a:pt x="159" y="1511"/>
                    </a:lnTo>
                    <a:lnTo>
                      <a:pt x="165" y="1516"/>
                    </a:lnTo>
                    <a:lnTo>
                      <a:pt x="165" y="1516"/>
                    </a:lnTo>
                    <a:lnTo>
                      <a:pt x="168" y="1520"/>
                    </a:lnTo>
                    <a:lnTo>
                      <a:pt x="168" y="1523"/>
                    </a:lnTo>
                    <a:lnTo>
                      <a:pt x="170" y="1534"/>
                    </a:lnTo>
                    <a:lnTo>
                      <a:pt x="168" y="1554"/>
                    </a:lnTo>
                    <a:lnTo>
                      <a:pt x="168" y="1554"/>
                    </a:lnTo>
                    <a:lnTo>
                      <a:pt x="168" y="1561"/>
                    </a:lnTo>
                    <a:lnTo>
                      <a:pt x="170" y="1569"/>
                    </a:lnTo>
                    <a:lnTo>
                      <a:pt x="174" y="1576"/>
                    </a:lnTo>
                    <a:lnTo>
                      <a:pt x="177" y="1581"/>
                    </a:lnTo>
                    <a:lnTo>
                      <a:pt x="181" y="1587"/>
                    </a:lnTo>
                    <a:lnTo>
                      <a:pt x="186" y="1590"/>
                    </a:lnTo>
                    <a:lnTo>
                      <a:pt x="194" y="1594"/>
                    </a:lnTo>
                    <a:lnTo>
                      <a:pt x="203" y="1596"/>
                    </a:lnTo>
                    <a:lnTo>
                      <a:pt x="203" y="1596"/>
                    </a:lnTo>
                    <a:lnTo>
                      <a:pt x="212" y="1596"/>
                    </a:lnTo>
                    <a:lnTo>
                      <a:pt x="221" y="1594"/>
                    </a:lnTo>
                    <a:lnTo>
                      <a:pt x="239" y="1590"/>
                    </a:lnTo>
                    <a:lnTo>
                      <a:pt x="239" y="1590"/>
                    </a:lnTo>
                    <a:lnTo>
                      <a:pt x="248" y="1589"/>
                    </a:lnTo>
                    <a:lnTo>
                      <a:pt x="257" y="1589"/>
                    </a:lnTo>
                    <a:lnTo>
                      <a:pt x="264" y="1589"/>
                    </a:lnTo>
                    <a:lnTo>
                      <a:pt x="271" y="1585"/>
                    </a:lnTo>
                    <a:lnTo>
                      <a:pt x="271" y="1585"/>
                    </a:lnTo>
                    <a:lnTo>
                      <a:pt x="275" y="1581"/>
                    </a:lnTo>
                    <a:lnTo>
                      <a:pt x="277" y="1578"/>
                    </a:lnTo>
                    <a:lnTo>
                      <a:pt x="281" y="1572"/>
                    </a:lnTo>
                    <a:lnTo>
                      <a:pt x="284" y="1570"/>
                    </a:lnTo>
                    <a:lnTo>
                      <a:pt x="284" y="1570"/>
                    </a:lnTo>
                    <a:lnTo>
                      <a:pt x="290" y="1567"/>
                    </a:lnTo>
                    <a:lnTo>
                      <a:pt x="297" y="1567"/>
                    </a:lnTo>
                    <a:lnTo>
                      <a:pt x="304" y="1565"/>
                    </a:lnTo>
                    <a:lnTo>
                      <a:pt x="308" y="1563"/>
                    </a:lnTo>
                    <a:lnTo>
                      <a:pt x="309" y="1561"/>
                    </a:lnTo>
                    <a:lnTo>
                      <a:pt x="309" y="1561"/>
                    </a:lnTo>
                    <a:lnTo>
                      <a:pt x="311" y="1556"/>
                    </a:lnTo>
                    <a:lnTo>
                      <a:pt x="313" y="1551"/>
                    </a:lnTo>
                    <a:lnTo>
                      <a:pt x="313" y="1545"/>
                    </a:lnTo>
                    <a:lnTo>
                      <a:pt x="313" y="1542"/>
                    </a:lnTo>
                    <a:lnTo>
                      <a:pt x="313" y="1542"/>
                    </a:lnTo>
                    <a:lnTo>
                      <a:pt x="317" y="1536"/>
                    </a:lnTo>
                    <a:lnTo>
                      <a:pt x="320" y="1531"/>
                    </a:lnTo>
                    <a:lnTo>
                      <a:pt x="331" y="1525"/>
                    </a:lnTo>
                    <a:lnTo>
                      <a:pt x="355" y="1516"/>
                    </a:lnTo>
                    <a:lnTo>
                      <a:pt x="355" y="1516"/>
                    </a:lnTo>
                    <a:lnTo>
                      <a:pt x="366" y="1511"/>
                    </a:lnTo>
                    <a:lnTo>
                      <a:pt x="375" y="1505"/>
                    </a:lnTo>
                    <a:lnTo>
                      <a:pt x="375" y="1505"/>
                    </a:lnTo>
                    <a:lnTo>
                      <a:pt x="389" y="1502"/>
                    </a:lnTo>
                    <a:lnTo>
                      <a:pt x="396" y="1500"/>
                    </a:lnTo>
                    <a:lnTo>
                      <a:pt x="402" y="1496"/>
                    </a:lnTo>
                    <a:lnTo>
                      <a:pt x="402" y="1496"/>
                    </a:lnTo>
                    <a:lnTo>
                      <a:pt x="411" y="1487"/>
                    </a:lnTo>
                    <a:lnTo>
                      <a:pt x="414" y="1478"/>
                    </a:lnTo>
                    <a:lnTo>
                      <a:pt x="418" y="1467"/>
                    </a:lnTo>
                    <a:lnTo>
                      <a:pt x="420" y="1456"/>
                    </a:lnTo>
                    <a:lnTo>
                      <a:pt x="420" y="1456"/>
                    </a:lnTo>
                    <a:lnTo>
                      <a:pt x="422" y="1435"/>
                    </a:lnTo>
                    <a:lnTo>
                      <a:pt x="422" y="1424"/>
                    </a:lnTo>
                    <a:lnTo>
                      <a:pt x="418" y="1411"/>
                    </a:lnTo>
                    <a:lnTo>
                      <a:pt x="418" y="1411"/>
                    </a:lnTo>
                    <a:lnTo>
                      <a:pt x="416" y="1406"/>
                    </a:lnTo>
                    <a:lnTo>
                      <a:pt x="413" y="1402"/>
                    </a:lnTo>
                    <a:lnTo>
                      <a:pt x="404" y="1397"/>
                    </a:lnTo>
                    <a:lnTo>
                      <a:pt x="395" y="1391"/>
                    </a:lnTo>
                    <a:lnTo>
                      <a:pt x="391" y="1390"/>
                    </a:lnTo>
                    <a:lnTo>
                      <a:pt x="387" y="1384"/>
                    </a:lnTo>
                    <a:lnTo>
                      <a:pt x="387" y="1384"/>
                    </a:lnTo>
                    <a:lnTo>
                      <a:pt x="380" y="1375"/>
                    </a:lnTo>
                    <a:lnTo>
                      <a:pt x="376" y="1371"/>
                    </a:lnTo>
                    <a:lnTo>
                      <a:pt x="369" y="1373"/>
                    </a:lnTo>
                    <a:lnTo>
                      <a:pt x="369" y="1373"/>
                    </a:lnTo>
                    <a:lnTo>
                      <a:pt x="366" y="1375"/>
                    </a:lnTo>
                    <a:lnTo>
                      <a:pt x="362" y="1379"/>
                    </a:lnTo>
                    <a:lnTo>
                      <a:pt x="357" y="1388"/>
                    </a:lnTo>
                    <a:lnTo>
                      <a:pt x="353" y="1397"/>
                    </a:lnTo>
                    <a:lnTo>
                      <a:pt x="349" y="1400"/>
                    </a:lnTo>
                    <a:lnTo>
                      <a:pt x="344" y="1402"/>
                    </a:lnTo>
                    <a:lnTo>
                      <a:pt x="344" y="1402"/>
                    </a:lnTo>
                    <a:lnTo>
                      <a:pt x="338" y="1404"/>
                    </a:lnTo>
                    <a:lnTo>
                      <a:pt x="331" y="1402"/>
                    </a:lnTo>
                    <a:lnTo>
                      <a:pt x="317" y="1397"/>
                    </a:lnTo>
                    <a:lnTo>
                      <a:pt x="304" y="1388"/>
                    </a:lnTo>
                    <a:lnTo>
                      <a:pt x="293" y="1381"/>
                    </a:lnTo>
                    <a:lnTo>
                      <a:pt x="293" y="1381"/>
                    </a:lnTo>
                    <a:lnTo>
                      <a:pt x="282" y="1371"/>
                    </a:lnTo>
                    <a:lnTo>
                      <a:pt x="281" y="1364"/>
                    </a:lnTo>
                    <a:lnTo>
                      <a:pt x="277" y="1359"/>
                    </a:lnTo>
                    <a:lnTo>
                      <a:pt x="277" y="1359"/>
                    </a:lnTo>
                    <a:lnTo>
                      <a:pt x="277" y="1346"/>
                    </a:lnTo>
                    <a:lnTo>
                      <a:pt x="277" y="1341"/>
                    </a:lnTo>
                    <a:lnTo>
                      <a:pt x="277" y="1335"/>
                    </a:lnTo>
                    <a:lnTo>
                      <a:pt x="277" y="1335"/>
                    </a:lnTo>
                    <a:lnTo>
                      <a:pt x="273" y="1328"/>
                    </a:lnTo>
                    <a:lnTo>
                      <a:pt x="268" y="1321"/>
                    </a:lnTo>
                    <a:lnTo>
                      <a:pt x="257" y="1308"/>
                    </a:lnTo>
                    <a:lnTo>
                      <a:pt x="257" y="1308"/>
                    </a:lnTo>
                    <a:lnTo>
                      <a:pt x="252" y="1301"/>
                    </a:lnTo>
                    <a:lnTo>
                      <a:pt x="250" y="1297"/>
                    </a:lnTo>
                    <a:lnTo>
                      <a:pt x="248" y="1292"/>
                    </a:lnTo>
                    <a:lnTo>
                      <a:pt x="248" y="1292"/>
                    </a:lnTo>
                    <a:lnTo>
                      <a:pt x="250" y="1286"/>
                    </a:lnTo>
                    <a:lnTo>
                      <a:pt x="252" y="1281"/>
                    </a:lnTo>
                    <a:lnTo>
                      <a:pt x="255" y="1276"/>
                    </a:lnTo>
                    <a:lnTo>
                      <a:pt x="259" y="1272"/>
                    </a:lnTo>
                    <a:lnTo>
                      <a:pt x="264" y="1270"/>
                    </a:lnTo>
                    <a:lnTo>
                      <a:pt x="270" y="1268"/>
                    </a:lnTo>
                    <a:lnTo>
                      <a:pt x="275" y="1270"/>
                    </a:lnTo>
                    <a:lnTo>
                      <a:pt x="279" y="1272"/>
                    </a:lnTo>
                    <a:lnTo>
                      <a:pt x="279" y="1272"/>
                    </a:lnTo>
                    <a:lnTo>
                      <a:pt x="282" y="1276"/>
                    </a:lnTo>
                    <a:lnTo>
                      <a:pt x="286" y="1281"/>
                    </a:lnTo>
                    <a:lnTo>
                      <a:pt x="290" y="1290"/>
                    </a:lnTo>
                    <a:lnTo>
                      <a:pt x="291" y="1299"/>
                    </a:lnTo>
                    <a:lnTo>
                      <a:pt x="295" y="1310"/>
                    </a:lnTo>
                    <a:lnTo>
                      <a:pt x="295" y="1310"/>
                    </a:lnTo>
                    <a:lnTo>
                      <a:pt x="299" y="1315"/>
                    </a:lnTo>
                    <a:lnTo>
                      <a:pt x="302" y="1321"/>
                    </a:lnTo>
                    <a:lnTo>
                      <a:pt x="308" y="1324"/>
                    </a:lnTo>
                    <a:lnTo>
                      <a:pt x="313" y="1326"/>
                    </a:lnTo>
                    <a:lnTo>
                      <a:pt x="326" y="1328"/>
                    </a:lnTo>
                    <a:lnTo>
                      <a:pt x="338" y="1330"/>
                    </a:lnTo>
                    <a:lnTo>
                      <a:pt x="338" y="1330"/>
                    </a:lnTo>
                    <a:lnTo>
                      <a:pt x="351" y="1328"/>
                    </a:lnTo>
                    <a:lnTo>
                      <a:pt x="362" y="1330"/>
                    </a:lnTo>
                    <a:lnTo>
                      <a:pt x="373" y="1335"/>
                    </a:lnTo>
                    <a:lnTo>
                      <a:pt x="384" y="1343"/>
                    </a:lnTo>
                    <a:lnTo>
                      <a:pt x="384" y="1343"/>
                    </a:lnTo>
                    <a:lnTo>
                      <a:pt x="396" y="1355"/>
                    </a:lnTo>
                    <a:lnTo>
                      <a:pt x="404" y="1361"/>
                    </a:lnTo>
                    <a:lnTo>
                      <a:pt x="413" y="1364"/>
                    </a:lnTo>
                    <a:lnTo>
                      <a:pt x="413" y="1364"/>
                    </a:lnTo>
                    <a:lnTo>
                      <a:pt x="429" y="1366"/>
                    </a:lnTo>
                    <a:lnTo>
                      <a:pt x="445" y="1370"/>
                    </a:lnTo>
                    <a:lnTo>
                      <a:pt x="445" y="1370"/>
                    </a:lnTo>
                    <a:lnTo>
                      <a:pt x="456" y="1370"/>
                    </a:lnTo>
                    <a:lnTo>
                      <a:pt x="467" y="1370"/>
                    </a:lnTo>
                    <a:lnTo>
                      <a:pt x="480" y="1368"/>
                    </a:lnTo>
                    <a:lnTo>
                      <a:pt x="490" y="1364"/>
                    </a:lnTo>
                    <a:lnTo>
                      <a:pt x="490" y="1364"/>
                    </a:lnTo>
                    <a:lnTo>
                      <a:pt x="501" y="1361"/>
                    </a:lnTo>
                    <a:lnTo>
                      <a:pt x="514" y="1357"/>
                    </a:lnTo>
                    <a:lnTo>
                      <a:pt x="519" y="1355"/>
                    </a:lnTo>
                    <a:lnTo>
                      <a:pt x="525" y="1357"/>
                    </a:lnTo>
                    <a:lnTo>
                      <a:pt x="530" y="1359"/>
                    </a:lnTo>
                    <a:lnTo>
                      <a:pt x="536" y="1362"/>
                    </a:lnTo>
                    <a:lnTo>
                      <a:pt x="536" y="1362"/>
                    </a:lnTo>
                    <a:lnTo>
                      <a:pt x="539" y="1366"/>
                    </a:lnTo>
                    <a:lnTo>
                      <a:pt x="543" y="1371"/>
                    </a:lnTo>
                    <a:lnTo>
                      <a:pt x="545" y="1381"/>
                    </a:lnTo>
                    <a:lnTo>
                      <a:pt x="548" y="1391"/>
                    </a:lnTo>
                    <a:lnTo>
                      <a:pt x="552" y="1400"/>
                    </a:lnTo>
                    <a:lnTo>
                      <a:pt x="552" y="1400"/>
                    </a:lnTo>
                    <a:lnTo>
                      <a:pt x="557" y="1406"/>
                    </a:lnTo>
                    <a:lnTo>
                      <a:pt x="565" y="1411"/>
                    </a:lnTo>
                    <a:lnTo>
                      <a:pt x="572" y="1413"/>
                    </a:lnTo>
                    <a:lnTo>
                      <a:pt x="577" y="1419"/>
                    </a:lnTo>
                    <a:lnTo>
                      <a:pt x="577" y="1419"/>
                    </a:lnTo>
                    <a:lnTo>
                      <a:pt x="581" y="1422"/>
                    </a:lnTo>
                    <a:lnTo>
                      <a:pt x="581" y="1426"/>
                    </a:lnTo>
                    <a:lnTo>
                      <a:pt x="581" y="1428"/>
                    </a:lnTo>
                    <a:lnTo>
                      <a:pt x="579" y="1429"/>
                    </a:lnTo>
                    <a:lnTo>
                      <a:pt x="574" y="1435"/>
                    </a:lnTo>
                    <a:lnTo>
                      <a:pt x="572" y="1438"/>
                    </a:lnTo>
                    <a:lnTo>
                      <a:pt x="570" y="1442"/>
                    </a:lnTo>
                    <a:lnTo>
                      <a:pt x="570" y="1442"/>
                    </a:lnTo>
                    <a:lnTo>
                      <a:pt x="572" y="1449"/>
                    </a:lnTo>
                    <a:lnTo>
                      <a:pt x="576" y="1456"/>
                    </a:lnTo>
                    <a:lnTo>
                      <a:pt x="583" y="1460"/>
                    </a:lnTo>
                    <a:lnTo>
                      <a:pt x="590" y="1460"/>
                    </a:lnTo>
                    <a:lnTo>
                      <a:pt x="590" y="1460"/>
                    </a:lnTo>
                    <a:lnTo>
                      <a:pt x="597" y="1460"/>
                    </a:lnTo>
                    <a:lnTo>
                      <a:pt x="601" y="1456"/>
                    </a:lnTo>
                    <a:lnTo>
                      <a:pt x="608" y="1444"/>
                    </a:lnTo>
                    <a:lnTo>
                      <a:pt x="608" y="1444"/>
                    </a:lnTo>
                    <a:lnTo>
                      <a:pt x="610" y="1440"/>
                    </a:lnTo>
                    <a:lnTo>
                      <a:pt x="615" y="1437"/>
                    </a:lnTo>
                    <a:lnTo>
                      <a:pt x="619" y="1438"/>
                    </a:lnTo>
                    <a:lnTo>
                      <a:pt x="621" y="1442"/>
                    </a:lnTo>
                    <a:lnTo>
                      <a:pt x="621" y="1442"/>
                    </a:lnTo>
                    <a:lnTo>
                      <a:pt x="623" y="1451"/>
                    </a:lnTo>
                    <a:lnTo>
                      <a:pt x="623" y="1462"/>
                    </a:lnTo>
                    <a:lnTo>
                      <a:pt x="619" y="1480"/>
                    </a:lnTo>
                    <a:lnTo>
                      <a:pt x="619" y="1480"/>
                    </a:lnTo>
                    <a:lnTo>
                      <a:pt x="619" y="1493"/>
                    </a:lnTo>
                    <a:lnTo>
                      <a:pt x="623" y="1504"/>
                    </a:lnTo>
                    <a:lnTo>
                      <a:pt x="626" y="1514"/>
                    </a:lnTo>
                    <a:lnTo>
                      <a:pt x="632" y="1525"/>
                    </a:lnTo>
                    <a:lnTo>
                      <a:pt x="632" y="1525"/>
                    </a:lnTo>
                    <a:lnTo>
                      <a:pt x="637" y="1536"/>
                    </a:lnTo>
                    <a:lnTo>
                      <a:pt x="643" y="1547"/>
                    </a:lnTo>
                    <a:lnTo>
                      <a:pt x="646" y="1569"/>
                    </a:lnTo>
                    <a:lnTo>
                      <a:pt x="646" y="1569"/>
                    </a:lnTo>
                    <a:lnTo>
                      <a:pt x="650" y="1587"/>
                    </a:lnTo>
                    <a:lnTo>
                      <a:pt x="653" y="1605"/>
                    </a:lnTo>
                    <a:lnTo>
                      <a:pt x="653" y="1605"/>
                    </a:lnTo>
                    <a:lnTo>
                      <a:pt x="659" y="1628"/>
                    </a:lnTo>
                    <a:lnTo>
                      <a:pt x="664" y="1652"/>
                    </a:lnTo>
                    <a:lnTo>
                      <a:pt x="664" y="1652"/>
                    </a:lnTo>
                    <a:lnTo>
                      <a:pt x="666" y="1659"/>
                    </a:lnTo>
                    <a:lnTo>
                      <a:pt x="670" y="1666"/>
                    </a:lnTo>
                    <a:lnTo>
                      <a:pt x="673" y="1674"/>
                    </a:lnTo>
                    <a:lnTo>
                      <a:pt x="679" y="1679"/>
                    </a:lnTo>
                    <a:lnTo>
                      <a:pt x="686" y="1683"/>
                    </a:lnTo>
                    <a:lnTo>
                      <a:pt x="693" y="1684"/>
                    </a:lnTo>
                    <a:lnTo>
                      <a:pt x="700" y="1684"/>
                    </a:lnTo>
                    <a:lnTo>
                      <a:pt x="708" y="1681"/>
                    </a:lnTo>
                    <a:lnTo>
                      <a:pt x="708" y="1681"/>
                    </a:lnTo>
                    <a:lnTo>
                      <a:pt x="715" y="1677"/>
                    </a:lnTo>
                    <a:lnTo>
                      <a:pt x="720" y="1670"/>
                    </a:lnTo>
                    <a:lnTo>
                      <a:pt x="724" y="1663"/>
                    </a:lnTo>
                    <a:lnTo>
                      <a:pt x="726" y="1654"/>
                    </a:lnTo>
                    <a:lnTo>
                      <a:pt x="726" y="1654"/>
                    </a:lnTo>
                    <a:lnTo>
                      <a:pt x="728" y="1637"/>
                    </a:lnTo>
                    <a:lnTo>
                      <a:pt x="728" y="1637"/>
                    </a:lnTo>
                    <a:lnTo>
                      <a:pt x="731" y="1630"/>
                    </a:lnTo>
                    <a:lnTo>
                      <a:pt x="735" y="1623"/>
                    </a:lnTo>
                    <a:lnTo>
                      <a:pt x="735" y="1623"/>
                    </a:lnTo>
                    <a:lnTo>
                      <a:pt x="735" y="1616"/>
                    </a:lnTo>
                    <a:lnTo>
                      <a:pt x="735" y="1610"/>
                    </a:lnTo>
                    <a:lnTo>
                      <a:pt x="731" y="1598"/>
                    </a:lnTo>
                    <a:lnTo>
                      <a:pt x="731" y="1598"/>
                    </a:lnTo>
                    <a:lnTo>
                      <a:pt x="729" y="1583"/>
                    </a:lnTo>
                    <a:lnTo>
                      <a:pt x="731" y="1576"/>
                    </a:lnTo>
                    <a:lnTo>
                      <a:pt x="733" y="1569"/>
                    </a:lnTo>
                    <a:lnTo>
                      <a:pt x="733" y="1569"/>
                    </a:lnTo>
                    <a:lnTo>
                      <a:pt x="738" y="1563"/>
                    </a:lnTo>
                    <a:lnTo>
                      <a:pt x="744" y="1560"/>
                    </a:lnTo>
                    <a:lnTo>
                      <a:pt x="744" y="1560"/>
                    </a:lnTo>
                    <a:lnTo>
                      <a:pt x="748" y="1554"/>
                    </a:lnTo>
                    <a:lnTo>
                      <a:pt x="751" y="1549"/>
                    </a:lnTo>
                    <a:lnTo>
                      <a:pt x="751" y="1549"/>
                    </a:lnTo>
                    <a:lnTo>
                      <a:pt x="757" y="1542"/>
                    </a:lnTo>
                    <a:lnTo>
                      <a:pt x="762" y="1538"/>
                    </a:lnTo>
                    <a:lnTo>
                      <a:pt x="776" y="1529"/>
                    </a:lnTo>
                    <a:lnTo>
                      <a:pt x="776" y="1529"/>
                    </a:lnTo>
                    <a:lnTo>
                      <a:pt x="791" y="1522"/>
                    </a:lnTo>
                    <a:lnTo>
                      <a:pt x="804" y="1513"/>
                    </a:lnTo>
                    <a:lnTo>
                      <a:pt x="814" y="1502"/>
                    </a:lnTo>
                    <a:lnTo>
                      <a:pt x="820" y="1496"/>
                    </a:lnTo>
                    <a:lnTo>
                      <a:pt x="824" y="1489"/>
                    </a:lnTo>
                    <a:lnTo>
                      <a:pt x="824" y="1489"/>
                    </a:lnTo>
                    <a:lnTo>
                      <a:pt x="829" y="1482"/>
                    </a:lnTo>
                    <a:lnTo>
                      <a:pt x="833" y="1476"/>
                    </a:lnTo>
                    <a:lnTo>
                      <a:pt x="842" y="1466"/>
                    </a:lnTo>
                    <a:lnTo>
                      <a:pt x="842" y="1466"/>
                    </a:lnTo>
                    <a:lnTo>
                      <a:pt x="847" y="1460"/>
                    </a:lnTo>
                    <a:lnTo>
                      <a:pt x="852" y="1455"/>
                    </a:lnTo>
                    <a:lnTo>
                      <a:pt x="852" y="1455"/>
                    </a:lnTo>
                    <a:lnTo>
                      <a:pt x="858" y="1455"/>
                    </a:lnTo>
                    <a:lnTo>
                      <a:pt x="865" y="1453"/>
                    </a:lnTo>
                    <a:lnTo>
                      <a:pt x="871" y="1453"/>
                    </a:lnTo>
                    <a:lnTo>
                      <a:pt x="876" y="1449"/>
                    </a:lnTo>
                    <a:lnTo>
                      <a:pt x="876" y="1449"/>
                    </a:lnTo>
                    <a:lnTo>
                      <a:pt x="881" y="1446"/>
                    </a:lnTo>
                    <a:lnTo>
                      <a:pt x="885" y="1438"/>
                    </a:lnTo>
                    <a:lnTo>
                      <a:pt x="889" y="1433"/>
                    </a:lnTo>
                    <a:lnTo>
                      <a:pt x="894" y="1429"/>
                    </a:lnTo>
                    <a:lnTo>
                      <a:pt x="894" y="1429"/>
                    </a:lnTo>
                    <a:lnTo>
                      <a:pt x="898" y="1429"/>
                    </a:lnTo>
                    <a:lnTo>
                      <a:pt x="901" y="1431"/>
                    </a:lnTo>
                    <a:lnTo>
                      <a:pt x="909" y="1437"/>
                    </a:lnTo>
                    <a:lnTo>
                      <a:pt x="909" y="1437"/>
                    </a:lnTo>
                    <a:lnTo>
                      <a:pt x="912" y="1444"/>
                    </a:lnTo>
                    <a:lnTo>
                      <a:pt x="916" y="1451"/>
                    </a:lnTo>
                    <a:lnTo>
                      <a:pt x="919" y="1460"/>
                    </a:lnTo>
                    <a:lnTo>
                      <a:pt x="923" y="1467"/>
                    </a:lnTo>
                    <a:lnTo>
                      <a:pt x="923" y="1467"/>
                    </a:lnTo>
                    <a:lnTo>
                      <a:pt x="927" y="1469"/>
                    </a:lnTo>
                    <a:lnTo>
                      <a:pt x="929" y="1471"/>
                    </a:lnTo>
                    <a:lnTo>
                      <a:pt x="936" y="1475"/>
                    </a:lnTo>
                    <a:lnTo>
                      <a:pt x="936" y="1475"/>
                    </a:lnTo>
                    <a:lnTo>
                      <a:pt x="939" y="1478"/>
                    </a:lnTo>
                    <a:lnTo>
                      <a:pt x="941" y="1482"/>
                    </a:lnTo>
                    <a:lnTo>
                      <a:pt x="943" y="1491"/>
                    </a:lnTo>
                    <a:lnTo>
                      <a:pt x="943" y="1491"/>
                    </a:lnTo>
                    <a:lnTo>
                      <a:pt x="947" y="1500"/>
                    </a:lnTo>
                    <a:lnTo>
                      <a:pt x="952" y="1507"/>
                    </a:lnTo>
                    <a:lnTo>
                      <a:pt x="952" y="1507"/>
                    </a:lnTo>
                    <a:lnTo>
                      <a:pt x="954" y="1513"/>
                    </a:lnTo>
                    <a:lnTo>
                      <a:pt x="954" y="1518"/>
                    </a:lnTo>
                    <a:lnTo>
                      <a:pt x="952" y="1529"/>
                    </a:lnTo>
                    <a:lnTo>
                      <a:pt x="952" y="1529"/>
                    </a:lnTo>
                    <a:lnTo>
                      <a:pt x="950" y="1534"/>
                    </a:lnTo>
                    <a:lnTo>
                      <a:pt x="948" y="1540"/>
                    </a:lnTo>
                    <a:lnTo>
                      <a:pt x="948" y="1547"/>
                    </a:lnTo>
                    <a:lnTo>
                      <a:pt x="950" y="1549"/>
                    </a:lnTo>
                    <a:lnTo>
                      <a:pt x="952" y="1552"/>
                    </a:lnTo>
                    <a:lnTo>
                      <a:pt x="952" y="1552"/>
                    </a:lnTo>
                    <a:lnTo>
                      <a:pt x="956" y="1552"/>
                    </a:lnTo>
                    <a:lnTo>
                      <a:pt x="961" y="1551"/>
                    </a:lnTo>
                    <a:lnTo>
                      <a:pt x="970" y="1547"/>
                    </a:lnTo>
                    <a:lnTo>
                      <a:pt x="970" y="1547"/>
                    </a:lnTo>
                    <a:lnTo>
                      <a:pt x="979" y="1538"/>
                    </a:lnTo>
                    <a:lnTo>
                      <a:pt x="985" y="1536"/>
                    </a:lnTo>
                    <a:lnTo>
                      <a:pt x="988" y="1536"/>
                    </a:lnTo>
                    <a:lnTo>
                      <a:pt x="992" y="1538"/>
                    </a:lnTo>
                    <a:lnTo>
                      <a:pt x="992" y="1538"/>
                    </a:lnTo>
                    <a:lnTo>
                      <a:pt x="995" y="1543"/>
                    </a:lnTo>
                    <a:lnTo>
                      <a:pt x="999" y="1549"/>
                    </a:lnTo>
                    <a:lnTo>
                      <a:pt x="1005" y="1561"/>
                    </a:lnTo>
                    <a:lnTo>
                      <a:pt x="1008" y="1576"/>
                    </a:lnTo>
                    <a:lnTo>
                      <a:pt x="1010" y="1589"/>
                    </a:lnTo>
                    <a:lnTo>
                      <a:pt x="1010" y="1589"/>
                    </a:lnTo>
                    <a:lnTo>
                      <a:pt x="1015" y="1614"/>
                    </a:lnTo>
                    <a:lnTo>
                      <a:pt x="1019" y="1625"/>
                    </a:lnTo>
                    <a:lnTo>
                      <a:pt x="1021" y="1637"/>
                    </a:lnTo>
                    <a:lnTo>
                      <a:pt x="1021" y="1637"/>
                    </a:lnTo>
                    <a:lnTo>
                      <a:pt x="1021" y="1654"/>
                    </a:lnTo>
                    <a:lnTo>
                      <a:pt x="1019" y="1668"/>
                    </a:lnTo>
                    <a:lnTo>
                      <a:pt x="1019" y="1683"/>
                    </a:lnTo>
                    <a:lnTo>
                      <a:pt x="1021" y="1690"/>
                    </a:lnTo>
                    <a:lnTo>
                      <a:pt x="1024" y="1699"/>
                    </a:lnTo>
                    <a:lnTo>
                      <a:pt x="1024" y="1699"/>
                    </a:lnTo>
                    <a:lnTo>
                      <a:pt x="1030" y="1706"/>
                    </a:lnTo>
                    <a:lnTo>
                      <a:pt x="1035" y="1715"/>
                    </a:lnTo>
                    <a:lnTo>
                      <a:pt x="1035" y="1715"/>
                    </a:lnTo>
                    <a:lnTo>
                      <a:pt x="1039" y="1724"/>
                    </a:lnTo>
                    <a:lnTo>
                      <a:pt x="1041" y="1735"/>
                    </a:lnTo>
                    <a:lnTo>
                      <a:pt x="1043" y="1755"/>
                    </a:lnTo>
                    <a:lnTo>
                      <a:pt x="1043" y="1755"/>
                    </a:lnTo>
                    <a:lnTo>
                      <a:pt x="1046" y="1777"/>
                    </a:lnTo>
                    <a:lnTo>
                      <a:pt x="1048" y="1788"/>
                    </a:lnTo>
                    <a:lnTo>
                      <a:pt x="1053" y="1797"/>
                    </a:lnTo>
                    <a:lnTo>
                      <a:pt x="1053" y="1797"/>
                    </a:lnTo>
                    <a:lnTo>
                      <a:pt x="1062" y="1806"/>
                    </a:lnTo>
                    <a:lnTo>
                      <a:pt x="1071" y="1813"/>
                    </a:lnTo>
                    <a:lnTo>
                      <a:pt x="1071" y="1813"/>
                    </a:lnTo>
                    <a:lnTo>
                      <a:pt x="1077" y="1817"/>
                    </a:lnTo>
                    <a:lnTo>
                      <a:pt x="1084" y="1818"/>
                    </a:lnTo>
                    <a:lnTo>
                      <a:pt x="1090" y="1820"/>
                    </a:lnTo>
                    <a:lnTo>
                      <a:pt x="1097" y="1818"/>
                    </a:lnTo>
                    <a:lnTo>
                      <a:pt x="1097" y="1818"/>
                    </a:lnTo>
                    <a:lnTo>
                      <a:pt x="1099" y="1815"/>
                    </a:lnTo>
                    <a:lnTo>
                      <a:pt x="1100" y="1808"/>
                    </a:lnTo>
                    <a:lnTo>
                      <a:pt x="1099" y="1802"/>
                    </a:lnTo>
                    <a:lnTo>
                      <a:pt x="1097" y="1797"/>
                    </a:lnTo>
                    <a:lnTo>
                      <a:pt x="1097" y="1797"/>
                    </a:lnTo>
                    <a:lnTo>
                      <a:pt x="1091" y="1782"/>
                    </a:lnTo>
                    <a:lnTo>
                      <a:pt x="1086" y="1768"/>
                    </a:lnTo>
                    <a:lnTo>
                      <a:pt x="1086" y="1768"/>
                    </a:lnTo>
                    <a:lnTo>
                      <a:pt x="1082" y="1751"/>
                    </a:lnTo>
                    <a:lnTo>
                      <a:pt x="1079" y="1744"/>
                    </a:lnTo>
                    <a:lnTo>
                      <a:pt x="1075" y="1737"/>
                    </a:lnTo>
                    <a:lnTo>
                      <a:pt x="1075" y="1737"/>
                    </a:lnTo>
                    <a:lnTo>
                      <a:pt x="1071" y="1730"/>
                    </a:lnTo>
                    <a:lnTo>
                      <a:pt x="1064" y="1722"/>
                    </a:lnTo>
                    <a:lnTo>
                      <a:pt x="1052" y="1710"/>
                    </a:lnTo>
                    <a:lnTo>
                      <a:pt x="1041" y="1697"/>
                    </a:lnTo>
                    <a:lnTo>
                      <a:pt x="1035" y="1690"/>
                    </a:lnTo>
                    <a:lnTo>
                      <a:pt x="1032" y="1681"/>
                    </a:lnTo>
                    <a:lnTo>
                      <a:pt x="1032" y="1681"/>
                    </a:lnTo>
                    <a:lnTo>
                      <a:pt x="1030" y="1670"/>
                    </a:lnTo>
                    <a:lnTo>
                      <a:pt x="1032" y="1657"/>
                    </a:lnTo>
                    <a:lnTo>
                      <a:pt x="1033" y="1632"/>
                    </a:lnTo>
                    <a:lnTo>
                      <a:pt x="1033" y="1632"/>
                    </a:lnTo>
                    <a:lnTo>
                      <a:pt x="1037" y="1621"/>
                    </a:lnTo>
                    <a:lnTo>
                      <a:pt x="1039" y="1616"/>
                    </a:lnTo>
                    <a:lnTo>
                      <a:pt x="1043" y="1612"/>
                    </a:lnTo>
                    <a:lnTo>
                      <a:pt x="1043" y="1612"/>
                    </a:lnTo>
                    <a:lnTo>
                      <a:pt x="1048" y="1612"/>
                    </a:lnTo>
                    <a:lnTo>
                      <a:pt x="1053" y="1616"/>
                    </a:lnTo>
                    <a:lnTo>
                      <a:pt x="1066" y="1623"/>
                    </a:lnTo>
                    <a:lnTo>
                      <a:pt x="1066" y="1623"/>
                    </a:lnTo>
                    <a:lnTo>
                      <a:pt x="1073" y="1627"/>
                    </a:lnTo>
                    <a:lnTo>
                      <a:pt x="1081" y="1632"/>
                    </a:lnTo>
                    <a:lnTo>
                      <a:pt x="1088" y="1639"/>
                    </a:lnTo>
                    <a:lnTo>
                      <a:pt x="1093" y="1646"/>
                    </a:lnTo>
                    <a:lnTo>
                      <a:pt x="1093" y="1646"/>
                    </a:lnTo>
                    <a:lnTo>
                      <a:pt x="1102" y="1668"/>
                    </a:lnTo>
                    <a:lnTo>
                      <a:pt x="1110" y="1679"/>
                    </a:lnTo>
                    <a:lnTo>
                      <a:pt x="1117" y="1686"/>
                    </a:lnTo>
                    <a:lnTo>
                      <a:pt x="1117" y="1686"/>
                    </a:lnTo>
                    <a:lnTo>
                      <a:pt x="1122" y="1690"/>
                    </a:lnTo>
                    <a:lnTo>
                      <a:pt x="1128" y="1688"/>
                    </a:lnTo>
                    <a:lnTo>
                      <a:pt x="1133" y="1684"/>
                    </a:lnTo>
                    <a:lnTo>
                      <a:pt x="1138" y="1677"/>
                    </a:lnTo>
                    <a:lnTo>
                      <a:pt x="1138" y="1677"/>
                    </a:lnTo>
                    <a:lnTo>
                      <a:pt x="1144" y="1668"/>
                    </a:lnTo>
                    <a:lnTo>
                      <a:pt x="1151" y="1661"/>
                    </a:lnTo>
                    <a:lnTo>
                      <a:pt x="1166" y="1645"/>
                    </a:lnTo>
                    <a:lnTo>
                      <a:pt x="1166" y="1645"/>
                    </a:lnTo>
                    <a:lnTo>
                      <a:pt x="1175" y="1637"/>
                    </a:lnTo>
                    <a:lnTo>
                      <a:pt x="1180" y="1627"/>
                    </a:lnTo>
                    <a:lnTo>
                      <a:pt x="1180" y="1627"/>
                    </a:lnTo>
                    <a:lnTo>
                      <a:pt x="1182" y="1618"/>
                    </a:lnTo>
                    <a:lnTo>
                      <a:pt x="1184" y="1608"/>
                    </a:lnTo>
                    <a:lnTo>
                      <a:pt x="1182" y="1589"/>
                    </a:lnTo>
                    <a:lnTo>
                      <a:pt x="1178" y="1570"/>
                    </a:lnTo>
                    <a:lnTo>
                      <a:pt x="1171" y="1552"/>
                    </a:lnTo>
                    <a:lnTo>
                      <a:pt x="1171" y="1552"/>
                    </a:lnTo>
                    <a:lnTo>
                      <a:pt x="1160" y="1538"/>
                    </a:lnTo>
                    <a:lnTo>
                      <a:pt x="1149" y="1525"/>
                    </a:lnTo>
                    <a:lnTo>
                      <a:pt x="1140" y="1509"/>
                    </a:lnTo>
                    <a:lnTo>
                      <a:pt x="1137" y="1502"/>
                    </a:lnTo>
                    <a:lnTo>
                      <a:pt x="1137" y="1494"/>
                    </a:lnTo>
                    <a:lnTo>
                      <a:pt x="1137" y="1494"/>
                    </a:lnTo>
                    <a:lnTo>
                      <a:pt x="1137" y="1482"/>
                    </a:lnTo>
                    <a:lnTo>
                      <a:pt x="1140" y="1471"/>
                    </a:lnTo>
                    <a:lnTo>
                      <a:pt x="1146" y="1460"/>
                    </a:lnTo>
                    <a:lnTo>
                      <a:pt x="1153" y="1453"/>
                    </a:lnTo>
                    <a:lnTo>
                      <a:pt x="1160" y="1447"/>
                    </a:lnTo>
                    <a:lnTo>
                      <a:pt x="1169" y="1446"/>
                    </a:lnTo>
                    <a:lnTo>
                      <a:pt x="1175" y="1446"/>
                    </a:lnTo>
                    <a:lnTo>
                      <a:pt x="1180" y="1447"/>
                    </a:lnTo>
                    <a:lnTo>
                      <a:pt x="1186" y="1451"/>
                    </a:lnTo>
                    <a:lnTo>
                      <a:pt x="1189" y="1456"/>
                    </a:lnTo>
                    <a:lnTo>
                      <a:pt x="1189" y="1456"/>
                    </a:lnTo>
                    <a:lnTo>
                      <a:pt x="1195" y="1460"/>
                    </a:lnTo>
                    <a:lnTo>
                      <a:pt x="1198" y="1460"/>
                    </a:lnTo>
                    <a:lnTo>
                      <a:pt x="1202" y="1458"/>
                    </a:lnTo>
                    <a:lnTo>
                      <a:pt x="1205" y="1453"/>
                    </a:lnTo>
                    <a:lnTo>
                      <a:pt x="1205" y="1453"/>
                    </a:lnTo>
                    <a:lnTo>
                      <a:pt x="1213" y="1444"/>
                    </a:lnTo>
                    <a:lnTo>
                      <a:pt x="1220" y="1438"/>
                    </a:lnTo>
                    <a:lnTo>
                      <a:pt x="1227" y="1435"/>
                    </a:lnTo>
                    <a:lnTo>
                      <a:pt x="1238" y="1431"/>
                    </a:lnTo>
                    <a:lnTo>
                      <a:pt x="1238" y="1431"/>
                    </a:lnTo>
                    <a:lnTo>
                      <a:pt x="1262" y="1426"/>
                    </a:lnTo>
                    <a:lnTo>
                      <a:pt x="1274" y="1422"/>
                    </a:lnTo>
                    <a:lnTo>
                      <a:pt x="1285" y="1419"/>
                    </a:lnTo>
                    <a:lnTo>
                      <a:pt x="1285" y="1419"/>
                    </a:lnTo>
                    <a:lnTo>
                      <a:pt x="1292" y="1413"/>
                    </a:lnTo>
                    <a:lnTo>
                      <a:pt x="1300" y="1408"/>
                    </a:lnTo>
                    <a:lnTo>
                      <a:pt x="1300" y="1408"/>
                    </a:lnTo>
                    <a:lnTo>
                      <a:pt x="1305" y="1402"/>
                    </a:lnTo>
                    <a:lnTo>
                      <a:pt x="1309" y="1395"/>
                    </a:lnTo>
                    <a:lnTo>
                      <a:pt x="1316" y="1382"/>
                    </a:lnTo>
                    <a:lnTo>
                      <a:pt x="1319" y="1366"/>
                    </a:lnTo>
                    <a:lnTo>
                      <a:pt x="1325" y="1352"/>
                    </a:lnTo>
                    <a:lnTo>
                      <a:pt x="1325" y="1352"/>
                    </a:lnTo>
                    <a:lnTo>
                      <a:pt x="1329" y="1344"/>
                    </a:lnTo>
                    <a:lnTo>
                      <a:pt x="1332" y="1339"/>
                    </a:lnTo>
                    <a:lnTo>
                      <a:pt x="1343" y="1328"/>
                    </a:lnTo>
                    <a:lnTo>
                      <a:pt x="1352" y="1315"/>
                    </a:lnTo>
                    <a:lnTo>
                      <a:pt x="1357" y="1310"/>
                    </a:lnTo>
                    <a:lnTo>
                      <a:pt x="1361" y="1303"/>
                    </a:lnTo>
                    <a:lnTo>
                      <a:pt x="1361" y="1303"/>
                    </a:lnTo>
                    <a:lnTo>
                      <a:pt x="1363" y="1295"/>
                    </a:lnTo>
                    <a:lnTo>
                      <a:pt x="1361" y="1290"/>
                    </a:lnTo>
                    <a:lnTo>
                      <a:pt x="1359" y="1285"/>
                    </a:lnTo>
                    <a:lnTo>
                      <a:pt x="1356" y="1279"/>
                    </a:lnTo>
                    <a:lnTo>
                      <a:pt x="1356" y="1279"/>
                    </a:lnTo>
                    <a:lnTo>
                      <a:pt x="1352" y="1274"/>
                    </a:lnTo>
                    <a:lnTo>
                      <a:pt x="1352" y="1268"/>
                    </a:lnTo>
                    <a:lnTo>
                      <a:pt x="1356" y="1257"/>
                    </a:lnTo>
                    <a:lnTo>
                      <a:pt x="1356" y="1257"/>
                    </a:lnTo>
                    <a:lnTo>
                      <a:pt x="1356" y="1245"/>
                    </a:lnTo>
                    <a:lnTo>
                      <a:pt x="1356" y="1245"/>
                    </a:lnTo>
                    <a:lnTo>
                      <a:pt x="1354" y="1236"/>
                    </a:lnTo>
                    <a:lnTo>
                      <a:pt x="1348" y="1227"/>
                    </a:lnTo>
                    <a:lnTo>
                      <a:pt x="1343" y="1218"/>
                    </a:lnTo>
                    <a:lnTo>
                      <a:pt x="1341" y="1214"/>
                    </a:lnTo>
                    <a:lnTo>
                      <a:pt x="1339" y="1209"/>
                    </a:lnTo>
                    <a:lnTo>
                      <a:pt x="1339" y="1209"/>
                    </a:lnTo>
                    <a:lnTo>
                      <a:pt x="1339" y="1203"/>
                    </a:lnTo>
                    <a:lnTo>
                      <a:pt x="1341" y="1200"/>
                    </a:lnTo>
                    <a:lnTo>
                      <a:pt x="1341" y="1194"/>
                    </a:lnTo>
                    <a:lnTo>
                      <a:pt x="1341" y="1189"/>
                    </a:lnTo>
                    <a:lnTo>
                      <a:pt x="1341" y="1189"/>
                    </a:lnTo>
                    <a:lnTo>
                      <a:pt x="1338" y="1174"/>
                    </a:lnTo>
                    <a:lnTo>
                      <a:pt x="1336" y="1167"/>
                    </a:lnTo>
                    <a:lnTo>
                      <a:pt x="1338" y="1158"/>
                    </a:lnTo>
                    <a:lnTo>
                      <a:pt x="1338" y="1158"/>
                    </a:lnTo>
                    <a:lnTo>
                      <a:pt x="1339" y="1154"/>
                    </a:lnTo>
                    <a:lnTo>
                      <a:pt x="1343" y="1151"/>
                    </a:lnTo>
                    <a:lnTo>
                      <a:pt x="1354" y="1147"/>
                    </a:lnTo>
                    <a:lnTo>
                      <a:pt x="1363" y="1142"/>
                    </a:lnTo>
                    <a:lnTo>
                      <a:pt x="1367" y="1140"/>
                    </a:lnTo>
                    <a:lnTo>
                      <a:pt x="1368" y="1136"/>
                    </a:lnTo>
                    <a:lnTo>
                      <a:pt x="1368" y="1136"/>
                    </a:lnTo>
                    <a:lnTo>
                      <a:pt x="1368" y="1131"/>
                    </a:lnTo>
                    <a:lnTo>
                      <a:pt x="1365" y="1125"/>
                    </a:lnTo>
                    <a:lnTo>
                      <a:pt x="1361" y="1124"/>
                    </a:lnTo>
                    <a:lnTo>
                      <a:pt x="1357" y="1120"/>
                    </a:lnTo>
                    <a:lnTo>
                      <a:pt x="1357" y="1120"/>
                    </a:lnTo>
                    <a:lnTo>
                      <a:pt x="1345" y="1118"/>
                    </a:lnTo>
                    <a:lnTo>
                      <a:pt x="1330" y="1118"/>
                    </a:lnTo>
                    <a:lnTo>
                      <a:pt x="1325" y="1116"/>
                    </a:lnTo>
                    <a:lnTo>
                      <a:pt x="1319" y="1113"/>
                    </a:lnTo>
                    <a:lnTo>
                      <a:pt x="1314" y="1109"/>
                    </a:lnTo>
                    <a:lnTo>
                      <a:pt x="1312" y="1104"/>
                    </a:lnTo>
                    <a:lnTo>
                      <a:pt x="1312" y="1104"/>
                    </a:lnTo>
                    <a:lnTo>
                      <a:pt x="1310" y="1096"/>
                    </a:lnTo>
                    <a:lnTo>
                      <a:pt x="1310" y="1091"/>
                    </a:lnTo>
                    <a:lnTo>
                      <a:pt x="1314" y="1086"/>
                    </a:lnTo>
                    <a:lnTo>
                      <a:pt x="1318" y="1082"/>
                    </a:lnTo>
                    <a:lnTo>
                      <a:pt x="1329" y="1077"/>
                    </a:lnTo>
                    <a:lnTo>
                      <a:pt x="1338" y="1073"/>
                    </a:lnTo>
                    <a:lnTo>
                      <a:pt x="1338" y="1073"/>
                    </a:lnTo>
                    <a:lnTo>
                      <a:pt x="1347" y="1064"/>
                    </a:lnTo>
                    <a:lnTo>
                      <a:pt x="1352" y="1060"/>
                    </a:lnTo>
                    <a:lnTo>
                      <a:pt x="1357" y="1058"/>
                    </a:lnTo>
                    <a:lnTo>
                      <a:pt x="1357" y="1058"/>
                    </a:lnTo>
                    <a:lnTo>
                      <a:pt x="1361" y="1058"/>
                    </a:lnTo>
                    <a:lnTo>
                      <a:pt x="1367" y="1060"/>
                    </a:lnTo>
                    <a:lnTo>
                      <a:pt x="1370" y="1062"/>
                    </a:lnTo>
                    <a:lnTo>
                      <a:pt x="1374" y="1066"/>
                    </a:lnTo>
                    <a:lnTo>
                      <a:pt x="1374" y="1066"/>
                    </a:lnTo>
                    <a:lnTo>
                      <a:pt x="1374" y="1069"/>
                    </a:lnTo>
                    <a:lnTo>
                      <a:pt x="1374" y="1071"/>
                    </a:lnTo>
                    <a:lnTo>
                      <a:pt x="1370" y="1077"/>
                    </a:lnTo>
                    <a:lnTo>
                      <a:pt x="1370" y="1077"/>
                    </a:lnTo>
                    <a:lnTo>
                      <a:pt x="1368" y="1082"/>
                    </a:lnTo>
                    <a:lnTo>
                      <a:pt x="1370" y="1087"/>
                    </a:lnTo>
                    <a:lnTo>
                      <a:pt x="1374" y="1089"/>
                    </a:lnTo>
                    <a:lnTo>
                      <a:pt x="1379" y="1087"/>
                    </a:lnTo>
                    <a:lnTo>
                      <a:pt x="1379" y="1087"/>
                    </a:lnTo>
                    <a:lnTo>
                      <a:pt x="1392" y="1084"/>
                    </a:lnTo>
                    <a:lnTo>
                      <a:pt x="1397" y="1084"/>
                    </a:lnTo>
                    <a:lnTo>
                      <a:pt x="1403" y="1086"/>
                    </a:lnTo>
                    <a:lnTo>
                      <a:pt x="1406" y="1087"/>
                    </a:lnTo>
                    <a:lnTo>
                      <a:pt x="1410" y="1089"/>
                    </a:lnTo>
                    <a:lnTo>
                      <a:pt x="1417" y="1102"/>
                    </a:lnTo>
                    <a:lnTo>
                      <a:pt x="1417" y="1102"/>
                    </a:lnTo>
                    <a:lnTo>
                      <a:pt x="1421" y="1107"/>
                    </a:lnTo>
                    <a:lnTo>
                      <a:pt x="1426" y="1113"/>
                    </a:lnTo>
                    <a:lnTo>
                      <a:pt x="1437" y="1124"/>
                    </a:lnTo>
                    <a:lnTo>
                      <a:pt x="1437" y="1124"/>
                    </a:lnTo>
                    <a:lnTo>
                      <a:pt x="1441" y="1131"/>
                    </a:lnTo>
                    <a:lnTo>
                      <a:pt x="1444" y="1138"/>
                    </a:lnTo>
                    <a:lnTo>
                      <a:pt x="1446" y="1156"/>
                    </a:lnTo>
                    <a:lnTo>
                      <a:pt x="1446" y="1156"/>
                    </a:lnTo>
                    <a:lnTo>
                      <a:pt x="1446" y="1171"/>
                    </a:lnTo>
                    <a:lnTo>
                      <a:pt x="1446" y="1176"/>
                    </a:lnTo>
                    <a:lnTo>
                      <a:pt x="1450" y="1181"/>
                    </a:lnTo>
                    <a:lnTo>
                      <a:pt x="1450" y="1181"/>
                    </a:lnTo>
                    <a:lnTo>
                      <a:pt x="1455" y="1185"/>
                    </a:lnTo>
                    <a:lnTo>
                      <a:pt x="1461" y="1185"/>
                    </a:lnTo>
                    <a:lnTo>
                      <a:pt x="1466" y="1183"/>
                    </a:lnTo>
                    <a:lnTo>
                      <a:pt x="1470" y="1180"/>
                    </a:lnTo>
                    <a:lnTo>
                      <a:pt x="1470" y="1180"/>
                    </a:lnTo>
                    <a:lnTo>
                      <a:pt x="1477" y="1171"/>
                    </a:lnTo>
                    <a:lnTo>
                      <a:pt x="1479" y="1162"/>
                    </a:lnTo>
                    <a:lnTo>
                      <a:pt x="1477" y="1151"/>
                    </a:lnTo>
                    <a:lnTo>
                      <a:pt x="1473" y="1142"/>
                    </a:lnTo>
                    <a:lnTo>
                      <a:pt x="1464" y="1124"/>
                    </a:lnTo>
                    <a:lnTo>
                      <a:pt x="1462" y="1115"/>
                    </a:lnTo>
                    <a:lnTo>
                      <a:pt x="1462" y="1105"/>
                    </a:lnTo>
                    <a:lnTo>
                      <a:pt x="1462" y="1105"/>
                    </a:lnTo>
                    <a:lnTo>
                      <a:pt x="1466" y="1093"/>
                    </a:lnTo>
                    <a:lnTo>
                      <a:pt x="1472" y="1084"/>
                    </a:lnTo>
                    <a:lnTo>
                      <a:pt x="1477" y="1073"/>
                    </a:lnTo>
                    <a:lnTo>
                      <a:pt x="1481" y="1060"/>
                    </a:lnTo>
                    <a:lnTo>
                      <a:pt x="1481" y="1060"/>
                    </a:lnTo>
                    <a:lnTo>
                      <a:pt x="1482" y="1046"/>
                    </a:lnTo>
                    <a:lnTo>
                      <a:pt x="1484" y="1039"/>
                    </a:lnTo>
                    <a:lnTo>
                      <a:pt x="1486" y="1033"/>
                    </a:lnTo>
                    <a:lnTo>
                      <a:pt x="1486" y="1033"/>
                    </a:lnTo>
                    <a:lnTo>
                      <a:pt x="1493" y="1022"/>
                    </a:lnTo>
                    <a:lnTo>
                      <a:pt x="1500" y="1011"/>
                    </a:lnTo>
                    <a:lnTo>
                      <a:pt x="1500" y="1011"/>
                    </a:lnTo>
                    <a:lnTo>
                      <a:pt x="1504" y="1006"/>
                    </a:lnTo>
                    <a:lnTo>
                      <a:pt x="1508" y="1002"/>
                    </a:lnTo>
                    <a:lnTo>
                      <a:pt x="1511" y="1002"/>
                    </a:lnTo>
                    <a:lnTo>
                      <a:pt x="1517" y="1001"/>
                    </a:lnTo>
                    <a:lnTo>
                      <a:pt x="1526" y="1004"/>
                    </a:lnTo>
                    <a:lnTo>
                      <a:pt x="1538" y="1006"/>
                    </a:lnTo>
                    <a:lnTo>
                      <a:pt x="1538" y="1006"/>
                    </a:lnTo>
                    <a:lnTo>
                      <a:pt x="1549" y="1006"/>
                    </a:lnTo>
                    <a:lnTo>
                      <a:pt x="1560" y="1004"/>
                    </a:lnTo>
                    <a:lnTo>
                      <a:pt x="1569" y="997"/>
                    </a:lnTo>
                    <a:lnTo>
                      <a:pt x="1573" y="993"/>
                    </a:lnTo>
                    <a:lnTo>
                      <a:pt x="1575" y="988"/>
                    </a:lnTo>
                    <a:lnTo>
                      <a:pt x="1575" y="988"/>
                    </a:lnTo>
                    <a:lnTo>
                      <a:pt x="1582" y="975"/>
                    </a:lnTo>
                    <a:lnTo>
                      <a:pt x="1593" y="963"/>
                    </a:lnTo>
                    <a:lnTo>
                      <a:pt x="1593" y="963"/>
                    </a:lnTo>
                    <a:lnTo>
                      <a:pt x="1605" y="944"/>
                    </a:lnTo>
                    <a:lnTo>
                      <a:pt x="1618" y="928"/>
                    </a:lnTo>
                    <a:lnTo>
                      <a:pt x="1618" y="928"/>
                    </a:lnTo>
                    <a:lnTo>
                      <a:pt x="1629" y="908"/>
                    </a:lnTo>
                    <a:lnTo>
                      <a:pt x="1640" y="888"/>
                    </a:lnTo>
                    <a:lnTo>
                      <a:pt x="1640" y="888"/>
                    </a:lnTo>
                    <a:lnTo>
                      <a:pt x="1645" y="879"/>
                    </a:lnTo>
                    <a:lnTo>
                      <a:pt x="1649" y="870"/>
                    </a:lnTo>
                    <a:lnTo>
                      <a:pt x="1651" y="861"/>
                    </a:lnTo>
                    <a:lnTo>
                      <a:pt x="1651" y="850"/>
                    </a:lnTo>
                    <a:lnTo>
                      <a:pt x="1651" y="850"/>
                    </a:lnTo>
                    <a:lnTo>
                      <a:pt x="1651" y="830"/>
                    </a:lnTo>
                    <a:lnTo>
                      <a:pt x="1649" y="809"/>
                    </a:lnTo>
                    <a:lnTo>
                      <a:pt x="1649" y="809"/>
                    </a:lnTo>
                    <a:lnTo>
                      <a:pt x="1647" y="792"/>
                    </a:lnTo>
                    <a:lnTo>
                      <a:pt x="1645" y="785"/>
                    </a:lnTo>
                    <a:lnTo>
                      <a:pt x="1642" y="780"/>
                    </a:lnTo>
                    <a:lnTo>
                      <a:pt x="1642" y="780"/>
                    </a:lnTo>
                    <a:lnTo>
                      <a:pt x="1638" y="773"/>
                    </a:lnTo>
                    <a:lnTo>
                      <a:pt x="1633" y="769"/>
                    </a:lnTo>
                    <a:lnTo>
                      <a:pt x="1629" y="767"/>
                    </a:lnTo>
                    <a:lnTo>
                      <a:pt x="1624" y="767"/>
                    </a:lnTo>
                    <a:lnTo>
                      <a:pt x="1613" y="769"/>
                    </a:lnTo>
                    <a:lnTo>
                      <a:pt x="1600" y="769"/>
                    </a:lnTo>
                    <a:lnTo>
                      <a:pt x="1600" y="769"/>
                    </a:lnTo>
                    <a:lnTo>
                      <a:pt x="1595" y="767"/>
                    </a:lnTo>
                    <a:lnTo>
                      <a:pt x="1591" y="765"/>
                    </a:lnTo>
                    <a:lnTo>
                      <a:pt x="1584" y="758"/>
                    </a:lnTo>
                    <a:lnTo>
                      <a:pt x="1580" y="749"/>
                    </a:lnTo>
                    <a:lnTo>
                      <a:pt x="1578" y="740"/>
                    </a:lnTo>
                    <a:lnTo>
                      <a:pt x="1578" y="740"/>
                    </a:lnTo>
                    <a:lnTo>
                      <a:pt x="1582" y="733"/>
                    </a:lnTo>
                    <a:lnTo>
                      <a:pt x="1586" y="725"/>
                    </a:lnTo>
                    <a:lnTo>
                      <a:pt x="1591" y="720"/>
                    </a:lnTo>
                    <a:lnTo>
                      <a:pt x="1596" y="716"/>
                    </a:lnTo>
                    <a:lnTo>
                      <a:pt x="1596" y="716"/>
                    </a:lnTo>
                    <a:lnTo>
                      <a:pt x="1615" y="704"/>
                    </a:lnTo>
                    <a:lnTo>
                      <a:pt x="1629" y="689"/>
                    </a:lnTo>
                    <a:lnTo>
                      <a:pt x="1629" y="689"/>
                    </a:lnTo>
                    <a:lnTo>
                      <a:pt x="1636" y="682"/>
                    </a:lnTo>
                    <a:lnTo>
                      <a:pt x="1642" y="675"/>
                    </a:lnTo>
                    <a:lnTo>
                      <a:pt x="1642" y="675"/>
                    </a:lnTo>
                    <a:lnTo>
                      <a:pt x="1643" y="668"/>
                    </a:lnTo>
                    <a:lnTo>
                      <a:pt x="1645" y="659"/>
                    </a:lnTo>
                    <a:lnTo>
                      <a:pt x="1649" y="651"/>
                    </a:lnTo>
                    <a:lnTo>
                      <a:pt x="1653" y="644"/>
                    </a:lnTo>
                    <a:lnTo>
                      <a:pt x="1653" y="644"/>
                    </a:lnTo>
                    <a:lnTo>
                      <a:pt x="1662" y="635"/>
                    </a:lnTo>
                    <a:lnTo>
                      <a:pt x="1674" y="628"/>
                    </a:lnTo>
                    <a:lnTo>
                      <a:pt x="1687" y="626"/>
                    </a:lnTo>
                    <a:lnTo>
                      <a:pt x="1700" y="626"/>
                    </a:lnTo>
                    <a:lnTo>
                      <a:pt x="1700" y="626"/>
                    </a:lnTo>
                    <a:lnTo>
                      <a:pt x="1721" y="628"/>
                    </a:lnTo>
                    <a:lnTo>
                      <a:pt x="1743" y="630"/>
                    </a:lnTo>
                    <a:lnTo>
                      <a:pt x="1752" y="630"/>
                    </a:lnTo>
                    <a:lnTo>
                      <a:pt x="1763" y="628"/>
                    </a:lnTo>
                    <a:lnTo>
                      <a:pt x="1774" y="626"/>
                    </a:lnTo>
                    <a:lnTo>
                      <a:pt x="1783" y="621"/>
                    </a:lnTo>
                    <a:lnTo>
                      <a:pt x="1783" y="621"/>
                    </a:lnTo>
                    <a:lnTo>
                      <a:pt x="1790" y="617"/>
                    </a:lnTo>
                    <a:lnTo>
                      <a:pt x="1799" y="615"/>
                    </a:lnTo>
                    <a:lnTo>
                      <a:pt x="1806" y="613"/>
                    </a:lnTo>
                    <a:lnTo>
                      <a:pt x="1814" y="615"/>
                    </a:lnTo>
                    <a:lnTo>
                      <a:pt x="1814" y="615"/>
                    </a:lnTo>
                    <a:lnTo>
                      <a:pt x="1819" y="617"/>
                    </a:lnTo>
                    <a:lnTo>
                      <a:pt x="1823" y="619"/>
                    </a:lnTo>
                    <a:lnTo>
                      <a:pt x="1826" y="626"/>
                    </a:lnTo>
                    <a:lnTo>
                      <a:pt x="1826" y="626"/>
                    </a:lnTo>
                    <a:lnTo>
                      <a:pt x="1834" y="635"/>
                    </a:lnTo>
                    <a:lnTo>
                      <a:pt x="1839" y="640"/>
                    </a:lnTo>
                    <a:lnTo>
                      <a:pt x="1844" y="642"/>
                    </a:lnTo>
                    <a:lnTo>
                      <a:pt x="1850" y="640"/>
                    </a:lnTo>
                    <a:lnTo>
                      <a:pt x="1855" y="637"/>
                    </a:lnTo>
                    <a:lnTo>
                      <a:pt x="1861" y="631"/>
                    </a:lnTo>
                    <a:lnTo>
                      <a:pt x="1864" y="624"/>
                    </a:lnTo>
                    <a:lnTo>
                      <a:pt x="1868" y="615"/>
                    </a:lnTo>
                    <a:lnTo>
                      <a:pt x="1868" y="615"/>
                    </a:lnTo>
                    <a:lnTo>
                      <a:pt x="1872" y="604"/>
                    </a:lnTo>
                    <a:lnTo>
                      <a:pt x="1877" y="597"/>
                    </a:lnTo>
                    <a:lnTo>
                      <a:pt x="1891" y="583"/>
                    </a:lnTo>
                    <a:lnTo>
                      <a:pt x="1891" y="583"/>
                    </a:lnTo>
                    <a:lnTo>
                      <a:pt x="1900" y="573"/>
                    </a:lnTo>
                    <a:lnTo>
                      <a:pt x="1910" y="570"/>
                    </a:lnTo>
                    <a:lnTo>
                      <a:pt x="1919" y="568"/>
                    </a:lnTo>
                    <a:lnTo>
                      <a:pt x="1931" y="568"/>
                    </a:lnTo>
                    <a:lnTo>
                      <a:pt x="1931" y="568"/>
                    </a:lnTo>
                    <a:lnTo>
                      <a:pt x="1937" y="570"/>
                    </a:lnTo>
                    <a:lnTo>
                      <a:pt x="1938" y="572"/>
                    </a:lnTo>
                    <a:lnTo>
                      <a:pt x="1944" y="579"/>
                    </a:lnTo>
                    <a:lnTo>
                      <a:pt x="1944" y="579"/>
                    </a:lnTo>
                    <a:lnTo>
                      <a:pt x="1951" y="581"/>
                    </a:lnTo>
                    <a:lnTo>
                      <a:pt x="1955" y="583"/>
                    </a:lnTo>
                    <a:lnTo>
                      <a:pt x="1958" y="581"/>
                    </a:lnTo>
                    <a:lnTo>
                      <a:pt x="1962" y="577"/>
                    </a:lnTo>
                    <a:lnTo>
                      <a:pt x="1967" y="566"/>
                    </a:lnTo>
                    <a:lnTo>
                      <a:pt x="1973" y="557"/>
                    </a:lnTo>
                    <a:lnTo>
                      <a:pt x="1973" y="557"/>
                    </a:lnTo>
                    <a:lnTo>
                      <a:pt x="1980" y="550"/>
                    </a:lnTo>
                    <a:lnTo>
                      <a:pt x="1991" y="545"/>
                    </a:lnTo>
                    <a:lnTo>
                      <a:pt x="1995" y="545"/>
                    </a:lnTo>
                    <a:lnTo>
                      <a:pt x="2000" y="545"/>
                    </a:lnTo>
                    <a:lnTo>
                      <a:pt x="2004" y="548"/>
                    </a:lnTo>
                    <a:lnTo>
                      <a:pt x="2005" y="554"/>
                    </a:lnTo>
                    <a:lnTo>
                      <a:pt x="2005" y="554"/>
                    </a:lnTo>
                    <a:lnTo>
                      <a:pt x="2005" y="559"/>
                    </a:lnTo>
                    <a:lnTo>
                      <a:pt x="2005" y="564"/>
                    </a:lnTo>
                    <a:lnTo>
                      <a:pt x="2000" y="573"/>
                    </a:lnTo>
                    <a:lnTo>
                      <a:pt x="1995" y="583"/>
                    </a:lnTo>
                    <a:lnTo>
                      <a:pt x="1987" y="592"/>
                    </a:lnTo>
                    <a:lnTo>
                      <a:pt x="1987" y="592"/>
                    </a:lnTo>
                    <a:lnTo>
                      <a:pt x="1978" y="602"/>
                    </a:lnTo>
                    <a:lnTo>
                      <a:pt x="1971" y="613"/>
                    </a:lnTo>
                    <a:lnTo>
                      <a:pt x="1962" y="624"/>
                    </a:lnTo>
                    <a:lnTo>
                      <a:pt x="1953" y="635"/>
                    </a:lnTo>
                    <a:lnTo>
                      <a:pt x="1953" y="635"/>
                    </a:lnTo>
                    <a:lnTo>
                      <a:pt x="1946" y="640"/>
                    </a:lnTo>
                    <a:lnTo>
                      <a:pt x="1937" y="644"/>
                    </a:lnTo>
                    <a:lnTo>
                      <a:pt x="1929" y="648"/>
                    </a:lnTo>
                    <a:lnTo>
                      <a:pt x="1920" y="653"/>
                    </a:lnTo>
                    <a:lnTo>
                      <a:pt x="1920" y="653"/>
                    </a:lnTo>
                    <a:lnTo>
                      <a:pt x="1910" y="662"/>
                    </a:lnTo>
                    <a:lnTo>
                      <a:pt x="1900" y="673"/>
                    </a:lnTo>
                    <a:lnTo>
                      <a:pt x="1893" y="686"/>
                    </a:lnTo>
                    <a:lnTo>
                      <a:pt x="1890" y="700"/>
                    </a:lnTo>
                    <a:lnTo>
                      <a:pt x="1886" y="715"/>
                    </a:lnTo>
                    <a:lnTo>
                      <a:pt x="1884" y="729"/>
                    </a:lnTo>
                    <a:lnTo>
                      <a:pt x="1882" y="758"/>
                    </a:lnTo>
                    <a:lnTo>
                      <a:pt x="1882" y="758"/>
                    </a:lnTo>
                    <a:lnTo>
                      <a:pt x="1882" y="774"/>
                    </a:lnTo>
                    <a:lnTo>
                      <a:pt x="1884" y="785"/>
                    </a:lnTo>
                    <a:lnTo>
                      <a:pt x="1888" y="796"/>
                    </a:lnTo>
                    <a:lnTo>
                      <a:pt x="1891" y="805"/>
                    </a:lnTo>
                    <a:lnTo>
                      <a:pt x="1899" y="812"/>
                    </a:lnTo>
                    <a:lnTo>
                      <a:pt x="1902" y="814"/>
                    </a:lnTo>
                    <a:lnTo>
                      <a:pt x="1906" y="814"/>
                    </a:lnTo>
                    <a:lnTo>
                      <a:pt x="1910" y="816"/>
                    </a:lnTo>
                    <a:lnTo>
                      <a:pt x="1915" y="814"/>
                    </a:lnTo>
                    <a:lnTo>
                      <a:pt x="1915" y="814"/>
                    </a:lnTo>
                    <a:lnTo>
                      <a:pt x="1920" y="811"/>
                    </a:lnTo>
                    <a:lnTo>
                      <a:pt x="1926" y="805"/>
                    </a:lnTo>
                    <a:lnTo>
                      <a:pt x="1928" y="798"/>
                    </a:lnTo>
                    <a:lnTo>
                      <a:pt x="1929" y="789"/>
                    </a:lnTo>
                    <a:lnTo>
                      <a:pt x="1931" y="773"/>
                    </a:lnTo>
                    <a:lnTo>
                      <a:pt x="1935" y="765"/>
                    </a:lnTo>
                    <a:lnTo>
                      <a:pt x="1938" y="760"/>
                    </a:lnTo>
                    <a:lnTo>
                      <a:pt x="1938" y="760"/>
                    </a:lnTo>
                    <a:lnTo>
                      <a:pt x="1946" y="756"/>
                    </a:lnTo>
                    <a:lnTo>
                      <a:pt x="1953" y="754"/>
                    </a:lnTo>
                    <a:lnTo>
                      <a:pt x="1962" y="751"/>
                    </a:lnTo>
                    <a:lnTo>
                      <a:pt x="1967" y="747"/>
                    </a:lnTo>
                    <a:lnTo>
                      <a:pt x="1967" y="747"/>
                    </a:lnTo>
                    <a:lnTo>
                      <a:pt x="1971" y="742"/>
                    </a:lnTo>
                    <a:lnTo>
                      <a:pt x="1973" y="736"/>
                    </a:lnTo>
                    <a:lnTo>
                      <a:pt x="1977" y="724"/>
                    </a:lnTo>
                    <a:lnTo>
                      <a:pt x="1977" y="724"/>
                    </a:lnTo>
                    <a:lnTo>
                      <a:pt x="1978" y="718"/>
                    </a:lnTo>
                    <a:lnTo>
                      <a:pt x="1982" y="713"/>
                    </a:lnTo>
                    <a:lnTo>
                      <a:pt x="1991" y="704"/>
                    </a:lnTo>
                    <a:lnTo>
                      <a:pt x="2000" y="695"/>
                    </a:lnTo>
                    <a:lnTo>
                      <a:pt x="2002" y="689"/>
                    </a:lnTo>
                    <a:lnTo>
                      <a:pt x="2002" y="682"/>
                    </a:lnTo>
                    <a:lnTo>
                      <a:pt x="2002" y="682"/>
                    </a:lnTo>
                    <a:lnTo>
                      <a:pt x="2000" y="675"/>
                    </a:lnTo>
                    <a:lnTo>
                      <a:pt x="1996" y="668"/>
                    </a:lnTo>
                    <a:lnTo>
                      <a:pt x="1993" y="660"/>
                    </a:lnTo>
                    <a:lnTo>
                      <a:pt x="1991" y="653"/>
                    </a:lnTo>
                    <a:lnTo>
                      <a:pt x="1991" y="653"/>
                    </a:lnTo>
                    <a:lnTo>
                      <a:pt x="1991" y="646"/>
                    </a:lnTo>
                    <a:lnTo>
                      <a:pt x="1995" y="639"/>
                    </a:lnTo>
                    <a:lnTo>
                      <a:pt x="2004" y="628"/>
                    </a:lnTo>
                    <a:lnTo>
                      <a:pt x="2004" y="628"/>
                    </a:lnTo>
                    <a:lnTo>
                      <a:pt x="2009" y="621"/>
                    </a:lnTo>
                    <a:lnTo>
                      <a:pt x="2016" y="613"/>
                    </a:lnTo>
                    <a:lnTo>
                      <a:pt x="2024" y="610"/>
                    </a:lnTo>
                    <a:lnTo>
                      <a:pt x="2033" y="606"/>
                    </a:lnTo>
                    <a:lnTo>
                      <a:pt x="2033" y="606"/>
                    </a:lnTo>
                    <a:lnTo>
                      <a:pt x="2043" y="602"/>
                    </a:lnTo>
                    <a:lnTo>
                      <a:pt x="2056" y="599"/>
                    </a:lnTo>
                    <a:lnTo>
                      <a:pt x="2067" y="595"/>
                    </a:lnTo>
                    <a:lnTo>
                      <a:pt x="2080" y="595"/>
                    </a:lnTo>
                    <a:lnTo>
                      <a:pt x="2080" y="595"/>
                    </a:lnTo>
                    <a:lnTo>
                      <a:pt x="2085" y="597"/>
                    </a:lnTo>
                    <a:lnTo>
                      <a:pt x="2091" y="601"/>
                    </a:lnTo>
                    <a:lnTo>
                      <a:pt x="2096" y="602"/>
                    </a:lnTo>
                    <a:lnTo>
                      <a:pt x="2103" y="604"/>
                    </a:lnTo>
                    <a:lnTo>
                      <a:pt x="2103" y="604"/>
                    </a:lnTo>
                    <a:lnTo>
                      <a:pt x="2110" y="601"/>
                    </a:lnTo>
                    <a:lnTo>
                      <a:pt x="2118" y="595"/>
                    </a:lnTo>
                    <a:lnTo>
                      <a:pt x="2129" y="581"/>
                    </a:lnTo>
                    <a:lnTo>
                      <a:pt x="2129" y="581"/>
                    </a:lnTo>
                    <a:lnTo>
                      <a:pt x="2136" y="575"/>
                    </a:lnTo>
                    <a:lnTo>
                      <a:pt x="2141" y="570"/>
                    </a:lnTo>
                    <a:lnTo>
                      <a:pt x="2158" y="561"/>
                    </a:lnTo>
                    <a:lnTo>
                      <a:pt x="2174" y="555"/>
                    </a:lnTo>
                    <a:lnTo>
                      <a:pt x="2192" y="552"/>
                    </a:lnTo>
                    <a:lnTo>
                      <a:pt x="2192" y="552"/>
                    </a:lnTo>
                    <a:lnTo>
                      <a:pt x="2210" y="550"/>
                    </a:lnTo>
                    <a:lnTo>
                      <a:pt x="2219" y="548"/>
                    </a:lnTo>
                    <a:lnTo>
                      <a:pt x="2226" y="543"/>
                    </a:lnTo>
                    <a:lnTo>
                      <a:pt x="2226" y="543"/>
                    </a:lnTo>
                    <a:lnTo>
                      <a:pt x="2232" y="535"/>
                    </a:lnTo>
                    <a:lnTo>
                      <a:pt x="2235" y="528"/>
                    </a:lnTo>
                    <a:lnTo>
                      <a:pt x="2237" y="521"/>
                    </a:lnTo>
                    <a:lnTo>
                      <a:pt x="2234" y="512"/>
                    </a:lnTo>
                    <a:lnTo>
                      <a:pt x="2234" y="512"/>
                    </a:lnTo>
                    <a:lnTo>
                      <a:pt x="2230" y="508"/>
                    </a:lnTo>
                    <a:lnTo>
                      <a:pt x="2223" y="503"/>
                    </a:lnTo>
                    <a:lnTo>
                      <a:pt x="2217" y="497"/>
                    </a:lnTo>
                    <a:lnTo>
                      <a:pt x="2215" y="494"/>
                    </a:lnTo>
                    <a:lnTo>
                      <a:pt x="2215" y="492"/>
                    </a:lnTo>
                    <a:lnTo>
                      <a:pt x="2215" y="492"/>
                    </a:lnTo>
                    <a:lnTo>
                      <a:pt x="2217" y="490"/>
                    </a:lnTo>
                    <a:lnTo>
                      <a:pt x="2219" y="488"/>
                    </a:lnTo>
                    <a:lnTo>
                      <a:pt x="2224" y="488"/>
                    </a:lnTo>
                    <a:lnTo>
                      <a:pt x="2230" y="490"/>
                    </a:lnTo>
                    <a:lnTo>
                      <a:pt x="2235" y="490"/>
                    </a:lnTo>
                    <a:lnTo>
                      <a:pt x="2235" y="490"/>
                    </a:lnTo>
                    <a:lnTo>
                      <a:pt x="2241" y="487"/>
                    </a:lnTo>
                    <a:lnTo>
                      <a:pt x="2244" y="481"/>
                    </a:lnTo>
                    <a:lnTo>
                      <a:pt x="2250" y="478"/>
                    </a:lnTo>
                    <a:lnTo>
                      <a:pt x="2253" y="472"/>
                    </a:lnTo>
                    <a:lnTo>
                      <a:pt x="2253" y="472"/>
                    </a:lnTo>
                    <a:lnTo>
                      <a:pt x="2259" y="470"/>
                    </a:lnTo>
                    <a:lnTo>
                      <a:pt x="2262" y="470"/>
                    </a:lnTo>
                    <a:lnTo>
                      <a:pt x="2273" y="472"/>
                    </a:lnTo>
                    <a:lnTo>
                      <a:pt x="2273" y="472"/>
                    </a:lnTo>
                    <a:lnTo>
                      <a:pt x="2281" y="472"/>
                    </a:lnTo>
                    <a:lnTo>
                      <a:pt x="2286" y="470"/>
                    </a:lnTo>
                    <a:lnTo>
                      <a:pt x="2291" y="469"/>
                    </a:lnTo>
                    <a:lnTo>
                      <a:pt x="2299" y="469"/>
                    </a:lnTo>
                    <a:lnTo>
                      <a:pt x="2299" y="469"/>
                    </a:lnTo>
                    <a:lnTo>
                      <a:pt x="2304" y="472"/>
                    </a:lnTo>
                    <a:lnTo>
                      <a:pt x="2308" y="476"/>
                    </a:lnTo>
                    <a:lnTo>
                      <a:pt x="2315" y="487"/>
                    </a:lnTo>
                    <a:lnTo>
                      <a:pt x="2315" y="487"/>
                    </a:lnTo>
                    <a:lnTo>
                      <a:pt x="2322" y="492"/>
                    </a:lnTo>
                    <a:lnTo>
                      <a:pt x="2331" y="496"/>
                    </a:lnTo>
                    <a:lnTo>
                      <a:pt x="2349" y="499"/>
                    </a:lnTo>
                    <a:lnTo>
                      <a:pt x="2349" y="499"/>
                    </a:lnTo>
                    <a:lnTo>
                      <a:pt x="2357" y="501"/>
                    </a:lnTo>
                    <a:lnTo>
                      <a:pt x="2362" y="501"/>
                    </a:lnTo>
                    <a:lnTo>
                      <a:pt x="2366" y="497"/>
                    </a:lnTo>
                    <a:lnTo>
                      <a:pt x="2367" y="490"/>
                    </a:lnTo>
                    <a:lnTo>
                      <a:pt x="2367" y="490"/>
                    </a:lnTo>
                    <a:lnTo>
                      <a:pt x="2369" y="483"/>
                    </a:lnTo>
                    <a:lnTo>
                      <a:pt x="2371" y="479"/>
                    </a:lnTo>
                    <a:lnTo>
                      <a:pt x="2377" y="478"/>
                    </a:lnTo>
                    <a:lnTo>
                      <a:pt x="2382" y="476"/>
                    </a:lnTo>
                    <a:lnTo>
                      <a:pt x="2382" y="476"/>
                    </a:lnTo>
                    <a:lnTo>
                      <a:pt x="2389" y="474"/>
                    </a:lnTo>
                    <a:lnTo>
                      <a:pt x="2391" y="469"/>
                    </a:lnTo>
                    <a:lnTo>
                      <a:pt x="2391" y="463"/>
                    </a:lnTo>
                    <a:lnTo>
                      <a:pt x="2389" y="458"/>
                    </a:lnTo>
                    <a:lnTo>
                      <a:pt x="2389" y="458"/>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fr-FR" sz="2400">
                  <a:solidFill>
                    <a:srgbClr val="737572"/>
                  </a:solidFill>
                  <a:latin typeface="Calibri" pitchFamily="34" charset="0"/>
                  <a:ea typeface="ＭＳ Ｐゴシック" pitchFamily="34" charset="-128"/>
                </a:endParaRPr>
              </a:p>
            </p:txBody>
          </p:sp>
          <p:sp>
            <p:nvSpPr>
              <p:cNvPr id="65" name="Freeform 12">
                <a:extLst>
                  <a:ext uri="{FF2B5EF4-FFF2-40B4-BE49-F238E27FC236}">
                    <a16:creationId xmlns:a16="http://schemas.microsoft.com/office/drawing/2014/main" id="{A0845FC3-F3C1-44C9-A200-70710C77D8C2}"/>
                  </a:ext>
                </a:extLst>
              </p:cNvPr>
              <p:cNvSpPr>
                <a:spLocks noEditPoints="1"/>
              </p:cNvSpPr>
              <p:nvPr/>
            </p:nvSpPr>
            <p:spPr bwMode="auto">
              <a:xfrm>
                <a:off x="3751263" y="1792288"/>
                <a:ext cx="2232025" cy="1665288"/>
              </a:xfrm>
              <a:custGeom>
                <a:avLst/>
                <a:gdLst>
                  <a:gd name="T0" fmla="*/ 231 w 1406"/>
                  <a:gd name="T1" fmla="*/ 660 h 1049"/>
                  <a:gd name="T2" fmla="*/ 240 w 1406"/>
                  <a:gd name="T3" fmla="*/ 588 h 1049"/>
                  <a:gd name="T4" fmla="*/ 204 w 1406"/>
                  <a:gd name="T5" fmla="*/ 640 h 1049"/>
                  <a:gd name="T6" fmla="*/ 1200 w 1406"/>
                  <a:gd name="T7" fmla="*/ 159 h 1049"/>
                  <a:gd name="T8" fmla="*/ 1373 w 1406"/>
                  <a:gd name="T9" fmla="*/ 3 h 1049"/>
                  <a:gd name="T10" fmla="*/ 1169 w 1406"/>
                  <a:gd name="T11" fmla="*/ 96 h 1049"/>
                  <a:gd name="T12" fmla="*/ 267 w 1406"/>
                  <a:gd name="T13" fmla="*/ 700 h 1049"/>
                  <a:gd name="T14" fmla="*/ 356 w 1406"/>
                  <a:gd name="T15" fmla="*/ 669 h 1049"/>
                  <a:gd name="T16" fmla="*/ 336 w 1406"/>
                  <a:gd name="T17" fmla="*/ 602 h 1049"/>
                  <a:gd name="T18" fmla="*/ 320 w 1406"/>
                  <a:gd name="T19" fmla="*/ 521 h 1049"/>
                  <a:gd name="T20" fmla="*/ 267 w 1406"/>
                  <a:gd name="T21" fmla="*/ 516 h 1049"/>
                  <a:gd name="T22" fmla="*/ 289 w 1406"/>
                  <a:gd name="T23" fmla="*/ 584 h 1049"/>
                  <a:gd name="T24" fmla="*/ 277 w 1406"/>
                  <a:gd name="T25" fmla="*/ 640 h 1049"/>
                  <a:gd name="T26" fmla="*/ 525 w 1406"/>
                  <a:gd name="T27" fmla="*/ 566 h 1049"/>
                  <a:gd name="T28" fmla="*/ 126 w 1406"/>
                  <a:gd name="T29" fmla="*/ 338 h 1049"/>
                  <a:gd name="T30" fmla="*/ 85 w 1406"/>
                  <a:gd name="T31" fmla="*/ 302 h 1049"/>
                  <a:gd name="T32" fmla="*/ 36 w 1406"/>
                  <a:gd name="T33" fmla="*/ 316 h 1049"/>
                  <a:gd name="T34" fmla="*/ 16 w 1406"/>
                  <a:gd name="T35" fmla="*/ 342 h 1049"/>
                  <a:gd name="T36" fmla="*/ 106 w 1406"/>
                  <a:gd name="T37" fmla="*/ 356 h 1049"/>
                  <a:gd name="T38" fmla="*/ 1033 w 1406"/>
                  <a:gd name="T39" fmla="*/ 877 h 1049"/>
                  <a:gd name="T40" fmla="*/ 1118 w 1406"/>
                  <a:gd name="T41" fmla="*/ 691 h 1049"/>
                  <a:gd name="T42" fmla="*/ 1303 w 1406"/>
                  <a:gd name="T43" fmla="*/ 682 h 1049"/>
                  <a:gd name="T44" fmla="*/ 1268 w 1406"/>
                  <a:gd name="T45" fmla="*/ 619 h 1049"/>
                  <a:gd name="T46" fmla="*/ 1274 w 1406"/>
                  <a:gd name="T47" fmla="*/ 472 h 1049"/>
                  <a:gd name="T48" fmla="*/ 1277 w 1406"/>
                  <a:gd name="T49" fmla="*/ 208 h 1049"/>
                  <a:gd name="T50" fmla="*/ 1180 w 1406"/>
                  <a:gd name="T51" fmla="*/ 251 h 1049"/>
                  <a:gd name="T52" fmla="*/ 1042 w 1406"/>
                  <a:gd name="T53" fmla="*/ 289 h 1049"/>
                  <a:gd name="T54" fmla="*/ 999 w 1406"/>
                  <a:gd name="T55" fmla="*/ 302 h 1049"/>
                  <a:gd name="T56" fmla="*/ 894 w 1406"/>
                  <a:gd name="T57" fmla="*/ 358 h 1049"/>
                  <a:gd name="T58" fmla="*/ 955 w 1406"/>
                  <a:gd name="T59" fmla="*/ 289 h 1049"/>
                  <a:gd name="T60" fmla="*/ 798 w 1406"/>
                  <a:gd name="T61" fmla="*/ 190 h 1049"/>
                  <a:gd name="T62" fmla="*/ 749 w 1406"/>
                  <a:gd name="T63" fmla="*/ 170 h 1049"/>
                  <a:gd name="T64" fmla="*/ 682 w 1406"/>
                  <a:gd name="T65" fmla="*/ 183 h 1049"/>
                  <a:gd name="T66" fmla="*/ 591 w 1406"/>
                  <a:gd name="T67" fmla="*/ 264 h 1049"/>
                  <a:gd name="T68" fmla="*/ 525 w 1406"/>
                  <a:gd name="T69" fmla="*/ 342 h 1049"/>
                  <a:gd name="T70" fmla="*/ 452 w 1406"/>
                  <a:gd name="T71" fmla="*/ 394 h 1049"/>
                  <a:gd name="T72" fmla="*/ 429 w 1406"/>
                  <a:gd name="T73" fmla="*/ 449 h 1049"/>
                  <a:gd name="T74" fmla="*/ 443 w 1406"/>
                  <a:gd name="T75" fmla="*/ 510 h 1049"/>
                  <a:gd name="T76" fmla="*/ 523 w 1406"/>
                  <a:gd name="T77" fmla="*/ 503 h 1049"/>
                  <a:gd name="T78" fmla="*/ 586 w 1406"/>
                  <a:gd name="T79" fmla="*/ 554 h 1049"/>
                  <a:gd name="T80" fmla="*/ 617 w 1406"/>
                  <a:gd name="T81" fmla="*/ 416 h 1049"/>
                  <a:gd name="T82" fmla="*/ 716 w 1406"/>
                  <a:gd name="T83" fmla="*/ 322 h 1049"/>
                  <a:gd name="T84" fmla="*/ 704 w 1406"/>
                  <a:gd name="T85" fmla="*/ 459 h 1049"/>
                  <a:gd name="T86" fmla="*/ 745 w 1406"/>
                  <a:gd name="T87" fmla="*/ 479 h 1049"/>
                  <a:gd name="T88" fmla="*/ 669 w 1406"/>
                  <a:gd name="T89" fmla="*/ 561 h 1049"/>
                  <a:gd name="T90" fmla="*/ 541 w 1406"/>
                  <a:gd name="T91" fmla="*/ 610 h 1049"/>
                  <a:gd name="T92" fmla="*/ 505 w 1406"/>
                  <a:gd name="T93" fmla="*/ 525 h 1049"/>
                  <a:gd name="T94" fmla="*/ 474 w 1406"/>
                  <a:gd name="T95" fmla="*/ 577 h 1049"/>
                  <a:gd name="T96" fmla="*/ 414 w 1406"/>
                  <a:gd name="T97" fmla="*/ 673 h 1049"/>
                  <a:gd name="T98" fmla="*/ 325 w 1406"/>
                  <a:gd name="T99" fmla="*/ 724 h 1049"/>
                  <a:gd name="T100" fmla="*/ 338 w 1406"/>
                  <a:gd name="T101" fmla="*/ 814 h 1049"/>
                  <a:gd name="T102" fmla="*/ 208 w 1406"/>
                  <a:gd name="T103" fmla="*/ 861 h 1049"/>
                  <a:gd name="T104" fmla="*/ 304 w 1406"/>
                  <a:gd name="T105" fmla="*/ 997 h 1049"/>
                  <a:gd name="T106" fmla="*/ 407 w 1406"/>
                  <a:gd name="T107" fmla="*/ 854 h 1049"/>
                  <a:gd name="T108" fmla="*/ 572 w 1406"/>
                  <a:gd name="T109" fmla="*/ 917 h 1049"/>
                  <a:gd name="T110" fmla="*/ 573 w 1406"/>
                  <a:gd name="T111" fmla="*/ 986 h 1049"/>
                  <a:gd name="T112" fmla="*/ 608 w 1406"/>
                  <a:gd name="T113" fmla="*/ 910 h 1049"/>
                  <a:gd name="T114" fmla="*/ 582 w 1406"/>
                  <a:gd name="T115" fmla="*/ 859 h 1049"/>
                  <a:gd name="T116" fmla="*/ 671 w 1406"/>
                  <a:gd name="T117" fmla="*/ 984 h 1049"/>
                  <a:gd name="T118" fmla="*/ 715 w 1406"/>
                  <a:gd name="T119" fmla="*/ 928 h 1049"/>
                  <a:gd name="T120" fmla="*/ 798 w 1406"/>
                  <a:gd name="T121" fmla="*/ 1015 h 1049"/>
                  <a:gd name="T122" fmla="*/ 928 w 1406"/>
                  <a:gd name="T123" fmla="*/ 103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6" h="1049">
                    <a:moveTo>
                      <a:pt x="1095" y="206"/>
                    </a:moveTo>
                    <a:lnTo>
                      <a:pt x="1095" y="206"/>
                    </a:lnTo>
                    <a:lnTo>
                      <a:pt x="1096" y="206"/>
                    </a:lnTo>
                    <a:lnTo>
                      <a:pt x="1096" y="206"/>
                    </a:lnTo>
                    <a:lnTo>
                      <a:pt x="1100" y="208"/>
                    </a:lnTo>
                    <a:lnTo>
                      <a:pt x="1102" y="210"/>
                    </a:lnTo>
                    <a:lnTo>
                      <a:pt x="1104" y="217"/>
                    </a:lnTo>
                    <a:lnTo>
                      <a:pt x="1104" y="221"/>
                    </a:lnTo>
                    <a:lnTo>
                      <a:pt x="1102" y="224"/>
                    </a:lnTo>
                    <a:lnTo>
                      <a:pt x="1098" y="226"/>
                    </a:lnTo>
                    <a:lnTo>
                      <a:pt x="1095" y="224"/>
                    </a:lnTo>
                    <a:lnTo>
                      <a:pt x="1095" y="224"/>
                    </a:lnTo>
                    <a:lnTo>
                      <a:pt x="1093" y="224"/>
                    </a:lnTo>
                    <a:lnTo>
                      <a:pt x="1089" y="221"/>
                    </a:lnTo>
                    <a:lnTo>
                      <a:pt x="1087" y="213"/>
                    </a:lnTo>
                    <a:lnTo>
                      <a:pt x="1087" y="210"/>
                    </a:lnTo>
                    <a:lnTo>
                      <a:pt x="1089" y="208"/>
                    </a:lnTo>
                    <a:lnTo>
                      <a:pt x="1091" y="206"/>
                    </a:lnTo>
                    <a:lnTo>
                      <a:pt x="1095" y="206"/>
                    </a:lnTo>
                    <a:lnTo>
                      <a:pt x="1095" y="206"/>
                    </a:lnTo>
                    <a:close/>
                    <a:moveTo>
                      <a:pt x="197" y="669"/>
                    </a:moveTo>
                    <a:lnTo>
                      <a:pt x="197" y="669"/>
                    </a:lnTo>
                    <a:lnTo>
                      <a:pt x="201" y="668"/>
                    </a:lnTo>
                    <a:lnTo>
                      <a:pt x="206" y="668"/>
                    </a:lnTo>
                    <a:lnTo>
                      <a:pt x="206" y="668"/>
                    </a:lnTo>
                    <a:lnTo>
                      <a:pt x="211" y="669"/>
                    </a:lnTo>
                    <a:lnTo>
                      <a:pt x="217" y="671"/>
                    </a:lnTo>
                    <a:lnTo>
                      <a:pt x="217" y="671"/>
                    </a:lnTo>
                    <a:lnTo>
                      <a:pt x="220" y="669"/>
                    </a:lnTo>
                    <a:lnTo>
                      <a:pt x="222" y="666"/>
                    </a:lnTo>
                    <a:lnTo>
                      <a:pt x="222" y="666"/>
                    </a:lnTo>
                    <a:lnTo>
                      <a:pt x="231" y="660"/>
                    </a:lnTo>
                    <a:lnTo>
                      <a:pt x="231" y="660"/>
                    </a:lnTo>
                    <a:lnTo>
                      <a:pt x="239" y="658"/>
                    </a:lnTo>
                    <a:lnTo>
                      <a:pt x="239" y="658"/>
                    </a:lnTo>
                    <a:lnTo>
                      <a:pt x="242" y="655"/>
                    </a:lnTo>
                    <a:lnTo>
                      <a:pt x="244" y="651"/>
                    </a:lnTo>
                    <a:lnTo>
                      <a:pt x="244" y="651"/>
                    </a:lnTo>
                    <a:lnTo>
                      <a:pt x="246" y="648"/>
                    </a:lnTo>
                    <a:lnTo>
                      <a:pt x="249" y="644"/>
                    </a:lnTo>
                    <a:lnTo>
                      <a:pt x="249" y="644"/>
                    </a:lnTo>
                    <a:lnTo>
                      <a:pt x="249" y="639"/>
                    </a:lnTo>
                    <a:lnTo>
                      <a:pt x="248" y="635"/>
                    </a:lnTo>
                    <a:lnTo>
                      <a:pt x="246" y="631"/>
                    </a:lnTo>
                    <a:lnTo>
                      <a:pt x="244" y="628"/>
                    </a:lnTo>
                    <a:lnTo>
                      <a:pt x="244" y="628"/>
                    </a:lnTo>
                    <a:lnTo>
                      <a:pt x="246" y="620"/>
                    </a:lnTo>
                    <a:lnTo>
                      <a:pt x="246" y="620"/>
                    </a:lnTo>
                    <a:lnTo>
                      <a:pt x="246" y="615"/>
                    </a:lnTo>
                    <a:lnTo>
                      <a:pt x="246" y="615"/>
                    </a:lnTo>
                    <a:lnTo>
                      <a:pt x="248" y="611"/>
                    </a:lnTo>
                    <a:lnTo>
                      <a:pt x="249" y="610"/>
                    </a:lnTo>
                    <a:lnTo>
                      <a:pt x="255" y="606"/>
                    </a:lnTo>
                    <a:lnTo>
                      <a:pt x="255" y="606"/>
                    </a:lnTo>
                    <a:lnTo>
                      <a:pt x="257" y="602"/>
                    </a:lnTo>
                    <a:lnTo>
                      <a:pt x="257" y="597"/>
                    </a:lnTo>
                    <a:lnTo>
                      <a:pt x="255" y="592"/>
                    </a:lnTo>
                    <a:lnTo>
                      <a:pt x="251" y="588"/>
                    </a:lnTo>
                    <a:lnTo>
                      <a:pt x="251" y="588"/>
                    </a:lnTo>
                    <a:lnTo>
                      <a:pt x="249" y="588"/>
                    </a:lnTo>
                    <a:lnTo>
                      <a:pt x="248" y="588"/>
                    </a:lnTo>
                    <a:lnTo>
                      <a:pt x="242" y="588"/>
                    </a:lnTo>
                    <a:lnTo>
                      <a:pt x="242" y="588"/>
                    </a:lnTo>
                    <a:lnTo>
                      <a:pt x="240" y="588"/>
                    </a:lnTo>
                    <a:lnTo>
                      <a:pt x="240" y="588"/>
                    </a:lnTo>
                    <a:lnTo>
                      <a:pt x="239" y="586"/>
                    </a:lnTo>
                    <a:lnTo>
                      <a:pt x="235" y="584"/>
                    </a:lnTo>
                    <a:lnTo>
                      <a:pt x="235" y="584"/>
                    </a:lnTo>
                    <a:lnTo>
                      <a:pt x="231" y="584"/>
                    </a:lnTo>
                    <a:lnTo>
                      <a:pt x="228" y="586"/>
                    </a:lnTo>
                    <a:lnTo>
                      <a:pt x="224" y="592"/>
                    </a:lnTo>
                    <a:lnTo>
                      <a:pt x="224" y="592"/>
                    </a:lnTo>
                    <a:lnTo>
                      <a:pt x="219" y="597"/>
                    </a:lnTo>
                    <a:lnTo>
                      <a:pt x="211" y="601"/>
                    </a:lnTo>
                    <a:lnTo>
                      <a:pt x="211" y="601"/>
                    </a:lnTo>
                    <a:lnTo>
                      <a:pt x="206" y="602"/>
                    </a:lnTo>
                    <a:lnTo>
                      <a:pt x="204" y="602"/>
                    </a:lnTo>
                    <a:lnTo>
                      <a:pt x="202" y="604"/>
                    </a:lnTo>
                    <a:lnTo>
                      <a:pt x="202" y="604"/>
                    </a:lnTo>
                    <a:lnTo>
                      <a:pt x="201" y="606"/>
                    </a:lnTo>
                    <a:lnTo>
                      <a:pt x="202" y="608"/>
                    </a:lnTo>
                    <a:lnTo>
                      <a:pt x="204" y="611"/>
                    </a:lnTo>
                    <a:lnTo>
                      <a:pt x="204" y="611"/>
                    </a:lnTo>
                    <a:lnTo>
                      <a:pt x="204" y="613"/>
                    </a:lnTo>
                    <a:lnTo>
                      <a:pt x="204" y="615"/>
                    </a:lnTo>
                    <a:lnTo>
                      <a:pt x="201" y="615"/>
                    </a:lnTo>
                    <a:lnTo>
                      <a:pt x="197" y="617"/>
                    </a:lnTo>
                    <a:lnTo>
                      <a:pt x="195" y="619"/>
                    </a:lnTo>
                    <a:lnTo>
                      <a:pt x="197" y="622"/>
                    </a:lnTo>
                    <a:lnTo>
                      <a:pt x="197" y="622"/>
                    </a:lnTo>
                    <a:lnTo>
                      <a:pt x="197" y="624"/>
                    </a:lnTo>
                    <a:lnTo>
                      <a:pt x="199" y="626"/>
                    </a:lnTo>
                    <a:lnTo>
                      <a:pt x="202" y="630"/>
                    </a:lnTo>
                    <a:lnTo>
                      <a:pt x="202" y="630"/>
                    </a:lnTo>
                    <a:lnTo>
                      <a:pt x="204" y="635"/>
                    </a:lnTo>
                    <a:lnTo>
                      <a:pt x="204" y="640"/>
                    </a:lnTo>
                    <a:lnTo>
                      <a:pt x="204" y="640"/>
                    </a:lnTo>
                    <a:lnTo>
                      <a:pt x="202" y="646"/>
                    </a:lnTo>
                    <a:lnTo>
                      <a:pt x="199" y="651"/>
                    </a:lnTo>
                    <a:lnTo>
                      <a:pt x="199" y="651"/>
                    </a:lnTo>
                    <a:lnTo>
                      <a:pt x="195" y="653"/>
                    </a:lnTo>
                    <a:lnTo>
                      <a:pt x="193" y="655"/>
                    </a:lnTo>
                    <a:lnTo>
                      <a:pt x="193" y="655"/>
                    </a:lnTo>
                    <a:lnTo>
                      <a:pt x="191" y="660"/>
                    </a:lnTo>
                    <a:lnTo>
                      <a:pt x="190" y="664"/>
                    </a:lnTo>
                    <a:lnTo>
                      <a:pt x="190" y="664"/>
                    </a:lnTo>
                    <a:lnTo>
                      <a:pt x="190" y="668"/>
                    </a:lnTo>
                    <a:lnTo>
                      <a:pt x="191" y="669"/>
                    </a:lnTo>
                    <a:lnTo>
                      <a:pt x="191" y="669"/>
                    </a:lnTo>
                    <a:lnTo>
                      <a:pt x="195" y="669"/>
                    </a:lnTo>
                    <a:lnTo>
                      <a:pt x="197" y="669"/>
                    </a:lnTo>
                    <a:lnTo>
                      <a:pt x="197" y="669"/>
                    </a:lnTo>
                    <a:close/>
                    <a:moveTo>
                      <a:pt x="1149" y="163"/>
                    </a:moveTo>
                    <a:lnTo>
                      <a:pt x="1149" y="163"/>
                    </a:lnTo>
                    <a:lnTo>
                      <a:pt x="1153" y="166"/>
                    </a:lnTo>
                    <a:lnTo>
                      <a:pt x="1156" y="170"/>
                    </a:lnTo>
                    <a:lnTo>
                      <a:pt x="1160" y="174"/>
                    </a:lnTo>
                    <a:lnTo>
                      <a:pt x="1165" y="177"/>
                    </a:lnTo>
                    <a:lnTo>
                      <a:pt x="1165" y="177"/>
                    </a:lnTo>
                    <a:lnTo>
                      <a:pt x="1172" y="181"/>
                    </a:lnTo>
                    <a:lnTo>
                      <a:pt x="1182" y="183"/>
                    </a:lnTo>
                    <a:lnTo>
                      <a:pt x="1192" y="183"/>
                    </a:lnTo>
                    <a:lnTo>
                      <a:pt x="1196" y="181"/>
                    </a:lnTo>
                    <a:lnTo>
                      <a:pt x="1198" y="179"/>
                    </a:lnTo>
                    <a:lnTo>
                      <a:pt x="1198" y="179"/>
                    </a:lnTo>
                    <a:lnTo>
                      <a:pt x="1200" y="175"/>
                    </a:lnTo>
                    <a:lnTo>
                      <a:pt x="1200" y="170"/>
                    </a:lnTo>
                    <a:lnTo>
                      <a:pt x="1200" y="159"/>
                    </a:lnTo>
                    <a:lnTo>
                      <a:pt x="1196" y="141"/>
                    </a:lnTo>
                    <a:lnTo>
                      <a:pt x="1196" y="141"/>
                    </a:lnTo>
                    <a:lnTo>
                      <a:pt x="1194" y="127"/>
                    </a:lnTo>
                    <a:lnTo>
                      <a:pt x="1194" y="114"/>
                    </a:lnTo>
                    <a:lnTo>
                      <a:pt x="1198" y="99"/>
                    </a:lnTo>
                    <a:lnTo>
                      <a:pt x="1203" y="87"/>
                    </a:lnTo>
                    <a:lnTo>
                      <a:pt x="1203" y="87"/>
                    </a:lnTo>
                    <a:lnTo>
                      <a:pt x="1211" y="79"/>
                    </a:lnTo>
                    <a:lnTo>
                      <a:pt x="1220" y="70"/>
                    </a:lnTo>
                    <a:lnTo>
                      <a:pt x="1239" y="60"/>
                    </a:lnTo>
                    <a:lnTo>
                      <a:pt x="1239" y="60"/>
                    </a:lnTo>
                    <a:lnTo>
                      <a:pt x="1254" y="51"/>
                    </a:lnTo>
                    <a:lnTo>
                      <a:pt x="1268" y="43"/>
                    </a:lnTo>
                    <a:lnTo>
                      <a:pt x="1283" y="40"/>
                    </a:lnTo>
                    <a:lnTo>
                      <a:pt x="1301" y="36"/>
                    </a:lnTo>
                    <a:lnTo>
                      <a:pt x="1301" y="36"/>
                    </a:lnTo>
                    <a:lnTo>
                      <a:pt x="1341" y="32"/>
                    </a:lnTo>
                    <a:lnTo>
                      <a:pt x="1341" y="32"/>
                    </a:lnTo>
                    <a:lnTo>
                      <a:pt x="1368" y="29"/>
                    </a:lnTo>
                    <a:lnTo>
                      <a:pt x="1381" y="27"/>
                    </a:lnTo>
                    <a:lnTo>
                      <a:pt x="1393" y="23"/>
                    </a:lnTo>
                    <a:lnTo>
                      <a:pt x="1393" y="23"/>
                    </a:lnTo>
                    <a:lnTo>
                      <a:pt x="1401" y="20"/>
                    </a:lnTo>
                    <a:lnTo>
                      <a:pt x="1404" y="18"/>
                    </a:lnTo>
                    <a:lnTo>
                      <a:pt x="1406" y="16"/>
                    </a:lnTo>
                    <a:lnTo>
                      <a:pt x="1406" y="13"/>
                    </a:lnTo>
                    <a:lnTo>
                      <a:pt x="1402" y="7"/>
                    </a:lnTo>
                    <a:lnTo>
                      <a:pt x="1402" y="7"/>
                    </a:lnTo>
                    <a:lnTo>
                      <a:pt x="1395" y="2"/>
                    </a:lnTo>
                    <a:lnTo>
                      <a:pt x="1388" y="0"/>
                    </a:lnTo>
                    <a:lnTo>
                      <a:pt x="1381" y="0"/>
                    </a:lnTo>
                    <a:lnTo>
                      <a:pt x="1373" y="3"/>
                    </a:lnTo>
                    <a:lnTo>
                      <a:pt x="1373" y="3"/>
                    </a:lnTo>
                    <a:lnTo>
                      <a:pt x="1366" y="7"/>
                    </a:lnTo>
                    <a:lnTo>
                      <a:pt x="1366" y="7"/>
                    </a:lnTo>
                    <a:lnTo>
                      <a:pt x="1353" y="13"/>
                    </a:lnTo>
                    <a:lnTo>
                      <a:pt x="1341" y="16"/>
                    </a:lnTo>
                    <a:lnTo>
                      <a:pt x="1341" y="16"/>
                    </a:lnTo>
                    <a:lnTo>
                      <a:pt x="1328" y="16"/>
                    </a:lnTo>
                    <a:lnTo>
                      <a:pt x="1314" y="16"/>
                    </a:lnTo>
                    <a:lnTo>
                      <a:pt x="1314" y="16"/>
                    </a:lnTo>
                    <a:lnTo>
                      <a:pt x="1301" y="16"/>
                    </a:lnTo>
                    <a:lnTo>
                      <a:pt x="1294" y="16"/>
                    </a:lnTo>
                    <a:lnTo>
                      <a:pt x="1288" y="18"/>
                    </a:lnTo>
                    <a:lnTo>
                      <a:pt x="1288" y="18"/>
                    </a:lnTo>
                    <a:lnTo>
                      <a:pt x="1272" y="27"/>
                    </a:lnTo>
                    <a:lnTo>
                      <a:pt x="1265" y="31"/>
                    </a:lnTo>
                    <a:lnTo>
                      <a:pt x="1256" y="32"/>
                    </a:lnTo>
                    <a:lnTo>
                      <a:pt x="1256" y="32"/>
                    </a:lnTo>
                    <a:lnTo>
                      <a:pt x="1243" y="34"/>
                    </a:lnTo>
                    <a:lnTo>
                      <a:pt x="1232" y="36"/>
                    </a:lnTo>
                    <a:lnTo>
                      <a:pt x="1220" y="38"/>
                    </a:lnTo>
                    <a:lnTo>
                      <a:pt x="1209" y="41"/>
                    </a:lnTo>
                    <a:lnTo>
                      <a:pt x="1209" y="41"/>
                    </a:lnTo>
                    <a:lnTo>
                      <a:pt x="1198" y="49"/>
                    </a:lnTo>
                    <a:lnTo>
                      <a:pt x="1187" y="58"/>
                    </a:lnTo>
                    <a:lnTo>
                      <a:pt x="1180" y="69"/>
                    </a:lnTo>
                    <a:lnTo>
                      <a:pt x="1176" y="72"/>
                    </a:lnTo>
                    <a:lnTo>
                      <a:pt x="1174" y="78"/>
                    </a:lnTo>
                    <a:lnTo>
                      <a:pt x="1174" y="78"/>
                    </a:lnTo>
                    <a:lnTo>
                      <a:pt x="1174" y="87"/>
                    </a:lnTo>
                    <a:lnTo>
                      <a:pt x="1172" y="90"/>
                    </a:lnTo>
                    <a:lnTo>
                      <a:pt x="1169" y="96"/>
                    </a:lnTo>
                    <a:lnTo>
                      <a:pt x="1169" y="96"/>
                    </a:lnTo>
                    <a:lnTo>
                      <a:pt x="1156" y="107"/>
                    </a:lnTo>
                    <a:lnTo>
                      <a:pt x="1149" y="114"/>
                    </a:lnTo>
                    <a:lnTo>
                      <a:pt x="1144" y="121"/>
                    </a:lnTo>
                    <a:lnTo>
                      <a:pt x="1144" y="121"/>
                    </a:lnTo>
                    <a:lnTo>
                      <a:pt x="1138" y="136"/>
                    </a:lnTo>
                    <a:lnTo>
                      <a:pt x="1136" y="143"/>
                    </a:lnTo>
                    <a:lnTo>
                      <a:pt x="1136" y="152"/>
                    </a:lnTo>
                    <a:lnTo>
                      <a:pt x="1136" y="152"/>
                    </a:lnTo>
                    <a:lnTo>
                      <a:pt x="1136" y="157"/>
                    </a:lnTo>
                    <a:lnTo>
                      <a:pt x="1140" y="159"/>
                    </a:lnTo>
                    <a:lnTo>
                      <a:pt x="1149" y="163"/>
                    </a:lnTo>
                    <a:lnTo>
                      <a:pt x="1149" y="163"/>
                    </a:lnTo>
                    <a:close/>
                    <a:moveTo>
                      <a:pt x="286" y="675"/>
                    </a:moveTo>
                    <a:lnTo>
                      <a:pt x="286" y="675"/>
                    </a:lnTo>
                    <a:lnTo>
                      <a:pt x="278" y="677"/>
                    </a:lnTo>
                    <a:lnTo>
                      <a:pt x="275" y="682"/>
                    </a:lnTo>
                    <a:lnTo>
                      <a:pt x="275" y="682"/>
                    </a:lnTo>
                    <a:lnTo>
                      <a:pt x="271" y="686"/>
                    </a:lnTo>
                    <a:lnTo>
                      <a:pt x="266" y="691"/>
                    </a:lnTo>
                    <a:lnTo>
                      <a:pt x="266" y="691"/>
                    </a:lnTo>
                    <a:lnTo>
                      <a:pt x="260" y="695"/>
                    </a:lnTo>
                    <a:lnTo>
                      <a:pt x="255" y="698"/>
                    </a:lnTo>
                    <a:lnTo>
                      <a:pt x="255" y="698"/>
                    </a:lnTo>
                    <a:lnTo>
                      <a:pt x="255" y="702"/>
                    </a:lnTo>
                    <a:lnTo>
                      <a:pt x="255" y="704"/>
                    </a:lnTo>
                    <a:lnTo>
                      <a:pt x="257" y="706"/>
                    </a:lnTo>
                    <a:lnTo>
                      <a:pt x="258" y="706"/>
                    </a:lnTo>
                    <a:lnTo>
                      <a:pt x="258" y="706"/>
                    </a:lnTo>
                    <a:lnTo>
                      <a:pt x="262" y="706"/>
                    </a:lnTo>
                    <a:lnTo>
                      <a:pt x="264" y="704"/>
                    </a:lnTo>
                    <a:lnTo>
                      <a:pt x="267" y="700"/>
                    </a:lnTo>
                    <a:lnTo>
                      <a:pt x="267" y="700"/>
                    </a:lnTo>
                    <a:lnTo>
                      <a:pt x="275" y="695"/>
                    </a:lnTo>
                    <a:lnTo>
                      <a:pt x="278" y="695"/>
                    </a:lnTo>
                    <a:lnTo>
                      <a:pt x="282" y="695"/>
                    </a:lnTo>
                    <a:lnTo>
                      <a:pt x="282" y="695"/>
                    </a:lnTo>
                    <a:lnTo>
                      <a:pt x="289" y="695"/>
                    </a:lnTo>
                    <a:lnTo>
                      <a:pt x="291" y="695"/>
                    </a:lnTo>
                    <a:lnTo>
                      <a:pt x="295" y="693"/>
                    </a:lnTo>
                    <a:lnTo>
                      <a:pt x="295" y="693"/>
                    </a:lnTo>
                    <a:lnTo>
                      <a:pt x="298" y="691"/>
                    </a:lnTo>
                    <a:lnTo>
                      <a:pt x="300" y="691"/>
                    </a:lnTo>
                    <a:lnTo>
                      <a:pt x="307" y="693"/>
                    </a:lnTo>
                    <a:lnTo>
                      <a:pt x="307" y="693"/>
                    </a:lnTo>
                    <a:lnTo>
                      <a:pt x="313" y="691"/>
                    </a:lnTo>
                    <a:lnTo>
                      <a:pt x="316" y="689"/>
                    </a:lnTo>
                    <a:lnTo>
                      <a:pt x="320" y="686"/>
                    </a:lnTo>
                    <a:lnTo>
                      <a:pt x="324" y="684"/>
                    </a:lnTo>
                    <a:lnTo>
                      <a:pt x="324" y="684"/>
                    </a:lnTo>
                    <a:lnTo>
                      <a:pt x="331" y="684"/>
                    </a:lnTo>
                    <a:lnTo>
                      <a:pt x="336" y="686"/>
                    </a:lnTo>
                    <a:lnTo>
                      <a:pt x="336" y="686"/>
                    </a:lnTo>
                    <a:lnTo>
                      <a:pt x="353" y="686"/>
                    </a:lnTo>
                    <a:lnTo>
                      <a:pt x="353" y="686"/>
                    </a:lnTo>
                    <a:lnTo>
                      <a:pt x="358" y="684"/>
                    </a:lnTo>
                    <a:lnTo>
                      <a:pt x="365" y="680"/>
                    </a:lnTo>
                    <a:lnTo>
                      <a:pt x="365" y="680"/>
                    </a:lnTo>
                    <a:lnTo>
                      <a:pt x="367" y="677"/>
                    </a:lnTo>
                    <a:lnTo>
                      <a:pt x="365" y="673"/>
                    </a:lnTo>
                    <a:lnTo>
                      <a:pt x="365" y="671"/>
                    </a:lnTo>
                    <a:lnTo>
                      <a:pt x="365" y="671"/>
                    </a:lnTo>
                    <a:lnTo>
                      <a:pt x="360" y="671"/>
                    </a:lnTo>
                    <a:lnTo>
                      <a:pt x="358" y="671"/>
                    </a:lnTo>
                    <a:lnTo>
                      <a:pt x="356" y="669"/>
                    </a:lnTo>
                    <a:lnTo>
                      <a:pt x="356" y="669"/>
                    </a:lnTo>
                    <a:lnTo>
                      <a:pt x="356" y="668"/>
                    </a:lnTo>
                    <a:lnTo>
                      <a:pt x="356" y="664"/>
                    </a:lnTo>
                    <a:lnTo>
                      <a:pt x="362" y="660"/>
                    </a:lnTo>
                    <a:lnTo>
                      <a:pt x="362" y="660"/>
                    </a:lnTo>
                    <a:lnTo>
                      <a:pt x="365" y="660"/>
                    </a:lnTo>
                    <a:lnTo>
                      <a:pt x="369" y="658"/>
                    </a:lnTo>
                    <a:lnTo>
                      <a:pt x="369" y="658"/>
                    </a:lnTo>
                    <a:lnTo>
                      <a:pt x="371" y="653"/>
                    </a:lnTo>
                    <a:lnTo>
                      <a:pt x="371" y="648"/>
                    </a:lnTo>
                    <a:lnTo>
                      <a:pt x="371" y="648"/>
                    </a:lnTo>
                    <a:lnTo>
                      <a:pt x="371" y="642"/>
                    </a:lnTo>
                    <a:lnTo>
                      <a:pt x="369" y="639"/>
                    </a:lnTo>
                    <a:lnTo>
                      <a:pt x="367" y="635"/>
                    </a:lnTo>
                    <a:lnTo>
                      <a:pt x="362" y="635"/>
                    </a:lnTo>
                    <a:lnTo>
                      <a:pt x="362" y="635"/>
                    </a:lnTo>
                    <a:lnTo>
                      <a:pt x="354" y="637"/>
                    </a:lnTo>
                    <a:lnTo>
                      <a:pt x="353" y="635"/>
                    </a:lnTo>
                    <a:lnTo>
                      <a:pt x="351" y="631"/>
                    </a:lnTo>
                    <a:lnTo>
                      <a:pt x="351" y="631"/>
                    </a:lnTo>
                    <a:lnTo>
                      <a:pt x="349" y="626"/>
                    </a:lnTo>
                    <a:lnTo>
                      <a:pt x="349" y="626"/>
                    </a:lnTo>
                    <a:lnTo>
                      <a:pt x="349" y="622"/>
                    </a:lnTo>
                    <a:lnTo>
                      <a:pt x="349" y="620"/>
                    </a:lnTo>
                    <a:lnTo>
                      <a:pt x="349" y="620"/>
                    </a:lnTo>
                    <a:lnTo>
                      <a:pt x="349" y="617"/>
                    </a:lnTo>
                    <a:lnTo>
                      <a:pt x="347" y="615"/>
                    </a:lnTo>
                    <a:lnTo>
                      <a:pt x="344" y="611"/>
                    </a:lnTo>
                    <a:lnTo>
                      <a:pt x="344" y="611"/>
                    </a:lnTo>
                    <a:lnTo>
                      <a:pt x="338" y="608"/>
                    </a:lnTo>
                    <a:lnTo>
                      <a:pt x="336" y="602"/>
                    </a:lnTo>
                    <a:lnTo>
                      <a:pt x="336" y="602"/>
                    </a:lnTo>
                    <a:lnTo>
                      <a:pt x="334" y="601"/>
                    </a:lnTo>
                    <a:lnTo>
                      <a:pt x="334" y="601"/>
                    </a:lnTo>
                    <a:lnTo>
                      <a:pt x="331" y="595"/>
                    </a:lnTo>
                    <a:lnTo>
                      <a:pt x="331" y="595"/>
                    </a:lnTo>
                    <a:lnTo>
                      <a:pt x="327" y="592"/>
                    </a:lnTo>
                    <a:lnTo>
                      <a:pt x="324" y="586"/>
                    </a:lnTo>
                    <a:lnTo>
                      <a:pt x="324" y="586"/>
                    </a:lnTo>
                    <a:lnTo>
                      <a:pt x="320" y="581"/>
                    </a:lnTo>
                    <a:lnTo>
                      <a:pt x="316" y="575"/>
                    </a:lnTo>
                    <a:lnTo>
                      <a:pt x="316" y="575"/>
                    </a:lnTo>
                    <a:lnTo>
                      <a:pt x="313" y="572"/>
                    </a:lnTo>
                    <a:lnTo>
                      <a:pt x="311" y="568"/>
                    </a:lnTo>
                    <a:lnTo>
                      <a:pt x="311" y="568"/>
                    </a:lnTo>
                    <a:lnTo>
                      <a:pt x="309" y="564"/>
                    </a:lnTo>
                    <a:lnTo>
                      <a:pt x="305" y="563"/>
                    </a:lnTo>
                    <a:lnTo>
                      <a:pt x="305" y="563"/>
                    </a:lnTo>
                    <a:lnTo>
                      <a:pt x="304" y="559"/>
                    </a:lnTo>
                    <a:lnTo>
                      <a:pt x="304" y="557"/>
                    </a:lnTo>
                    <a:lnTo>
                      <a:pt x="305" y="554"/>
                    </a:lnTo>
                    <a:lnTo>
                      <a:pt x="305" y="554"/>
                    </a:lnTo>
                    <a:lnTo>
                      <a:pt x="305" y="550"/>
                    </a:lnTo>
                    <a:lnTo>
                      <a:pt x="305" y="546"/>
                    </a:lnTo>
                    <a:lnTo>
                      <a:pt x="305" y="546"/>
                    </a:lnTo>
                    <a:lnTo>
                      <a:pt x="307" y="544"/>
                    </a:lnTo>
                    <a:lnTo>
                      <a:pt x="309" y="543"/>
                    </a:lnTo>
                    <a:lnTo>
                      <a:pt x="313" y="541"/>
                    </a:lnTo>
                    <a:lnTo>
                      <a:pt x="313" y="541"/>
                    </a:lnTo>
                    <a:lnTo>
                      <a:pt x="316" y="535"/>
                    </a:lnTo>
                    <a:lnTo>
                      <a:pt x="318" y="530"/>
                    </a:lnTo>
                    <a:lnTo>
                      <a:pt x="318" y="530"/>
                    </a:lnTo>
                    <a:lnTo>
                      <a:pt x="320" y="523"/>
                    </a:lnTo>
                    <a:lnTo>
                      <a:pt x="320" y="521"/>
                    </a:lnTo>
                    <a:lnTo>
                      <a:pt x="318" y="517"/>
                    </a:lnTo>
                    <a:lnTo>
                      <a:pt x="318" y="517"/>
                    </a:lnTo>
                    <a:lnTo>
                      <a:pt x="311" y="514"/>
                    </a:lnTo>
                    <a:lnTo>
                      <a:pt x="311" y="514"/>
                    </a:lnTo>
                    <a:lnTo>
                      <a:pt x="305" y="514"/>
                    </a:lnTo>
                    <a:lnTo>
                      <a:pt x="300" y="514"/>
                    </a:lnTo>
                    <a:lnTo>
                      <a:pt x="295" y="512"/>
                    </a:lnTo>
                    <a:lnTo>
                      <a:pt x="295" y="510"/>
                    </a:lnTo>
                    <a:lnTo>
                      <a:pt x="293" y="506"/>
                    </a:lnTo>
                    <a:lnTo>
                      <a:pt x="293" y="506"/>
                    </a:lnTo>
                    <a:lnTo>
                      <a:pt x="295" y="503"/>
                    </a:lnTo>
                    <a:lnTo>
                      <a:pt x="296" y="499"/>
                    </a:lnTo>
                    <a:lnTo>
                      <a:pt x="296" y="499"/>
                    </a:lnTo>
                    <a:lnTo>
                      <a:pt x="295" y="496"/>
                    </a:lnTo>
                    <a:lnTo>
                      <a:pt x="293" y="494"/>
                    </a:lnTo>
                    <a:lnTo>
                      <a:pt x="291" y="494"/>
                    </a:lnTo>
                    <a:lnTo>
                      <a:pt x="287" y="494"/>
                    </a:lnTo>
                    <a:lnTo>
                      <a:pt x="287" y="494"/>
                    </a:lnTo>
                    <a:lnTo>
                      <a:pt x="286" y="494"/>
                    </a:lnTo>
                    <a:lnTo>
                      <a:pt x="286" y="494"/>
                    </a:lnTo>
                    <a:lnTo>
                      <a:pt x="278" y="496"/>
                    </a:lnTo>
                    <a:lnTo>
                      <a:pt x="278" y="496"/>
                    </a:lnTo>
                    <a:lnTo>
                      <a:pt x="275" y="497"/>
                    </a:lnTo>
                    <a:lnTo>
                      <a:pt x="275" y="497"/>
                    </a:lnTo>
                    <a:lnTo>
                      <a:pt x="273" y="503"/>
                    </a:lnTo>
                    <a:lnTo>
                      <a:pt x="273" y="503"/>
                    </a:lnTo>
                    <a:lnTo>
                      <a:pt x="273" y="505"/>
                    </a:lnTo>
                    <a:lnTo>
                      <a:pt x="271" y="506"/>
                    </a:lnTo>
                    <a:lnTo>
                      <a:pt x="267" y="508"/>
                    </a:lnTo>
                    <a:lnTo>
                      <a:pt x="267" y="508"/>
                    </a:lnTo>
                    <a:lnTo>
                      <a:pt x="267" y="512"/>
                    </a:lnTo>
                    <a:lnTo>
                      <a:pt x="267" y="516"/>
                    </a:lnTo>
                    <a:lnTo>
                      <a:pt x="267" y="516"/>
                    </a:lnTo>
                    <a:lnTo>
                      <a:pt x="264" y="519"/>
                    </a:lnTo>
                    <a:lnTo>
                      <a:pt x="260" y="521"/>
                    </a:lnTo>
                    <a:lnTo>
                      <a:pt x="260" y="521"/>
                    </a:lnTo>
                    <a:lnTo>
                      <a:pt x="260" y="526"/>
                    </a:lnTo>
                    <a:lnTo>
                      <a:pt x="260" y="530"/>
                    </a:lnTo>
                    <a:lnTo>
                      <a:pt x="260" y="530"/>
                    </a:lnTo>
                    <a:lnTo>
                      <a:pt x="264" y="534"/>
                    </a:lnTo>
                    <a:lnTo>
                      <a:pt x="262" y="537"/>
                    </a:lnTo>
                    <a:lnTo>
                      <a:pt x="258" y="543"/>
                    </a:lnTo>
                    <a:lnTo>
                      <a:pt x="258" y="543"/>
                    </a:lnTo>
                    <a:lnTo>
                      <a:pt x="260" y="546"/>
                    </a:lnTo>
                    <a:lnTo>
                      <a:pt x="262" y="550"/>
                    </a:lnTo>
                    <a:lnTo>
                      <a:pt x="262" y="550"/>
                    </a:lnTo>
                    <a:lnTo>
                      <a:pt x="262" y="554"/>
                    </a:lnTo>
                    <a:lnTo>
                      <a:pt x="260" y="559"/>
                    </a:lnTo>
                    <a:lnTo>
                      <a:pt x="260" y="559"/>
                    </a:lnTo>
                    <a:lnTo>
                      <a:pt x="262" y="561"/>
                    </a:lnTo>
                    <a:lnTo>
                      <a:pt x="262" y="563"/>
                    </a:lnTo>
                    <a:lnTo>
                      <a:pt x="267" y="563"/>
                    </a:lnTo>
                    <a:lnTo>
                      <a:pt x="267" y="563"/>
                    </a:lnTo>
                    <a:lnTo>
                      <a:pt x="269" y="564"/>
                    </a:lnTo>
                    <a:lnTo>
                      <a:pt x="271" y="568"/>
                    </a:lnTo>
                    <a:lnTo>
                      <a:pt x="271" y="568"/>
                    </a:lnTo>
                    <a:lnTo>
                      <a:pt x="271" y="572"/>
                    </a:lnTo>
                    <a:lnTo>
                      <a:pt x="271" y="575"/>
                    </a:lnTo>
                    <a:lnTo>
                      <a:pt x="271" y="575"/>
                    </a:lnTo>
                    <a:lnTo>
                      <a:pt x="273" y="579"/>
                    </a:lnTo>
                    <a:lnTo>
                      <a:pt x="275" y="581"/>
                    </a:lnTo>
                    <a:lnTo>
                      <a:pt x="280" y="584"/>
                    </a:lnTo>
                    <a:lnTo>
                      <a:pt x="280" y="584"/>
                    </a:lnTo>
                    <a:lnTo>
                      <a:pt x="289" y="584"/>
                    </a:lnTo>
                    <a:lnTo>
                      <a:pt x="293" y="586"/>
                    </a:lnTo>
                    <a:lnTo>
                      <a:pt x="295" y="588"/>
                    </a:lnTo>
                    <a:lnTo>
                      <a:pt x="295" y="588"/>
                    </a:lnTo>
                    <a:lnTo>
                      <a:pt x="296" y="590"/>
                    </a:lnTo>
                    <a:lnTo>
                      <a:pt x="295" y="593"/>
                    </a:lnTo>
                    <a:lnTo>
                      <a:pt x="293" y="597"/>
                    </a:lnTo>
                    <a:lnTo>
                      <a:pt x="291" y="601"/>
                    </a:lnTo>
                    <a:lnTo>
                      <a:pt x="291" y="602"/>
                    </a:lnTo>
                    <a:lnTo>
                      <a:pt x="293" y="604"/>
                    </a:lnTo>
                    <a:lnTo>
                      <a:pt x="293" y="604"/>
                    </a:lnTo>
                    <a:lnTo>
                      <a:pt x="296" y="604"/>
                    </a:lnTo>
                    <a:lnTo>
                      <a:pt x="298" y="602"/>
                    </a:lnTo>
                    <a:lnTo>
                      <a:pt x="300" y="602"/>
                    </a:lnTo>
                    <a:lnTo>
                      <a:pt x="302" y="604"/>
                    </a:lnTo>
                    <a:lnTo>
                      <a:pt x="302" y="604"/>
                    </a:lnTo>
                    <a:lnTo>
                      <a:pt x="304" y="610"/>
                    </a:lnTo>
                    <a:lnTo>
                      <a:pt x="302" y="613"/>
                    </a:lnTo>
                    <a:lnTo>
                      <a:pt x="298" y="615"/>
                    </a:lnTo>
                    <a:lnTo>
                      <a:pt x="295" y="615"/>
                    </a:lnTo>
                    <a:lnTo>
                      <a:pt x="286" y="617"/>
                    </a:lnTo>
                    <a:lnTo>
                      <a:pt x="280" y="619"/>
                    </a:lnTo>
                    <a:lnTo>
                      <a:pt x="278" y="620"/>
                    </a:lnTo>
                    <a:lnTo>
                      <a:pt x="278" y="620"/>
                    </a:lnTo>
                    <a:lnTo>
                      <a:pt x="278" y="624"/>
                    </a:lnTo>
                    <a:lnTo>
                      <a:pt x="278" y="626"/>
                    </a:lnTo>
                    <a:lnTo>
                      <a:pt x="280" y="628"/>
                    </a:lnTo>
                    <a:lnTo>
                      <a:pt x="280" y="631"/>
                    </a:lnTo>
                    <a:lnTo>
                      <a:pt x="280" y="631"/>
                    </a:lnTo>
                    <a:lnTo>
                      <a:pt x="280" y="633"/>
                    </a:lnTo>
                    <a:lnTo>
                      <a:pt x="278" y="635"/>
                    </a:lnTo>
                    <a:lnTo>
                      <a:pt x="277" y="637"/>
                    </a:lnTo>
                    <a:lnTo>
                      <a:pt x="277" y="640"/>
                    </a:lnTo>
                    <a:lnTo>
                      <a:pt x="277" y="640"/>
                    </a:lnTo>
                    <a:lnTo>
                      <a:pt x="278" y="646"/>
                    </a:lnTo>
                    <a:lnTo>
                      <a:pt x="278" y="648"/>
                    </a:lnTo>
                    <a:lnTo>
                      <a:pt x="278" y="649"/>
                    </a:lnTo>
                    <a:lnTo>
                      <a:pt x="278" y="649"/>
                    </a:lnTo>
                    <a:lnTo>
                      <a:pt x="273" y="653"/>
                    </a:lnTo>
                    <a:lnTo>
                      <a:pt x="269" y="657"/>
                    </a:lnTo>
                    <a:lnTo>
                      <a:pt x="269" y="657"/>
                    </a:lnTo>
                    <a:lnTo>
                      <a:pt x="269" y="660"/>
                    </a:lnTo>
                    <a:lnTo>
                      <a:pt x="269" y="662"/>
                    </a:lnTo>
                    <a:lnTo>
                      <a:pt x="275" y="664"/>
                    </a:lnTo>
                    <a:lnTo>
                      <a:pt x="275" y="664"/>
                    </a:lnTo>
                    <a:lnTo>
                      <a:pt x="280" y="666"/>
                    </a:lnTo>
                    <a:lnTo>
                      <a:pt x="286" y="668"/>
                    </a:lnTo>
                    <a:lnTo>
                      <a:pt x="286" y="668"/>
                    </a:lnTo>
                    <a:lnTo>
                      <a:pt x="291" y="668"/>
                    </a:lnTo>
                    <a:lnTo>
                      <a:pt x="298" y="668"/>
                    </a:lnTo>
                    <a:lnTo>
                      <a:pt x="298" y="668"/>
                    </a:lnTo>
                    <a:lnTo>
                      <a:pt x="302" y="669"/>
                    </a:lnTo>
                    <a:lnTo>
                      <a:pt x="302" y="671"/>
                    </a:lnTo>
                    <a:lnTo>
                      <a:pt x="302" y="673"/>
                    </a:lnTo>
                    <a:lnTo>
                      <a:pt x="302" y="673"/>
                    </a:lnTo>
                    <a:lnTo>
                      <a:pt x="298" y="675"/>
                    </a:lnTo>
                    <a:lnTo>
                      <a:pt x="293" y="675"/>
                    </a:lnTo>
                    <a:lnTo>
                      <a:pt x="286" y="675"/>
                    </a:lnTo>
                    <a:lnTo>
                      <a:pt x="286" y="675"/>
                    </a:lnTo>
                    <a:close/>
                    <a:moveTo>
                      <a:pt x="534" y="572"/>
                    </a:moveTo>
                    <a:lnTo>
                      <a:pt x="534" y="572"/>
                    </a:lnTo>
                    <a:lnTo>
                      <a:pt x="532" y="566"/>
                    </a:lnTo>
                    <a:lnTo>
                      <a:pt x="530" y="564"/>
                    </a:lnTo>
                    <a:lnTo>
                      <a:pt x="526" y="564"/>
                    </a:lnTo>
                    <a:lnTo>
                      <a:pt x="525" y="566"/>
                    </a:lnTo>
                    <a:lnTo>
                      <a:pt x="519" y="570"/>
                    </a:lnTo>
                    <a:lnTo>
                      <a:pt x="515" y="577"/>
                    </a:lnTo>
                    <a:lnTo>
                      <a:pt x="515" y="577"/>
                    </a:lnTo>
                    <a:lnTo>
                      <a:pt x="515" y="577"/>
                    </a:lnTo>
                    <a:lnTo>
                      <a:pt x="515" y="577"/>
                    </a:lnTo>
                    <a:lnTo>
                      <a:pt x="517" y="582"/>
                    </a:lnTo>
                    <a:lnTo>
                      <a:pt x="517" y="586"/>
                    </a:lnTo>
                    <a:lnTo>
                      <a:pt x="521" y="590"/>
                    </a:lnTo>
                    <a:lnTo>
                      <a:pt x="526" y="590"/>
                    </a:lnTo>
                    <a:lnTo>
                      <a:pt x="526" y="590"/>
                    </a:lnTo>
                    <a:lnTo>
                      <a:pt x="530" y="590"/>
                    </a:lnTo>
                    <a:lnTo>
                      <a:pt x="532" y="588"/>
                    </a:lnTo>
                    <a:lnTo>
                      <a:pt x="535" y="582"/>
                    </a:lnTo>
                    <a:lnTo>
                      <a:pt x="535" y="577"/>
                    </a:lnTo>
                    <a:lnTo>
                      <a:pt x="534" y="572"/>
                    </a:lnTo>
                    <a:lnTo>
                      <a:pt x="534" y="572"/>
                    </a:lnTo>
                    <a:close/>
                    <a:moveTo>
                      <a:pt x="937" y="338"/>
                    </a:moveTo>
                    <a:lnTo>
                      <a:pt x="937" y="338"/>
                    </a:lnTo>
                    <a:lnTo>
                      <a:pt x="935" y="336"/>
                    </a:lnTo>
                    <a:lnTo>
                      <a:pt x="935" y="338"/>
                    </a:lnTo>
                    <a:lnTo>
                      <a:pt x="935" y="342"/>
                    </a:lnTo>
                    <a:lnTo>
                      <a:pt x="935" y="342"/>
                    </a:lnTo>
                    <a:lnTo>
                      <a:pt x="937" y="340"/>
                    </a:lnTo>
                    <a:lnTo>
                      <a:pt x="939" y="338"/>
                    </a:lnTo>
                    <a:lnTo>
                      <a:pt x="937" y="338"/>
                    </a:lnTo>
                    <a:lnTo>
                      <a:pt x="937" y="338"/>
                    </a:lnTo>
                    <a:close/>
                    <a:moveTo>
                      <a:pt x="110" y="354"/>
                    </a:moveTo>
                    <a:lnTo>
                      <a:pt x="110" y="354"/>
                    </a:lnTo>
                    <a:lnTo>
                      <a:pt x="121" y="347"/>
                    </a:lnTo>
                    <a:lnTo>
                      <a:pt x="124" y="344"/>
                    </a:lnTo>
                    <a:lnTo>
                      <a:pt x="126" y="338"/>
                    </a:lnTo>
                    <a:lnTo>
                      <a:pt x="126" y="338"/>
                    </a:lnTo>
                    <a:lnTo>
                      <a:pt x="128" y="335"/>
                    </a:lnTo>
                    <a:lnTo>
                      <a:pt x="130" y="333"/>
                    </a:lnTo>
                    <a:lnTo>
                      <a:pt x="130" y="333"/>
                    </a:lnTo>
                    <a:lnTo>
                      <a:pt x="134" y="331"/>
                    </a:lnTo>
                    <a:lnTo>
                      <a:pt x="137" y="329"/>
                    </a:lnTo>
                    <a:lnTo>
                      <a:pt x="137" y="329"/>
                    </a:lnTo>
                    <a:lnTo>
                      <a:pt x="139" y="326"/>
                    </a:lnTo>
                    <a:lnTo>
                      <a:pt x="139" y="322"/>
                    </a:lnTo>
                    <a:lnTo>
                      <a:pt x="137" y="316"/>
                    </a:lnTo>
                    <a:lnTo>
                      <a:pt x="137" y="316"/>
                    </a:lnTo>
                    <a:lnTo>
                      <a:pt x="135" y="313"/>
                    </a:lnTo>
                    <a:lnTo>
                      <a:pt x="132" y="313"/>
                    </a:lnTo>
                    <a:lnTo>
                      <a:pt x="126" y="313"/>
                    </a:lnTo>
                    <a:lnTo>
                      <a:pt x="119" y="311"/>
                    </a:lnTo>
                    <a:lnTo>
                      <a:pt x="117" y="309"/>
                    </a:lnTo>
                    <a:lnTo>
                      <a:pt x="115" y="307"/>
                    </a:lnTo>
                    <a:lnTo>
                      <a:pt x="115" y="307"/>
                    </a:lnTo>
                    <a:lnTo>
                      <a:pt x="112" y="300"/>
                    </a:lnTo>
                    <a:lnTo>
                      <a:pt x="108" y="297"/>
                    </a:lnTo>
                    <a:lnTo>
                      <a:pt x="108" y="297"/>
                    </a:lnTo>
                    <a:lnTo>
                      <a:pt x="105" y="295"/>
                    </a:lnTo>
                    <a:lnTo>
                      <a:pt x="101" y="295"/>
                    </a:lnTo>
                    <a:lnTo>
                      <a:pt x="101" y="295"/>
                    </a:lnTo>
                    <a:lnTo>
                      <a:pt x="99" y="295"/>
                    </a:lnTo>
                    <a:lnTo>
                      <a:pt x="99" y="295"/>
                    </a:lnTo>
                    <a:lnTo>
                      <a:pt x="97" y="297"/>
                    </a:lnTo>
                    <a:lnTo>
                      <a:pt x="96" y="300"/>
                    </a:lnTo>
                    <a:lnTo>
                      <a:pt x="96" y="300"/>
                    </a:lnTo>
                    <a:lnTo>
                      <a:pt x="94" y="302"/>
                    </a:lnTo>
                    <a:lnTo>
                      <a:pt x="90" y="302"/>
                    </a:lnTo>
                    <a:lnTo>
                      <a:pt x="85" y="302"/>
                    </a:lnTo>
                    <a:lnTo>
                      <a:pt x="85" y="302"/>
                    </a:lnTo>
                    <a:lnTo>
                      <a:pt x="81" y="304"/>
                    </a:lnTo>
                    <a:lnTo>
                      <a:pt x="79" y="306"/>
                    </a:lnTo>
                    <a:lnTo>
                      <a:pt x="77" y="306"/>
                    </a:lnTo>
                    <a:lnTo>
                      <a:pt x="77" y="306"/>
                    </a:lnTo>
                    <a:lnTo>
                      <a:pt x="72" y="304"/>
                    </a:lnTo>
                    <a:lnTo>
                      <a:pt x="72" y="304"/>
                    </a:lnTo>
                    <a:lnTo>
                      <a:pt x="68" y="304"/>
                    </a:lnTo>
                    <a:lnTo>
                      <a:pt x="67" y="306"/>
                    </a:lnTo>
                    <a:lnTo>
                      <a:pt x="67" y="306"/>
                    </a:lnTo>
                    <a:lnTo>
                      <a:pt x="63" y="306"/>
                    </a:lnTo>
                    <a:lnTo>
                      <a:pt x="61" y="302"/>
                    </a:lnTo>
                    <a:lnTo>
                      <a:pt x="61" y="302"/>
                    </a:lnTo>
                    <a:lnTo>
                      <a:pt x="61" y="298"/>
                    </a:lnTo>
                    <a:lnTo>
                      <a:pt x="59" y="298"/>
                    </a:lnTo>
                    <a:lnTo>
                      <a:pt x="58" y="298"/>
                    </a:lnTo>
                    <a:lnTo>
                      <a:pt x="58" y="298"/>
                    </a:lnTo>
                    <a:lnTo>
                      <a:pt x="54" y="302"/>
                    </a:lnTo>
                    <a:lnTo>
                      <a:pt x="52" y="306"/>
                    </a:lnTo>
                    <a:lnTo>
                      <a:pt x="52" y="306"/>
                    </a:lnTo>
                    <a:lnTo>
                      <a:pt x="48" y="309"/>
                    </a:lnTo>
                    <a:lnTo>
                      <a:pt x="47" y="309"/>
                    </a:lnTo>
                    <a:lnTo>
                      <a:pt x="45" y="307"/>
                    </a:lnTo>
                    <a:lnTo>
                      <a:pt x="45" y="307"/>
                    </a:lnTo>
                    <a:lnTo>
                      <a:pt x="43" y="304"/>
                    </a:lnTo>
                    <a:lnTo>
                      <a:pt x="43" y="302"/>
                    </a:lnTo>
                    <a:lnTo>
                      <a:pt x="41" y="302"/>
                    </a:lnTo>
                    <a:lnTo>
                      <a:pt x="41" y="302"/>
                    </a:lnTo>
                    <a:lnTo>
                      <a:pt x="38" y="304"/>
                    </a:lnTo>
                    <a:lnTo>
                      <a:pt x="38" y="307"/>
                    </a:lnTo>
                    <a:lnTo>
                      <a:pt x="38" y="315"/>
                    </a:lnTo>
                    <a:lnTo>
                      <a:pt x="38" y="315"/>
                    </a:lnTo>
                    <a:lnTo>
                      <a:pt x="36" y="316"/>
                    </a:lnTo>
                    <a:lnTo>
                      <a:pt x="34" y="316"/>
                    </a:lnTo>
                    <a:lnTo>
                      <a:pt x="34" y="316"/>
                    </a:lnTo>
                    <a:lnTo>
                      <a:pt x="29" y="320"/>
                    </a:lnTo>
                    <a:lnTo>
                      <a:pt x="27" y="320"/>
                    </a:lnTo>
                    <a:lnTo>
                      <a:pt x="23" y="320"/>
                    </a:lnTo>
                    <a:lnTo>
                      <a:pt x="23" y="320"/>
                    </a:lnTo>
                    <a:lnTo>
                      <a:pt x="21" y="316"/>
                    </a:lnTo>
                    <a:lnTo>
                      <a:pt x="21" y="315"/>
                    </a:lnTo>
                    <a:lnTo>
                      <a:pt x="20" y="311"/>
                    </a:lnTo>
                    <a:lnTo>
                      <a:pt x="18" y="307"/>
                    </a:lnTo>
                    <a:lnTo>
                      <a:pt x="18" y="307"/>
                    </a:lnTo>
                    <a:lnTo>
                      <a:pt x="12" y="306"/>
                    </a:lnTo>
                    <a:lnTo>
                      <a:pt x="7" y="307"/>
                    </a:lnTo>
                    <a:lnTo>
                      <a:pt x="7" y="307"/>
                    </a:lnTo>
                    <a:lnTo>
                      <a:pt x="3" y="309"/>
                    </a:lnTo>
                    <a:lnTo>
                      <a:pt x="3" y="311"/>
                    </a:lnTo>
                    <a:lnTo>
                      <a:pt x="3" y="315"/>
                    </a:lnTo>
                    <a:lnTo>
                      <a:pt x="5" y="316"/>
                    </a:lnTo>
                    <a:lnTo>
                      <a:pt x="5" y="316"/>
                    </a:lnTo>
                    <a:lnTo>
                      <a:pt x="9" y="320"/>
                    </a:lnTo>
                    <a:lnTo>
                      <a:pt x="10" y="324"/>
                    </a:lnTo>
                    <a:lnTo>
                      <a:pt x="9" y="326"/>
                    </a:lnTo>
                    <a:lnTo>
                      <a:pt x="9" y="326"/>
                    </a:lnTo>
                    <a:lnTo>
                      <a:pt x="5" y="327"/>
                    </a:lnTo>
                    <a:lnTo>
                      <a:pt x="1" y="329"/>
                    </a:lnTo>
                    <a:lnTo>
                      <a:pt x="1" y="329"/>
                    </a:lnTo>
                    <a:lnTo>
                      <a:pt x="0" y="331"/>
                    </a:lnTo>
                    <a:lnTo>
                      <a:pt x="1" y="333"/>
                    </a:lnTo>
                    <a:lnTo>
                      <a:pt x="5" y="336"/>
                    </a:lnTo>
                    <a:lnTo>
                      <a:pt x="12" y="340"/>
                    </a:lnTo>
                    <a:lnTo>
                      <a:pt x="12" y="340"/>
                    </a:lnTo>
                    <a:lnTo>
                      <a:pt x="16" y="342"/>
                    </a:lnTo>
                    <a:lnTo>
                      <a:pt x="18" y="345"/>
                    </a:lnTo>
                    <a:lnTo>
                      <a:pt x="18" y="345"/>
                    </a:lnTo>
                    <a:lnTo>
                      <a:pt x="18" y="347"/>
                    </a:lnTo>
                    <a:lnTo>
                      <a:pt x="16" y="349"/>
                    </a:lnTo>
                    <a:lnTo>
                      <a:pt x="10" y="353"/>
                    </a:lnTo>
                    <a:lnTo>
                      <a:pt x="10" y="353"/>
                    </a:lnTo>
                    <a:lnTo>
                      <a:pt x="9" y="356"/>
                    </a:lnTo>
                    <a:lnTo>
                      <a:pt x="10" y="356"/>
                    </a:lnTo>
                    <a:lnTo>
                      <a:pt x="12" y="358"/>
                    </a:lnTo>
                    <a:lnTo>
                      <a:pt x="12" y="358"/>
                    </a:lnTo>
                    <a:lnTo>
                      <a:pt x="16" y="358"/>
                    </a:lnTo>
                    <a:lnTo>
                      <a:pt x="20" y="356"/>
                    </a:lnTo>
                    <a:lnTo>
                      <a:pt x="27" y="353"/>
                    </a:lnTo>
                    <a:lnTo>
                      <a:pt x="27" y="353"/>
                    </a:lnTo>
                    <a:lnTo>
                      <a:pt x="30" y="353"/>
                    </a:lnTo>
                    <a:lnTo>
                      <a:pt x="32" y="354"/>
                    </a:lnTo>
                    <a:lnTo>
                      <a:pt x="32" y="354"/>
                    </a:lnTo>
                    <a:lnTo>
                      <a:pt x="34" y="358"/>
                    </a:lnTo>
                    <a:lnTo>
                      <a:pt x="38" y="362"/>
                    </a:lnTo>
                    <a:lnTo>
                      <a:pt x="38" y="362"/>
                    </a:lnTo>
                    <a:lnTo>
                      <a:pt x="50" y="365"/>
                    </a:lnTo>
                    <a:lnTo>
                      <a:pt x="58" y="365"/>
                    </a:lnTo>
                    <a:lnTo>
                      <a:pt x="65" y="365"/>
                    </a:lnTo>
                    <a:lnTo>
                      <a:pt x="65" y="365"/>
                    </a:lnTo>
                    <a:lnTo>
                      <a:pt x="74" y="360"/>
                    </a:lnTo>
                    <a:lnTo>
                      <a:pt x="79" y="358"/>
                    </a:lnTo>
                    <a:lnTo>
                      <a:pt x="85" y="356"/>
                    </a:lnTo>
                    <a:lnTo>
                      <a:pt x="85" y="356"/>
                    </a:lnTo>
                    <a:lnTo>
                      <a:pt x="90" y="358"/>
                    </a:lnTo>
                    <a:lnTo>
                      <a:pt x="90" y="358"/>
                    </a:lnTo>
                    <a:lnTo>
                      <a:pt x="101" y="358"/>
                    </a:lnTo>
                    <a:lnTo>
                      <a:pt x="106" y="356"/>
                    </a:lnTo>
                    <a:lnTo>
                      <a:pt x="110" y="354"/>
                    </a:lnTo>
                    <a:lnTo>
                      <a:pt x="110" y="354"/>
                    </a:lnTo>
                    <a:close/>
                    <a:moveTo>
                      <a:pt x="1109" y="1044"/>
                    </a:moveTo>
                    <a:lnTo>
                      <a:pt x="1109" y="1044"/>
                    </a:lnTo>
                    <a:lnTo>
                      <a:pt x="1107" y="1035"/>
                    </a:lnTo>
                    <a:lnTo>
                      <a:pt x="1106" y="1026"/>
                    </a:lnTo>
                    <a:lnTo>
                      <a:pt x="1107" y="1004"/>
                    </a:lnTo>
                    <a:lnTo>
                      <a:pt x="1107" y="1004"/>
                    </a:lnTo>
                    <a:lnTo>
                      <a:pt x="1109" y="986"/>
                    </a:lnTo>
                    <a:lnTo>
                      <a:pt x="1109" y="977"/>
                    </a:lnTo>
                    <a:lnTo>
                      <a:pt x="1107" y="968"/>
                    </a:lnTo>
                    <a:lnTo>
                      <a:pt x="1107" y="968"/>
                    </a:lnTo>
                    <a:lnTo>
                      <a:pt x="1104" y="961"/>
                    </a:lnTo>
                    <a:lnTo>
                      <a:pt x="1100" y="957"/>
                    </a:lnTo>
                    <a:lnTo>
                      <a:pt x="1091" y="948"/>
                    </a:lnTo>
                    <a:lnTo>
                      <a:pt x="1078" y="941"/>
                    </a:lnTo>
                    <a:lnTo>
                      <a:pt x="1068" y="932"/>
                    </a:lnTo>
                    <a:lnTo>
                      <a:pt x="1068" y="932"/>
                    </a:lnTo>
                    <a:lnTo>
                      <a:pt x="1060" y="924"/>
                    </a:lnTo>
                    <a:lnTo>
                      <a:pt x="1055" y="917"/>
                    </a:lnTo>
                    <a:lnTo>
                      <a:pt x="1055" y="917"/>
                    </a:lnTo>
                    <a:lnTo>
                      <a:pt x="1053" y="912"/>
                    </a:lnTo>
                    <a:lnTo>
                      <a:pt x="1053" y="906"/>
                    </a:lnTo>
                    <a:lnTo>
                      <a:pt x="1053" y="901"/>
                    </a:lnTo>
                    <a:lnTo>
                      <a:pt x="1053" y="897"/>
                    </a:lnTo>
                    <a:lnTo>
                      <a:pt x="1053" y="897"/>
                    </a:lnTo>
                    <a:lnTo>
                      <a:pt x="1048" y="894"/>
                    </a:lnTo>
                    <a:lnTo>
                      <a:pt x="1042" y="890"/>
                    </a:lnTo>
                    <a:lnTo>
                      <a:pt x="1039" y="888"/>
                    </a:lnTo>
                    <a:lnTo>
                      <a:pt x="1035" y="883"/>
                    </a:lnTo>
                    <a:lnTo>
                      <a:pt x="1035" y="883"/>
                    </a:lnTo>
                    <a:lnTo>
                      <a:pt x="1033" y="877"/>
                    </a:lnTo>
                    <a:lnTo>
                      <a:pt x="1037" y="872"/>
                    </a:lnTo>
                    <a:lnTo>
                      <a:pt x="1042" y="861"/>
                    </a:lnTo>
                    <a:lnTo>
                      <a:pt x="1042" y="861"/>
                    </a:lnTo>
                    <a:lnTo>
                      <a:pt x="1046" y="852"/>
                    </a:lnTo>
                    <a:lnTo>
                      <a:pt x="1051" y="848"/>
                    </a:lnTo>
                    <a:lnTo>
                      <a:pt x="1068" y="843"/>
                    </a:lnTo>
                    <a:lnTo>
                      <a:pt x="1068" y="843"/>
                    </a:lnTo>
                    <a:lnTo>
                      <a:pt x="1073" y="841"/>
                    </a:lnTo>
                    <a:lnTo>
                      <a:pt x="1078" y="838"/>
                    </a:lnTo>
                    <a:lnTo>
                      <a:pt x="1084" y="832"/>
                    </a:lnTo>
                    <a:lnTo>
                      <a:pt x="1089" y="825"/>
                    </a:lnTo>
                    <a:lnTo>
                      <a:pt x="1098" y="820"/>
                    </a:lnTo>
                    <a:lnTo>
                      <a:pt x="1098" y="820"/>
                    </a:lnTo>
                    <a:lnTo>
                      <a:pt x="1107" y="814"/>
                    </a:lnTo>
                    <a:lnTo>
                      <a:pt x="1116" y="812"/>
                    </a:lnTo>
                    <a:lnTo>
                      <a:pt x="1125" y="814"/>
                    </a:lnTo>
                    <a:lnTo>
                      <a:pt x="1134" y="816"/>
                    </a:lnTo>
                    <a:lnTo>
                      <a:pt x="1134" y="816"/>
                    </a:lnTo>
                    <a:lnTo>
                      <a:pt x="1134" y="800"/>
                    </a:lnTo>
                    <a:lnTo>
                      <a:pt x="1136" y="785"/>
                    </a:lnTo>
                    <a:lnTo>
                      <a:pt x="1136" y="785"/>
                    </a:lnTo>
                    <a:lnTo>
                      <a:pt x="1134" y="774"/>
                    </a:lnTo>
                    <a:lnTo>
                      <a:pt x="1131" y="767"/>
                    </a:lnTo>
                    <a:lnTo>
                      <a:pt x="1127" y="758"/>
                    </a:lnTo>
                    <a:lnTo>
                      <a:pt x="1124" y="749"/>
                    </a:lnTo>
                    <a:lnTo>
                      <a:pt x="1124" y="749"/>
                    </a:lnTo>
                    <a:lnTo>
                      <a:pt x="1124" y="740"/>
                    </a:lnTo>
                    <a:lnTo>
                      <a:pt x="1124" y="729"/>
                    </a:lnTo>
                    <a:lnTo>
                      <a:pt x="1125" y="720"/>
                    </a:lnTo>
                    <a:lnTo>
                      <a:pt x="1125" y="709"/>
                    </a:lnTo>
                    <a:lnTo>
                      <a:pt x="1125" y="709"/>
                    </a:lnTo>
                    <a:lnTo>
                      <a:pt x="1118" y="691"/>
                    </a:lnTo>
                    <a:lnTo>
                      <a:pt x="1118" y="682"/>
                    </a:lnTo>
                    <a:lnTo>
                      <a:pt x="1120" y="671"/>
                    </a:lnTo>
                    <a:lnTo>
                      <a:pt x="1120" y="671"/>
                    </a:lnTo>
                    <a:lnTo>
                      <a:pt x="1124" y="664"/>
                    </a:lnTo>
                    <a:lnTo>
                      <a:pt x="1127" y="660"/>
                    </a:lnTo>
                    <a:lnTo>
                      <a:pt x="1131" y="658"/>
                    </a:lnTo>
                    <a:lnTo>
                      <a:pt x="1134" y="658"/>
                    </a:lnTo>
                    <a:lnTo>
                      <a:pt x="1145" y="660"/>
                    </a:lnTo>
                    <a:lnTo>
                      <a:pt x="1158" y="664"/>
                    </a:lnTo>
                    <a:lnTo>
                      <a:pt x="1158" y="664"/>
                    </a:lnTo>
                    <a:lnTo>
                      <a:pt x="1167" y="666"/>
                    </a:lnTo>
                    <a:lnTo>
                      <a:pt x="1172" y="666"/>
                    </a:lnTo>
                    <a:lnTo>
                      <a:pt x="1187" y="664"/>
                    </a:lnTo>
                    <a:lnTo>
                      <a:pt x="1200" y="664"/>
                    </a:lnTo>
                    <a:lnTo>
                      <a:pt x="1205" y="664"/>
                    </a:lnTo>
                    <a:lnTo>
                      <a:pt x="1212" y="664"/>
                    </a:lnTo>
                    <a:lnTo>
                      <a:pt x="1212" y="664"/>
                    </a:lnTo>
                    <a:lnTo>
                      <a:pt x="1220" y="668"/>
                    </a:lnTo>
                    <a:lnTo>
                      <a:pt x="1225" y="671"/>
                    </a:lnTo>
                    <a:lnTo>
                      <a:pt x="1238" y="680"/>
                    </a:lnTo>
                    <a:lnTo>
                      <a:pt x="1249" y="691"/>
                    </a:lnTo>
                    <a:lnTo>
                      <a:pt x="1261" y="700"/>
                    </a:lnTo>
                    <a:lnTo>
                      <a:pt x="1261" y="700"/>
                    </a:lnTo>
                    <a:lnTo>
                      <a:pt x="1272" y="706"/>
                    </a:lnTo>
                    <a:lnTo>
                      <a:pt x="1277" y="707"/>
                    </a:lnTo>
                    <a:lnTo>
                      <a:pt x="1283" y="707"/>
                    </a:lnTo>
                    <a:lnTo>
                      <a:pt x="1287" y="706"/>
                    </a:lnTo>
                    <a:lnTo>
                      <a:pt x="1290" y="696"/>
                    </a:lnTo>
                    <a:lnTo>
                      <a:pt x="1294" y="691"/>
                    </a:lnTo>
                    <a:lnTo>
                      <a:pt x="1299" y="686"/>
                    </a:lnTo>
                    <a:lnTo>
                      <a:pt x="1299" y="686"/>
                    </a:lnTo>
                    <a:lnTo>
                      <a:pt x="1303" y="682"/>
                    </a:lnTo>
                    <a:lnTo>
                      <a:pt x="1310" y="680"/>
                    </a:lnTo>
                    <a:lnTo>
                      <a:pt x="1315" y="678"/>
                    </a:lnTo>
                    <a:lnTo>
                      <a:pt x="1319" y="677"/>
                    </a:lnTo>
                    <a:lnTo>
                      <a:pt x="1319" y="677"/>
                    </a:lnTo>
                    <a:lnTo>
                      <a:pt x="1321" y="671"/>
                    </a:lnTo>
                    <a:lnTo>
                      <a:pt x="1321" y="669"/>
                    </a:lnTo>
                    <a:lnTo>
                      <a:pt x="1319" y="668"/>
                    </a:lnTo>
                    <a:lnTo>
                      <a:pt x="1317" y="666"/>
                    </a:lnTo>
                    <a:lnTo>
                      <a:pt x="1310" y="664"/>
                    </a:lnTo>
                    <a:lnTo>
                      <a:pt x="1308" y="662"/>
                    </a:lnTo>
                    <a:lnTo>
                      <a:pt x="1306" y="658"/>
                    </a:lnTo>
                    <a:lnTo>
                      <a:pt x="1306" y="658"/>
                    </a:lnTo>
                    <a:lnTo>
                      <a:pt x="1306" y="649"/>
                    </a:lnTo>
                    <a:lnTo>
                      <a:pt x="1308" y="639"/>
                    </a:lnTo>
                    <a:lnTo>
                      <a:pt x="1314" y="619"/>
                    </a:lnTo>
                    <a:lnTo>
                      <a:pt x="1314" y="619"/>
                    </a:lnTo>
                    <a:lnTo>
                      <a:pt x="1315" y="610"/>
                    </a:lnTo>
                    <a:lnTo>
                      <a:pt x="1315" y="599"/>
                    </a:lnTo>
                    <a:lnTo>
                      <a:pt x="1315" y="595"/>
                    </a:lnTo>
                    <a:lnTo>
                      <a:pt x="1314" y="592"/>
                    </a:lnTo>
                    <a:lnTo>
                      <a:pt x="1308" y="590"/>
                    </a:lnTo>
                    <a:lnTo>
                      <a:pt x="1303" y="588"/>
                    </a:lnTo>
                    <a:lnTo>
                      <a:pt x="1303" y="588"/>
                    </a:lnTo>
                    <a:lnTo>
                      <a:pt x="1296" y="588"/>
                    </a:lnTo>
                    <a:lnTo>
                      <a:pt x="1290" y="592"/>
                    </a:lnTo>
                    <a:lnTo>
                      <a:pt x="1287" y="595"/>
                    </a:lnTo>
                    <a:lnTo>
                      <a:pt x="1285" y="601"/>
                    </a:lnTo>
                    <a:lnTo>
                      <a:pt x="1281" y="610"/>
                    </a:lnTo>
                    <a:lnTo>
                      <a:pt x="1279" y="615"/>
                    </a:lnTo>
                    <a:lnTo>
                      <a:pt x="1276" y="619"/>
                    </a:lnTo>
                    <a:lnTo>
                      <a:pt x="1276" y="619"/>
                    </a:lnTo>
                    <a:lnTo>
                      <a:pt x="1268" y="619"/>
                    </a:lnTo>
                    <a:lnTo>
                      <a:pt x="1263" y="619"/>
                    </a:lnTo>
                    <a:lnTo>
                      <a:pt x="1259" y="615"/>
                    </a:lnTo>
                    <a:lnTo>
                      <a:pt x="1256" y="610"/>
                    </a:lnTo>
                    <a:lnTo>
                      <a:pt x="1250" y="597"/>
                    </a:lnTo>
                    <a:lnTo>
                      <a:pt x="1247" y="586"/>
                    </a:lnTo>
                    <a:lnTo>
                      <a:pt x="1247" y="586"/>
                    </a:lnTo>
                    <a:lnTo>
                      <a:pt x="1241" y="572"/>
                    </a:lnTo>
                    <a:lnTo>
                      <a:pt x="1241" y="568"/>
                    </a:lnTo>
                    <a:lnTo>
                      <a:pt x="1243" y="566"/>
                    </a:lnTo>
                    <a:lnTo>
                      <a:pt x="1250" y="564"/>
                    </a:lnTo>
                    <a:lnTo>
                      <a:pt x="1258" y="563"/>
                    </a:lnTo>
                    <a:lnTo>
                      <a:pt x="1265" y="561"/>
                    </a:lnTo>
                    <a:lnTo>
                      <a:pt x="1265" y="561"/>
                    </a:lnTo>
                    <a:lnTo>
                      <a:pt x="1274" y="554"/>
                    </a:lnTo>
                    <a:lnTo>
                      <a:pt x="1285" y="543"/>
                    </a:lnTo>
                    <a:lnTo>
                      <a:pt x="1288" y="535"/>
                    </a:lnTo>
                    <a:lnTo>
                      <a:pt x="1292" y="530"/>
                    </a:lnTo>
                    <a:lnTo>
                      <a:pt x="1294" y="525"/>
                    </a:lnTo>
                    <a:lnTo>
                      <a:pt x="1292" y="519"/>
                    </a:lnTo>
                    <a:lnTo>
                      <a:pt x="1292" y="519"/>
                    </a:lnTo>
                    <a:lnTo>
                      <a:pt x="1290" y="516"/>
                    </a:lnTo>
                    <a:lnTo>
                      <a:pt x="1288" y="514"/>
                    </a:lnTo>
                    <a:lnTo>
                      <a:pt x="1283" y="512"/>
                    </a:lnTo>
                    <a:lnTo>
                      <a:pt x="1276" y="510"/>
                    </a:lnTo>
                    <a:lnTo>
                      <a:pt x="1272" y="506"/>
                    </a:lnTo>
                    <a:lnTo>
                      <a:pt x="1272" y="506"/>
                    </a:lnTo>
                    <a:lnTo>
                      <a:pt x="1270" y="501"/>
                    </a:lnTo>
                    <a:lnTo>
                      <a:pt x="1272" y="497"/>
                    </a:lnTo>
                    <a:lnTo>
                      <a:pt x="1274" y="494"/>
                    </a:lnTo>
                    <a:lnTo>
                      <a:pt x="1276" y="490"/>
                    </a:lnTo>
                    <a:lnTo>
                      <a:pt x="1276" y="490"/>
                    </a:lnTo>
                    <a:lnTo>
                      <a:pt x="1274" y="472"/>
                    </a:lnTo>
                    <a:lnTo>
                      <a:pt x="1274" y="458"/>
                    </a:lnTo>
                    <a:lnTo>
                      <a:pt x="1277" y="425"/>
                    </a:lnTo>
                    <a:lnTo>
                      <a:pt x="1277" y="425"/>
                    </a:lnTo>
                    <a:lnTo>
                      <a:pt x="1277" y="402"/>
                    </a:lnTo>
                    <a:lnTo>
                      <a:pt x="1276" y="378"/>
                    </a:lnTo>
                    <a:lnTo>
                      <a:pt x="1270" y="354"/>
                    </a:lnTo>
                    <a:lnTo>
                      <a:pt x="1265" y="331"/>
                    </a:lnTo>
                    <a:lnTo>
                      <a:pt x="1265" y="331"/>
                    </a:lnTo>
                    <a:lnTo>
                      <a:pt x="1261" y="318"/>
                    </a:lnTo>
                    <a:lnTo>
                      <a:pt x="1263" y="306"/>
                    </a:lnTo>
                    <a:lnTo>
                      <a:pt x="1268" y="297"/>
                    </a:lnTo>
                    <a:lnTo>
                      <a:pt x="1276" y="288"/>
                    </a:lnTo>
                    <a:lnTo>
                      <a:pt x="1287" y="282"/>
                    </a:lnTo>
                    <a:lnTo>
                      <a:pt x="1297" y="277"/>
                    </a:lnTo>
                    <a:lnTo>
                      <a:pt x="1325" y="269"/>
                    </a:lnTo>
                    <a:lnTo>
                      <a:pt x="1325" y="269"/>
                    </a:lnTo>
                    <a:lnTo>
                      <a:pt x="1339" y="262"/>
                    </a:lnTo>
                    <a:lnTo>
                      <a:pt x="1350" y="255"/>
                    </a:lnTo>
                    <a:lnTo>
                      <a:pt x="1357" y="248"/>
                    </a:lnTo>
                    <a:lnTo>
                      <a:pt x="1359" y="237"/>
                    </a:lnTo>
                    <a:lnTo>
                      <a:pt x="1359" y="237"/>
                    </a:lnTo>
                    <a:lnTo>
                      <a:pt x="1352" y="230"/>
                    </a:lnTo>
                    <a:lnTo>
                      <a:pt x="1343" y="221"/>
                    </a:lnTo>
                    <a:lnTo>
                      <a:pt x="1335" y="213"/>
                    </a:lnTo>
                    <a:lnTo>
                      <a:pt x="1330" y="212"/>
                    </a:lnTo>
                    <a:lnTo>
                      <a:pt x="1325" y="208"/>
                    </a:lnTo>
                    <a:lnTo>
                      <a:pt x="1325" y="208"/>
                    </a:lnTo>
                    <a:lnTo>
                      <a:pt x="1315" y="208"/>
                    </a:lnTo>
                    <a:lnTo>
                      <a:pt x="1308" y="206"/>
                    </a:lnTo>
                    <a:lnTo>
                      <a:pt x="1292" y="208"/>
                    </a:lnTo>
                    <a:lnTo>
                      <a:pt x="1292" y="208"/>
                    </a:lnTo>
                    <a:lnTo>
                      <a:pt x="1277" y="208"/>
                    </a:lnTo>
                    <a:lnTo>
                      <a:pt x="1272" y="210"/>
                    </a:lnTo>
                    <a:lnTo>
                      <a:pt x="1270" y="212"/>
                    </a:lnTo>
                    <a:lnTo>
                      <a:pt x="1268" y="213"/>
                    </a:lnTo>
                    <a:lnTo>
                      <a:pt x="1268" y="213"/>
                    </a:lnTo>
                    <a:lnTo>
                      <a:pt x="1267" y="217"/>
                    </a:lnTo>
                    <a:lnTo>
                      <a:pt x="1268" y="221"/>
                    </a:lnTo>
                    <a:lnTo>
                      <a:pt x="1270" y="228"/>
                    </a:lnTo>
                    <a:lnTo>
                      <a:pt x="1272" y="233"/>
                    </a:lnTo>
                    <a:lnTo>
                      <a:pt x="1272" y="237"/>
                    </a:lnTo>
                    <a:lnTo>
                      <a:pt x="1268" y="241"/>
                    </a:lnTo>
                    <a:lnTo>
                      <a:pt x="1268" y="241"/>
                    </a:lnTo>
                    <a:lnTo>
                      <a:pt x="1265" y="242"/>
                    </a:lnTo>
                    <a:lnTo>
                      <a:pt x="1259" y="244"/>
                    </a:lnTo>
                    <a:lnTo>
                      <a:pt x="1252" y="241"/>
                    </a:lnTo>
                    <a:lnTo>
                      <a:pt x="1243" y="235"/>
                    </a:lnTo>
                    <a:lnTo>
                      <a:pt x="1236" y="233"/>
                    </a:lnTo>
                    <a:lnTo>
                      <a:pt x="1236" y="233"/>
                    </a:lnTo>
                    <a:lnTo>
                      <a:pt x="1230" y="233"/>
                    </a:lnTo>
                    <a:lnTo>
                      <a:pt x="1227" y="235"/>
                    </a:lnTo>
                    <a:lnTo>
                      <a:pt x="1221" y="241"/>
                    </a:lnTo>
                    <a:lnTo>
                      <a:pt x="1216" y="246"/>
                    </a:lnTo>
                    <a:lnTo>
                      <a:pt x="1212" y="248"/>
                    </a:lnTo>
                    <a:lnTo>
                      <a:pt x="1207" y="248"/>
                    </a:lnTo>
                    <a:lnTo>
                      <a:pt x="1207" y="248"/>
                    </a:lnTo>
                    <a:lnTo>
                      <a:pt x="1201" y="248"/>
                    </a:lnTo>
                    <a:lnTo>
                      <a:pt x="1198" y="246"/>
                    </a:lnTo>
                    <a:lnTo>
                      <a:pt x="1196" y="244"/>
                    </a:lnTo>
                    <a:lnTo>
                      <a:pt x="1192" y="242"/>
                    </a:lnTo>
                    <a:lnTo>
                      <a:pt x="1192" y="242"/>
                    </a:lnTo>
                    <a:lnTo>
                      <a:pt x="1187" y="242"/>
                    </a:lnTo>
                    <a:lnTo>
                      <a:pt x="1185" y="244"/>
                    </a:lnTo>
                    <a:lnTo>
                      <a:pt x="1180" y="251"/>
                    </a:lnTo>
                    <a:lnTo>
                      <a:pt x="1180" y="251"/>
                    </a:lnTo>
                    <a:lnTo>
                      <a:pt x="1174" y="253"/>
                    </a:lnTo>
                    <a:lnTo>
                      <a:pt x="1172" y="251"/>
                    </a:lnTo>
                    <a:lnTo>
                      <a:pt x="1169" y="251"/>
                    </a:lnTo>
                    <a:lnTo>
                      <a:pt x="1167" y="248"/>
                    </a:lnTo>
                    <a:lnTo>
                      <a:pt x="1163" y="241"/>
                    </a:lnTo>
                    <a:lnTo>
                      <a:pt x="1162" y="239"/>
                    </a:lnTo>
                    <a:lnTo>
                      <a:pt x="1158" y="237"/>
                    </a:lnTo>
                    <a:lnTo>
                      <a:pt x="1158" y="237"/>
                    </a:lnTo>
                    <a:lnTo>
                      <a:pt x="1153" y="237"/>
                    </a:lnTo>
                    <a:lnTo>
                      <a:pt x="1149" y="237"/>
                    </a:lnTo>
                    <a:lnTo>
                      <a:pt x="1136" y="242"/>
                    </a:lnTo>
                    <a:lnTo>
                      <a:pt x="1125" y="250"/>
                    </a:lnTo>
                    <a:lnTo>
                      <a:pt x="1115" y="253"/>
                    </a:lnTo>
                    <a:lnTo>
                      <a:pt x="1115" y="253"/>
                    </a:lnTo>
                    <a:lnTo>
                      <a:pt x="1109" y="255"/>
                    </a:lnTo>
                    <a:lnTo>
                      <a:pt x="1102" y="255"/>
                    </a:lnTo>
                    <a:lnTo>
                      <a:pt x="1096" y="255"/>
                    </a:lnTo>
                    <a:lnTo>
                      <a:pt x="1089" y="259"/>
                    </a:lnTo>
                    <a:lnTo>
                      <a:pt x="1089" y="259"/>
                    </a:lnTo>
                    <a:lnTo>
                      <a:pt x="1086" y="264"/>
                    </a:lnTo>
                    <a:lnTo>
                      <a:pt x="1084" y="269"/>
                    </a:lnTo>
                    <a:lnTo>
                      <a:pt x="1082" y="277"/>
                    </a:lnTo>
                    <a:lnTo>
                      <a:pt x="1078" y="282"/>
                    </a:lnTo>
                    <a:lnTo>
                      <a:pt x="1078" y="282"/>
                    </a:lnTo>
                    <a:lnTo>
                      <a:pt x="1071" y="289"/>
                    </a:lnTo>
                    <a:lnTo>
                      <a:pt x="1060" y="295"/>
                    </a:lnTo>
                    <a:lnTo>
                      <a:pt x="1055" y="295"/>
                    </a:lnTo>
                    <a:lnTo>
                      <a:pt x="1049" y="295"/>
                    </a:lnTo>
                    <a:lnTo>
                      <a:pt x="1046" y="293"/>
                    </a:lnTo>
                    <a:lnTo>
                      <a:pt x="1042" y="289"/>
                    </a:lnTo>
                    <a:lnTo>
                      <a:pt x="1042" y="289"/>
                    </a:lnTo>
                    <a:lnTo>
                      <a:pt x="1042" y="282"/>
                    </a:lnTo>
                    <a:lnTo>
                      <a:pt x="1042" y="277"/>
                    </a:lnTo>
                    <a:lnTo>
                      <a:pt x="1049" y="264"/>
                    </a:lnTo>
                    <a:lnTo>
                      <a:pt x="1053" y="259"/>
                    </a:lnTo>
                    <a:lnTo>
                      <a:pt x="1055" y="253"/>
                    </a:lnTo>
                    <a:lnTo>
                      <a:pt x="1053" y="246"/>
                    </a:lnTo>
                    <a:lnTo>
                      <a:pt x="1048" y="241"/>
                    </a:lnTo>
                    <a:lnTo>
                      <a:pt x="1048" y="241"/>
                    </a:lnTo>
                    <a:lnTo>
                      <a:pt x="1042" y="235"/>
                    </a:lnTo>
                    <a:lnTo>
                      <a:pt x="1031" y="231"/>
                    </a:lnTo>
                    <a:lnTo>
                      <a:pt x="1022" y="230"/>
                    </a:lnTo>
                    <a:lnTo>
                      <a:pt x="1019" y="230"/>
                    </a:lnTo>
                    <a:lnTo>
                      <a:pt x="1015" y="231"/>
                    </a:lnTo>
                    <a:lnTo>
                      <a:pt x="1015" y="231"/>
                    </a:lnTo>
                    <a:lnTo>
                      <a:pt x="1013" y="233"/>
                    </a:lnTo>
                    <a:lnTo>
                      <a:pt x="1011" y="237"/>
                    </a:lnTo>
                    <a:lnTo>
                      <a:pt x="1010" y="242"/>
                    </a:lnTo>
                    <a:lnTo>
                      <a:pt x="1011" y="248"/>
                    </a:lnTo>
                    <a:lnTo>
                      <a:pt x="1015" y="253"/>
                    </a:lnTo>
                    <a:lnTo>
                      <a:pt x="1015" y="253"/>
                    </a:lnTo>
                    <a:lnTo>
                      <a:pt x="1017" y="260"/>
                    </a:lnTo>
                    <a:lnTo>
                      <a:pt x="1015" y="266"/>
                    </a:lnTo>
                    <a:lnTo>
                      <a:pt x="1008" y="277"/>
                    </a:lnTo>
                    <a:lnTo>
                      <a:pt x="1008" y="277"/>
                    </a:lnTo>
                    <a:lnTo>
                      <a:pt x="1008" y="282"/>
                    </a:lnTo>
                    <a:lnTo>
                      <a:pt x="1008" y="289"/>
                    </a:lnTo>
                    <a:lnTo>
                      <a:pt x="1010" y="295"/>
                    </a:lnTo>
                    <a:lnTo>
                      <a:pt x="1010" y="297"/>
                    </a:lnTo>
                    <a:lnTo>
                      <a:pt x="1008" y="300"/>
                    </a:lnTo>
                    <a:lnTo>
                      <a:pt x="1008" y="300"/>
                    </a:lnTo>
                    <a:lnTo>
                      <a:pt x="1002" y="302"/>
                    </a:lnTo>
                    <a:lnTo>
                      <a:pt x="999" y="302"/>
                    </a:lnTo>
                    <a:lnTo>
                      <a:pt x="988" y="302"/>
                    </a:lnTo>
                    <a:lnTo>
                      <a:pt x="988" y="302"/>
                    </a:lnTo>
                    <a:lnTo>
                      <a:pt x="982" y="302"/>
                    </a:lnTo>
                    <a:lnTo>
                      <a:pt x="975" y="306"/>
                    </a:lnTo>
                    <a:lnTo>
                      <a:pt x="970" y="309"/>
                    </a:lnTo>
                    <a:lnTo>
                      <a:pt x="966" y="315"/>
                    </a:lnTo>
                    <a:lnTo>
                      <a:pt x="966" y="315"/>
                    </a:lnTo>
                    <a:lnTo>
                      <a:pt x="966" y="320"/>
                    </a:lnTo>
                    <a:lnTo>
                      <a:pt x="966" y="324"/>
                    </a:lnTo>
                    <a:lnTo>
                      <a:pt x="970" y="335"/>
                    </a:lnTo>
                    <a:lnTo>
                      <a:pt x="970" y="344"/>
                    </a:lnTo>
                    <a:lnTo>
                      <a:pt x="970" y="347"/>
                    </a:lnTo>
                    <a:lnTo>
                      <a:pt x="966" y="351"/>
                    </a:lnTo>
                    <a:lnTo>
                      <a:pt x="966" y="351"/>
                    </a:lnTo>
                    <a:lnTo>
                      <a:pt x="963" y="353"/>
                    </a:lnTo>
                    <a:lnTo>
                      <a:pt x="957" y="353"/>
                    </a:lnTo>
                    <a:lnTo>
                      <a:pt x="946" y="351"/>
                    </a:lnTo>
                    <a:lnTo>
                      <a:pt x="946" y="351"/>
                    </a:lnTo>
                    <a:lnTo>
                      <a:pt x="941" y="347"/>
                    </a:lnTo>
                    <a:lnTo>
                      <a:pt x="939" y="347"/>
                    </a:lnTo>
                    <a:lnTo>
                      <a:pt x="937" y="351"/>
                    </a:lnTo>
                    <a:lnTo>
                      <a:pt x="937" y="351"/>
                    </a:lnTo>
                    <a:lnTo>
                      <a:pt x="934" y="358"/>
                    </a:lnTo>
                    <a:lnTo>
                      <a:pt x="932" y="367"/>
                    </a:lnTo>
                    <a:lnTo>
                      <a:pt x="932" y="371"/>
                    </a:lnTo>
                    <a:lnTo>
                      <a:pt x="928" y="374"/>
                    </a:lnTo>
                    <a:lnTo>
                      <a:pt x="925" y="374"/>
                    </a:lnTo>
                    <a:lnTo>
                      <a:pt x="919" y="374"/>
                    </a:lnTo>
                    <a:lnTo>
                      <a:pt x="919" y="374"/>
                    </a:lnTo>
                    <a:lnTo>
                      <a:pt x="910" y="371"/>
                    </a:lnTo>
                    <a:lnTo>
                      <a:pt x="903" y="365"/>
                    </a:lnTo>
                    <a:lnTo>
                      <a:pt x="894" y="358"/>
                    </a:lnTo>
                    <a:lnTo>
                      <a:pt x="890" y="353"/>
                    </a:lnTo>
                    <a:lnTo>
                      <a:pt x="890" y="353"/>
                    </a:lnTo>
                    <a:lnTo>
                      <a:pt x="887" y="344"/>
                    </a:lnTo>
                    <a:lnTo>
                      <a:pt x="887" y="335"/>
                    </a:lnTo>
                    <a:lnTo>
                      <a:pt x="887" y="326"/>
                    </a:lnTo>
                    <a:lnTo>
                      <a:pt x="887" y="322"/>
                    </a:lnTo>
                    <a:lnTo>
                      <a:pt x="883" y="318"/>
                    </a:lnTo>
                    <a:lnTo>
                      <a:pt x="883" y="318"/>
                    </a:lnTo>
                    <a:lnTo>
                      <a:pt x="881" y="316"/>
                    </a:lnTo>
                    <a:lnTo>
                      <a:pt x="877" y="315"/>
                    </a:lnTo>
                    <a:lnTo>
                      <a:pt x="870" y="313"/>
                    </a:lnTo>
                    <a:lnTo>
                      <a:pt x="861" y="311"/>
                    </a:lnTo>
                    <a:lnTo>
                      <a:pt x="854" y="307"/>
                    </a:lnTo>
                    <a:lnTo>
                      <a:pt x="854" y="307"/>
                    </a:lnTo>
                    <a:lnTo>
                      <a:pt x="850" y="304"/>
                    </a:lnTo>
                    <a:lnTo>
                      <a:pt x="848" y="298"/>
                    </a:lnTo>
                    <a:lnTo>
                      <a:pt x="850" y="293"/>
                    </a:lnTo>
                    <a:lnTo>
                      <a:pt x="854" y="289"/>
                    </a:lnTo>
                    <a:lnTo>
                      <a:pt x="854" y="289"/>
                    </a:lnTo>
                    <a:lnTo>
                      <a:pt x="859" y="289"/>
                    </a:lnTo>
                    <a:lnTo>
                      <a:pt x="865" y="289"/>
                    </a:lnTo>
                    <a:lnTo>
                      <a:pt x="876" y="293"/>
                    </a:lnTo>
                    <a:lnTo>
                      <a:pt x="876" y="293"/>
                    </a:lnTo>
                    <a:lnTo>
                      <a:pt x="892" y="300"/>
                    </a:lnTo>
                    <a:lnTo>
                      <a:pt x="910" y="307"/>
                    </a:lnTo>
                    <a:lnTo>
                      <a:pt x="919" y="307"/>
                    </a:lnTo>
                    <a:lnTo>
                      <a:pt x="928" y="307"/>
                    </a:lnTo>
                    <a:lnTo>
                      <a:pt x="935" y="306"/>
                    </a:lnTo>
                    <a:lnTo>
                      <a:pt x="944" y="302"/>
                    </a:lnTo>
                    <a:lnTo>
                      <a:pt x="944" y="302"/>
                    </a:lnTo>
                    <a:lnTo>
                      <a:pt x="950" y="297"/>
                    </a:lnTo>
                    <a:lnTo>
                      <a:pt x="955" y="289"/>
                    </a:lnTo>
                    <a:lnTo>
                      <a:pt x="961" y="280"/>
                    </a:lnTo>
                    <a:lnTo>
                      <a:pt x="964" y="273"/>
                    </a:lnTo>
                    <a:lnTo>
                      <a:pt x="964" y="266"/>
                    </a:lnTo>
                    <a:lnTo>
                      <a:pt x="963" y="259"/>
                    </a:lnTo>
                    <a:lnTo>
                      <a:pt x="957" y="251"/>
                    </a:lnTo>
                    <a:lnTo>
                      <a:pt x="948" y="248"/>
                    </a:lnTo>
                    <a:lnTo>
                      <a:pt x="948" y="248"/>
                    </a:lnTo>
                    <a:lnTo>
                      <a:pt x="937" y="246"/>
                    </a:lnTo>
                    <a:lnTo>
                      <a:pt x="926" y="242"/>
                    </a:lnTo>
                    <a:lnTo>
                      <a:pt x="926" y="242"/>
                    </a:lnTo>
                    <a:lnTo>
                      <a:pt x="908" y="237"/>
                    </a:lnTo>
                    <a:lnTo>
                      <a:pt x="899" y="233"/>
                    </a:lnTo>
                    <a:lnTo>
                      <a:pt x="890" y="228"/>
                    </a:lnTo>
                    <a:lnTo>
                      <a:pt x="890" y="228"/>
                    </a:lnTo>
                    <a:lnTo>
                      <a:pt x="879" y="221"/>
                    </a:lnTo>
                    <a:lnTo>
                      <a:pt x="872" y="215"/>
                    </a:lnTo>
                    <a:lnTo>
                      <a:pt x="867" y="212"/>
                    </a:lnTo>
                    <a:lnTo>
                      <a:pt x="867" y="212"/>
                    </a:lnTo>
                    <a:lnTo>
                      <a:pt x="854" y="206"/>
                    </a:lnTo>
                    <a:lnTo>
                      <a:pt x="843" y="201"/>
                    </a:lnTo>
                    <a:lnTo>
                      <a:pt x="843" y="201"/>
                    </a:lnTo>
                    <a:lnTo>
                      <a:pt x="838" y="199"/>
                    </a:lnTo>
                    <a:lnTo>
                      <a:pt x="830" y="197"/>
                    </a:lnTo>
                    <a:lnTo>
                      <a:pt x="830" y="197"/>
                    </a:lnTo>
                    <a:lnTo>
                      <a:pt x="821" y="197"/>
                    </a:lnTo>
                    <a:lnTo>
                      <a:pt x="812" y="199"/>
                    </a:lnTo>
                    <a:lnTo>
                      <a:pt x="812" y="199"/>
                    </a:lnTo>
                    <a:lnTo>
                      <a:pt x="803" y="199"/>
                    </a:lnTo>
                    <a:lnTo>
                      <a:pt x="800" y="197"/>
                    </a:lnTo>
                    <a:lnTo>
                      <a:pt x="798" y="192"/>
                    </a:lnTo>
                    <a:lnTo>
                      <a:pt x="798" y="192"/>
                    </a:lnTo>
                    <a:lnTo>
                      <a:pt x="798" y="190"/>
                    </a:lnTo>
                    <a:lnTo>
                      <a:pt x="800" y="188"/>
                    </a:lnTo>
                    <a:lnTo>
                      <a:pt x="803" y="184"/>
                    </a:lnTo>
                    <a:lnTo>
                      <a:pt x="807" y="181"/>
                    </a:lnTo>
                    <a:lnTo>
                      <a:pt x="809" y="179"/>
                    </a:lnTo>
                    <a:lnTo>
                      <a:pt x="809" y="175"/>
                    </a:lnTo>
                    <a:lnTo>
                      <a:pt x="809" y="175"/>
                    </a:lnTo>
                    <a:lnTo>
                      <a:pt x="807" y="172"/>
                    </a:lnTo>
                    <a:lnTo>
                      <a:pt x="805" y="170"/>
                    </a:lnTo>
                    <a:lnTo>
                      <a:pt x="801" y="170"/>
                    </a:lnTo>
                    <a:lnTo>
                      <a:pt x="791" y="175"/>
                    </a:lnTo>
                    <a:lnTo>
                      <a:pt x="791" y="175"/>
                    </a:lnTo>
                    <a:lnTo>
                      <a:pt x="785" y="177"/>
                    </a:lnTo>
                    <a:lnTo>
                      <a:pt x="780" y="177"/>
                    </a:lnTo>
                    <a:lnTo>
                      <a:pt x="778" y="175"/>
                    </a:lnTo>
                    <a:lnTo>
                      <a:pt x="778" y="172"/>
                    </a:lnTo>
                    <a:lnTo>
                      <a:pt x="776" y="165"/>
                    </a:lnTo>
                    <a:lnTo>
                      <a:pt x="774" y="163"/>
                    </a:lnTo>
                    <a:lnTo>
                      <a:pt x="771" y="161"/>
                    </a:lnTo>
                    <a:lnTo>
                      <a:pt x="771" y="161"/>
                    </a:lnTo>
                    <a:lnTo>
                      <a:pt x="767" y="163"/>
                    </a:lnTo>
                    <a:lnTo>
                      <a:pt x="767" y="165"/>
                    </a:lnTo>
                    <a:lnTo>
                      <a:pt x="765" y="168"/>
                    </a:lnTo>
                    <a:lnTo>
                      <a:pt x="765" y="174"/>
                    </a:lnTo>
                    <a:lnTo>
                      <a:pt x="763" y="175"/>
                    </a:lnTo>
                    <a:lnTo>
                      <a:pt x="762" y="177"/>
                    </a:lnTo>
                    <a:lnTo>
                      <a:pt x="762" y="177"/>
                    </a:lnTo>
                    <a:lnTo>
                      <a:pt x="758" y="177"/>
                    </a:lnTo>
                    <a:lnTo>
                      <a:pt x="756" y="177"/>
                    </a:lnTo>
                    <a:lnTo>
                      <a:pt x="754" y="172"/>
                    </a:lnTo>
                    <a:lnTo>
                      <a:pt x="753" y="170"/>
                    </a:lnTo>
                    <a:lnTo>
                      <a:pt x="751" y="170"/>
                    </a:lnTo>
                    <a:lnTo>
                      <a:pt x="749" y="170"/>
                    </a:lnTo>
                    <a:lnTo>
                      <a:pt x="747" y="174"/>
                    </a:lnTo>
                    <a:lnTo>
                      <a:pt x="747" y="174"/>
                    </a:lnTo>
                    <a:lnTo>
                      <a:pt x="745" y="177"/>
                    </a:lnTo>
                    <a:lnTo>
                      <a:pt x="745" y="181"/>
                    </a:lnTo>
                    <a:lnTo>
                      <a:pt x="745" y="184"/>
                    </a:lnTo>
                    <a:lnTo>
                      <a:pt x="745" y="188"/>
                    </a:lnTo>
                    <a:lnTo>
                      <a:pt x="745" y="188"/>
                    </a:lnTo>
                    <a:lnTo>
                      <a:pt x="742" y="190"/>
                    </a:lnTo>
                    <a:lnTo>
                      <a:pt x="738" y="192"/>
                    </a:lnTo>
                    <a:lnTo>
                      <a:pt x="734" y="192"/>
                    </a:lnTo>
                    <a:lnTo>
                      <a:pt x="731" y="190"/>
                    </a:lnTo>
                    <a:lnTo>
                      <a:pt x="731" y="190"/>
                    </a:lnTo>
                    <a:lnTo>
                      <a:pt x="731" y="186"/>
                    </a:lnTo>
                    <a:lnTo>
                      <a:pt x="731" y="183"/>
                    </a:lnTo>
                    <a:lnTo>
                      <a:pt x="733" y="172"/>
                    </a:lnTo>
                    <a:lnTo>
                      <a:pt x="733" y="168"/>
                    </a:lnTo>
                    <a:lnTo>
                      <a:pt x="731" y="165"/>
                    </a:lnTo>
                    <a:lnTo>
                      <a:pt x="727" y="163"/>
                    </a:lnTo>
                    <a:lnTo>
                      <a:pt x="722" y="165"/>
                    </a:lnTo>
                    <a:lnTo>
                      <a:pt x="722" y="165"/>
                    </a:lnTo>
                    <a:lnTo>
                      <a:pt x="718" y="166"/>
                    </a:lnTo>
                    <a:lnTo>
                      <a:pt x="716" y="172"/>
                    </a:lnTo>
                    <a:lnTo>
                      <a:pt x="715" y="175"/>
                    </a:lnTo>
                    <a:lnTo>
                      <a:pt x="711" y="179"/>
                    </a:lnTo>
                    <a:lnTo>
                      <a:pt x="711" y="179"/>
                    </a:lnTo>
                    <a:lnTo>
                      <a:pt x="707" y="181"/>
                    </a:lnTo>
                    <a:lnTo>
                      <a:pt x="702" y="179"/>
                    </a:lnTo>
                    <a:lnTo>
                      <a:pt x="695" y="177"/>
                    </a:lnTo>
                    <a:lnTo>
                      <a:pt x="695" y="177"/>
                    </a:lnTo>
                    <a:lnTo>
                      <a:pt x="689" y="177"/>
                    </a:lnTo>
                    <a:lnTo>
                      <a:pt x="684" y="179"/>
                    </a:lnTo>
                    <a:lnTo>
                      <a:pt x="682" y="183"/>
                    </a:lnTo>
                    <a:lnTo>
                      <a:pt x="680" y="188"/>
                    </a:lnTo>
                    <a:lnTo>
                      <a:pt x="675" y="197"/>
                    </a:lnTo>
                    <a:lnTo>
                      <a:pt x="671" y="201"/>
                    </a:lnTo>
                    <a:lnTo>
                      <a:pt x="666" y="204"/>
                    </a:lnTo>
                    <a:lnTo>
                      <a:pt x="666" y="204"/>
                    </a:lnTo>
                    <a:lnTo>
                      <a:pt x="655" y="206"/>
                    </a:lnTo>
                    <a:lnTo>
                      <a:pt x="640" y="208"/>
                    </a:lnTo>
                    <a:lnTo>
                      <a:pt x="635" y="210"/>
                    </a:lnTo>
                    <a:lnTo>
                      <a:pt x="629" y="212"/>
                    </a:lnTo>
                    <a:lnTo>
                      <a:pt x="626" y="217"/>
                    </a:lnTo>
                    <a:lnTo>
                      <a:pt x="622" y="222"/>
                    </a:lnTo>
                    <a:lnTo>
                      <a:pt x="622" y="222"/>
                    </a:lnTo>
                    <a:lnTo>
                      <a:pt x="622" y="231"/>
                    </a:lnTo>
                    <a:lnTo>
                      <a:pt x="620" y="237"/>
                    </a:lnTo>
                    <a:lnTo>
                      <a:pt x="619" y="241"/>
                    </a:lnTo>
                    <a:lnTo>
                      <a:pt x="619" y="241"/>
                    </a:lnTo>
                    <a:lnTo>
                      <a:pt x="615" y="242"/>
                    </a:lnTo>
                    <a:lnTo>
                      <a:pt x="610" y="242"/>
                    </a:lnTo>
                    <a:lnTo>
                      <a:pt x="601" y="244"/>
                    </a:lnTo>
                    <a:lnTo>
                      <a:pt x="601" y="244"/>
                    </a:lnTo>
                    <a:lnTo>
                      <a:pt x="601" y="248"/>
                    </a:lnTo>
                    <a:lnTo>
                      <a:pt x="601" y="250"/>
                    </a:lnTo>
                    <a:lnTo>
                      <a:pt x="604" y="253"/>
                    </a:lnTo>
                    <a:lnTo>
                      <a:pt x="606" y="255"/>
                    </a:lnTo>
                    <a:lnTo>
                      <a:pt x="606" y="255"/>
                    </a:lnTo>
                    <a:lnTo>
                      <a:pt x="608" y="259"/>
                    </a:lnTo>
                    <a:lnTo>
                      <a:pt x="606" y="262"/>
                    </a:lnTo>
                    <a:lnTo>
                      <a:pt x="606" y="262"/>
                    </a:lnTo>
                    <a:lnTo>
                      <a:pt x="604" y="264"/>
                    </a:lnTo>
                    <a:lnTo>
                      <a:pt x="599" y="264"/>
                    </a:lnTo>
                    <a:lnTo>
                      <a:pt x="591" y="264"/>
                    </a:lnTo>
                    <a:lnTo>
                      <a:pt x="591" y="264"/>
                    </a:lnTo>
                    <a:lnTo>
                      <a:pt x="590" y="268"/>
                    </a:lnTo>
                    <a:lnTo>
                      <a:pt x="590" y="271"/>
                    </a:lnTo>
                    <a:lnTo>
                      <a:pt x="591" y="275"/>
                    </a:lnTo>
                    <a:lnTo>
                      <a:pt x="591" y="278"/>
                    </a:lnTo>
                    <a:lnTo>
                      <a:pt x="591" y="278"/>
                    </a:lnTo>
                    <a:lnTo>
                      <a:pt x="591" y="282"/>
                    </a:lnTo>
                    <a:lnTo>
                      <a:pt x="590" y="284"/>
                    </a:lnTo>
                    <a:lnTo>
                      <a:pt x="586" y="286"/>
                    </a:lnTo>
                    <a:lnTo>
                      <a:pt x="584" y="286"/>
                    </a:lnTo>
                    <a:lnTo>
                      <a:pt x="575" y="282"/>
                    </a:lnTo>
                    <a:lnTo>
                      <a:pt x="568" y="280"/>
                    </a:lnTo>
                    <a:lnTo>
                      <a:pt x="568" y="280"/>
                    </a:lnTo>
                    <a:lnTo>
                      <a:pt x="563" y="282"/>
                    </a:lnTo>
                    <a:lnTo>
                      <a:pt x="561" y="286"/>
                    </a:lnTo>
                    <a:lnTo>
                      <a:pt x="563" y="289"/>
                    </a:lnTo>
                    <a:lnTo>
                      <a:pt x="564" y="295"/>
                    </a:lnTo>
                    <a:lnTo>
                      <a:pt x="572" y="304"/>
                    </a:lnTo>
                    <a:lnTo>
                      <a:pt x="573" y="309"/>
                    </a:lnTo>
                    <a:lnTo>
                      <a:pt x="573" y="311"/>
                    </a:lnTo>
                    <a:lnTo>
                      <a:pt x="573" y="311"/>
                    </a:lnTo>
                    <a:lnTo>
                      <a:pt x="568" y="313"/>
                    </a:lnTo>
                    <a:lnTo>
                      <a:pt x="564" y="313"/>
                    </a:lnTo>
                    <a:lnTo>
                      <a:pt x="557" y="311"/>
                    </a:lnTo>
                    <a:lnTo>
                      <a:pt x="553" y="309"/>
                    </a:lnTo>
                    <a:lnTo>
                      <a:pt x="548" y="309"/>
                    </a:lnTo>
                    <a:lnTo>
                      <a:pt x="544" y="311"/>
                    </a:lnTo>
                    <a:lnTo>
                      <a:pt x="541" y="315"/>
                    </a:lnTo>
                    <a:lnTo>
                      <a:pt x="541" y="315"/>
                    </a:lnTo>
                    <a:lnTo>
                      <a:pt x="537" y="322"/>
                    </a:lnTo>
                    <a:lnTo>
                      <a:pt x="534" y="329"/>
                    </a:lnTo>
                    <a:lnTo>
                      <a:pt x="530" y="336"/>
                    </a:lnTo>
                    <a:lnTo>
                      <a:pt x="525" y="342"/>
                    </a:lnTo>
                    <a:lnTo>
                      <a:pt x="525" y="342"/>
                    </a:lnTo>
                    <a:lnTo>
                      <a:pt x="519" y="345"/>
                    </a:lnTo>
                    <a:lnTo>
                      <a:pt x="514" y="349"/>
                    </a:lnTo>
                    <a:lnTo>
                      <a:pt x="512" y="351"/>
                    </a:lnTo>
                    <a:lnTo>
                      <a:pt x="512" y="353"/>
                    </a:lnTo>
                    <a:lnTo>
                      <a:pt x="515" y="354"/>
                    </a:lnTo>
                    <a:lnTo>
                      <a:pt x="519" y="356"/>
                    </a:lnTo>
                    <a:lnTo>
                      <a:pt x="519" y="356"/>
                    </a:lnTo>
                    <a:lnTo>
                      <a:pt x="526" y="362"/>
                    </a:lnTo>
                    <a:lnTo>
                      <a:pt x="526" y="364"/>
                    </a:lnTo>
                    <a:lnTo>
                      <a:pt x="523" y="367"/>
                    </a:lnTo>
                    <a:lnTo>
                      <a:pt x="523" y="367"/>
                    </a:lnTo>
                    <a:lnTo>
                      <a:pt x="517" y="367"/>
                    </a:lnTo>
                    <a:lnTo>
                      <a:pt x="510" y="365"/>
                    </a:lnTo>
                    <a:lnTo>
                      <a:pt x="499" y="362"/>
                    </a:lnTo>
                    <a:lnTo>
                      <a:pt x="499" y="362"/>
                    </a:lnTo>
                    <a:lnTo>
                      <a:pt x="488" y="360"/>
                    </a:lnTo>
                    <a:lnTo>
                      <a:pt x="485" y="362"/>
                    </a:lnTo>
                    <a:lnTo>
                      <a:pt x="481" y="365"/>
                    </a:lnTo>
                    <a:lnTo>
                      <a:pt x="481" y="365"/>
                    </a:lnTo>
                    <a:lnTo>
                      <a:pt x="479" y="369"/>
                    </a:lnTo>
                    <a:lnTo>
                      <a:pt x="481" y="373"/>
                    </a:lnTo>
                    <a:lnTo>
                      <a:pt x="483" y="376"/>
                    </a:lnTo>
                    <a:lnTo>
                      <a:pt x="483" y="380"/>
                    </a:lnTo>
                    <a:lnTo>
                      <a:pt x="483" y="380"/>
                    </a:lnTo>
                    <a:lnTo>
                      <a:pt x="481" y="383"/>
                    </a:lnTo>
                    <a:lnTo>
                      <a:pt x="477" y="385"/>
                    </a:lnTo>
                    <a:lnTo>
                      <a:pt x="468" y="387"/>
                    </a:lnTo>
                    <a:lnTo>
                      <a:pt x="458" y="387"/>
                    </a:lnTo>
                    <a:lnTo>
                      <a:pt x="454" y="391"/>
                    </a:lnTo>
                    <a:lnTo>
                      <a:pt x="452" y="394"/>
                    </a:lnTo>
                    <a:lnTo>
                      <a:pt x="452" y="394"/>
                    </a:lnTo>
                    <a:lnTo>
                      <a:pt x="450" y="398"/>
                    </a:lnTo>
                    <a:lnTo>
                      <a:pt x="452" y="403"/>
                    </a:lnTo>
                    <a:lnTo>
                      <a:pt x="452" y="407"/>
                    </a:lnTo>
                    <a:lnTo>
                      <a:pt x="452" y="411"/>
                    </a:lnTo>
                    <a:lnTo>
                      <a:pt x="452" y="411"/>
                    </a:lnTo>
                    <a:lnTo>
                      <a:pt x="448" y="412"/>
                    </a:lnTo>
                    <a:lnTo>
                      <a:pt x="447" y="414"/>
                    </a:lnTo>
                    <a:lnTo>
                      <a:pt x="441" y="416"/>
                    </a:lnTo>
                    <a:lnTo>
                      <a:pt x="429" y="416"/>
                    </a:lnTo>
                    <a:lnTo>
                      <a:pt x="429" y="416"/>
                    </a:lnTo>
                    <a:lnTo>
                      <a:pt x="423" y="416"/>
                    </a:lnTo>
                    <a:lnTo>
                      <a:pt x="421" y="418"/>
                    </a:lnTo>
                    <a:lnTo>
                      <a:pt x="425" y="423"/>
                    </a:lnTo>
                    <a:lnTo>
                      <a:pt x="425" y="423"/>
                    </a:lnTo>
                    <a:lnTo>
                      <a:pt x="425" y="425"/>
                    </a:lnTo>
                    <a:lnTo>
                      <a:pt x="427" y="427"/>
                    </a:lnTo>
                    <a:lnTo>
                      <a:pt x="427" y="429"/>
                    </a:lnTo>
                    <a:lnTo>
                      <a:pt x="427" y="429"/>
                    </a:lnTo>
                    <a:lnTo>
                      <a:pt x="427" y="430"/>
                    </a:lnTo>
                    <a:lnTo>
                      <a:pt x="425" y="430"/>
                    </a:lnTo>
                    <a:lnTo>
                      <a:pt x="423" y="432"/>
                    </a:lnTo>
                    <a:lnTo>
                      <a:pt x="423" y="432"/>
                    </a:lnTo>
                    <a:lnTo>
                      <a:pt x="421" y="434"/>
                    </a:lnTo>
                    <a:lnTo>
                      <a:pt x="420" y="436"/>
                    </a:lnTo>
                    <a:lnTo>
                      <a:pt x="421" y="438"/>
                    </a:lnTo>
                    <a:lnTo>
                      <a:pt x="421" y="438"/>
                    </a:lnTo>
                    <a:lnTo>
                      <a:pt x="421" y="440"/>
                    </a:lnTo>
                    <a:lnTo>
                      <a:pt x="425" y="441"/>
                    </a:lnTo>
                    <a:lnTo>
                      <a:pt x="429" y="443"/>
                    </a:lnTo>
                    <a:lnTo>
                      <a:pt x="429" y="443"/>
                    </a:lnTo>
                    <a:lnTo>
                      <a:pt x="430" y="447"/>
                    </a:lnTo>
                    <a:lnTo>
                      <a:pt x="429" y="449"/>
                    </a:lnTo>
                    <a:lnTo>
                      <a:pt x="425" y="454"/>
                    </a:lnTo>
                    <a:lnTo>
                      <a:pt x="425" y="454"/>
                    </a:lnTo>
                    <a:lnTo>
                      <a:pt x="423" y="458"/>
                    </a:lnTo>
                    <a:lnTo>
                      <a:pt x="423" y="459"/>
                    </a:lnTo>
                    <a:lnTo>
                      <a:pt x="427" y="461"/>
                    </a:lnTo>
                    <a:lnTo>
                      <a:pt x="434" y="461"/>
                    </a:lnTo>
                    <a:lnTo>
                      <a:pt x="439" y="463"/>
                    </a:lnTo>
                    <a:lnTo>
                      <a:pt x="439" y="463"/>
                    </a:lnTo>
                    <a:lnTo>
                      <a:pt x="441" y="467"/>
                    </a:lnTo>
                    <a:lnTo>
                      <a:pt x="441" y="470"/>
                    </a:lnTo>
                    <a:lnTo>
                      <a:pt x="438" y="474"/>
                    </a:lnTo>
                    <a:lnTo>
                      <a:pt x="434" y="476"/>
                    </a:lnTo>
                    <a:lnTo>
                      <a:pt x="427" y="479"/>
                    </a:lnTo>
                    <a:lnTo>
                      <a:pt x="425" y="483"/>
                    </a:lnTo>
                    <a:lnTo>
                      <a:pt x="427" y="485"/>
                    </a:lnTo>
                    <a:lnTo>
                      <a:pt x="427" y="485"/>
                    </a:lnTo>
                    <a:lnTo>
                      <a:pt x="429" y="487"/>
                    </a:lnTo>
                    <a:lnTo>
                      <a:pt x="430" y="488"/>
                    </a:lnTo>
                    <a:lnTo>
                      <a:pt x="438" y="487"/>
                    </a:lnTo>
                    <a:lnTo>
                      <a:pt x="439" y="487"/>
                    </a:lnTo>
                    <a:lnTo>
                      <a:pt x="441" y="488"/>
                    </a:lnTo>
                    <a:lnTo>
                      <a:pt x="441" y="492"/>
                    </a:lnTo>
                    <a:lnTo>
                      <a:pt x="438" y="496"/>
                    </a:lnTo>
                    <a:lnTo>
                      <a:pt x="438" y="496"/>
                    </a:lnTo>
                    <a:lnTo>
                      <a:pt x="434" y="501"/>
                    </a:lnTo>
                    <a:lnTo>
                      <a:pt x="432" y="503"/>
                    </a:lnTo>
                    <a:lnTo>
                      <a:pt x="432" y="506"/>
                    </a:lnTo>
                    <a:lnTo>
                      <a:pt x="432" y="506"/>
                    </a:lnTo>
                    <a:lnTo>
                      <a:pt x="434" y="510"/>
                    </a:lnTo>
                    <a:lnTo>
                      <a:pt x="436" y="510"/>
                    </a:lnTo>
                    <a:lnTo>
                      <a:pt x="439" y="510"/>
                    </a:lnTo>
                    <a:lnTo>
                      <a:pt x="443" y="510"/>
                    </a:lnTo>
                    <a:lnTo>
                      <a:pt x="443" y="510"/>
                    </a:lnTo>
                    <a:lnTo>
                      <a:pt x="445" y="510"/>
                    </a:lnTo>
                    <a:lnTo>
                      <a:pt x="447" y="514"/>
                    </a:lnTo>
                    <a:lnTo>
                      <a:pt x="448" y="519"/>
                    </a:lnTo>
                    <a:lnTo>
                      <a:pt x="450" y="523"/>
                    </a:lnTo>
                    <a:lnTo>
                      <a:pt x="452" y="525"/>
                    </a:lnTo>
                    <a:lnTo>
                      <a:pt x="456" y="525"/>
                    </a:lnTo>
                    <a:lnTo>
                      <a:pt x="456" y="525"/>
                    </a:lnTo>
                    <a:lnTo>
                      <a:pt x="459" y="523"/>
                    </a:lnTo>
                    <a:lnTo>
                      <a:pt x="463" y="521"/>
                    </a:lnTo>
                    <a:lnTo>
                      <a:pt x="465" y="516"/>
                    </a:lnTo>
                    <a:lnTo>
                      <a:pt x="468" y="512"/>
                    </a:lnTo>
                    <a:lnTo>
                      <a:pt x="472" y="510"/>
                    </a:lnTo>
                    <a:lnTo>
                      <a:pt x="476" y="510"/>
                    </a:lnTo>
                    <a:lnTo>
                      <a:pt x="476" y="510"/>
                    </a:lnTo>
                    <a:lnTo>
                      <a:pt x="479" y="510"/>
                    </a:lnTo>
                    <a:lnTo>
                      <a:pt x="483" y="510"/>
                    </a:lnTo>
                    <a:lnTo>
                      <a:pt x="485" y="510"/>
                    </a:lnTo>
                    <a:lnTo>
                      <a:pt x="485" y="510"/>
                    </a:lnTo>
                    <a:lnTo>
                      <a:pt x="486" y="506"/>
                    </a:lnTo>
                    <a:lnTo>
                      <a:pt x="488" y="503"/>
                    </a:lnTo>
                    <a:lnTo>
                      <a:pt x="490" y="499"/>
                    </a:lnTo>
                    <a:lnTo>
                      <a:pt x="494" y="497"/>
                    </a:lnTo>
                    <a:lnTo>
                      <a:pt x="494" y="497"/>
                    </a:lnTo>
                    <a:lnTo>
                      <a:pt x="497" y="496"/>
                    </a:lnTo>
                    <a:lnTo>
                      <a:pt x="501" y="497"/>
                    </a:lnTo>
                    <a:lnTo>
                      <a:pt x="505" y="499"/>
                    </a:lnTo>
                    <a:lnTo>
                      <a:pt x="510" y="499"/>
                    </a:lnTo>
                    <a:lnTo>
                      <a:pt x="510" y="499"/>
                    </a:lnTo>
                    <a:lnTo>
                      <a:pt x="517" y="497"/>
                    </a:lnTo>
                    <a:lnTo>
                      <a:pt x="521" y="497"/>
                    </a:lnTo>
                    <a:lnTo>
                      <a:pt x="523" y="503"/>
                    </a:lnTo>
                    <a:lnTo>
                      <a:pt x="523" y="503"/>
                    </a:lnTo>
                    <a:lnTo>
                      <a:pt x="523" y="508"/>
                    </a:lnTo>
                    <a:lnTo>
                      <a:pt x="519" y="516"/>
                    </a:lnTo>
                    <a:lnTo>
                      <a:pt x="517" y="521"/>
                    </a:lnTo>
                    <a:lnTo>
                      <a:pt x="519" y="525"/>
                    </a:lnTo>
                    <a:lnTo>
                      <a:pt x="521" y="528"/>
                    </a:lnTo>
                    <a:lnTo>
                      <a:pt x="521" y="528"/>
                    </a:lnTo>
                    <a:lnTo>
                      <a:pt x="526" y="534"/>
                    </a:lnTo>
                    <a:lnTo>
                      <a:pt x="534" y="537"/>
                    </a:lnTo>
                    <a:lnTo>
                      <a:pt x="543" y="539"/>
                    </a:lnTo>
                    <a:lnTo>
                      <a:pt x="550" y="544"/>
                    </a:lnTo>
                    <a:lnTo>
                      <a:pt x="550" y="544"/>
                    </a:lnTo>
                    <a:lnTo>
                      <a:pt x="553" y="550"/>
                    </a:lnTo>
                    <a:lnTo>
                      <a:pt x="553" y="552"/>
                    </a:lnTo>
                    <a:lnTo>
                      <a:pt x="552" y="552"/>
                    </a:lnTo>
                    <a:lnTo>
                      <a:pt x="548" y="555"/>
                    </a:lnTo>
                    <a:lnTo>
                      <a:pt x="546" y="559"/>
                    </a:lnTo>
                    <a:lnTo>
                      <a:pt x="546" y="561"/>
                    </a:lnTo>
                    <a:lnTo>
                      <a:pt x="546" y="561"/>
                    </a:lnTo>
                    <a:lnTo>
                      <a:pt x="546" y="566"/>
                    </a:lnTo>
                    <a:lnTo>
                      <a:pt x="548" y="572"/>
                    </a:lnTo>
                    <a:lnTo>
                      <a:pt x="550" y="573"/>
                    </a:lnTo>
                    <a:lnTo>
                      <a:pt x="553" y="577"/>
                    </a:lnTo>
                    <a:lnTo>
                      <a:pt x="557" y="577"/>
                    </a:lnTo>
                    <a:lnTo>
                      <a:pt x="561" y="577"/>
                    </a:lnTo>
                    <a:lnTo>
                      <a:pt x="564" y="573"/>
                    </a:lnTo>
                    <a:lnTo>
                      <a:pt x="568" y="570"/>
                    </a:lnTo>
                    <a:lnTo>
                      <a:pt x="568" y="570"/>
                    </a:lnTo>
                    <a:lnTo>
                      <a:pt x="573" y="555"/>
                    </a:lnTo>
                    <a:lnTo>
                      <a:pt x="575" y="554"/>
                    </a:lnTo>
                    <a:lnTo>
                      <a:pt x="577" y="554"/>
                    </a:lnTo>
                    <a:lnTo>
                      <a:pt x="586" y="554"/>
                    </a:lnTo>
                    <a:lnTo>
                      <a:pt x="586" y="554"/>
                    </a:lnTo>
                    <a:lnTo>
                      <a:pt x="595" y="554"/>
                    </a:lnTo>
                    <a:lnTo>
                      <a:pt x="599" y="554"/>
                    </a:lnTo>
                    <a:lnTo>
                      <a:pt x="601" y="552"/>
                    </a:lnTo>
                    <a:lnTo>
                      <a:pt x="601" y="546"/>
                    </a:lnTo>
                    <a:lnTo>
                      <a:pt x="601" y="537"/>
                    </a:lnTo>
                    <a:lnTo>
                      <a:pt x="601" y="537"/>
                    </a:lnTo>
                    <a:lnTo>
                      <a:pt x="597" y="528"/>
                    </a:lnTo>
                    <a:lnTo>
                      <a:pt x="595" y="519"/>
                    </a:lnTo>
                    <a:lnTo>
                      <a:pt x="595" y="516"/>
                    </a:lnTo>
                    <a:lnTo>
                      <a:pt x="597" y="512"/>
                    </a:lnTo>
                    <a:lnTo>
                      <a:pt x="599" y="508"/>
                    </a:lnTo>
                    <a:lnTo>
                      <a:pt x="602" y="506"/>
                    </a:lnTo>
                    <a:lnTo>
                      <a:pt x="602" y="506"/>
                    </a:lnTo>
                    <a:lnTo>
                      <a:pt x="617" y="501"/>
                    </a:lnTo>
                    <a:lnTo>
                      <a:pt x="622" y="497"/>
                    </a:lnTo>
                    <a:lnTo>
                      <a:pt x="628" y="492"/>
                    </a:lnTo>
                    <a:lnTo>
                      <a:pt x="628" y="492"/>
                    </a:lnTo>
                    <a:lnTo>
                      <a:pt x="629" y="485"/>
                    </a:lnTo>
                    <a:lnTo>
                      <a:pt x="629" y="478"/>
                    </a:lnTo>
                    <a:lnTo>
                      <a:pt x="626" y="470"/>
                    </a:lnTo>
                    <a:lnTo>
                      <a:pt x="622" y="463"/>
                    </a:lnTo>
                    <a:lnTo>
                      <a:pt x="622" y="463"/>
                    </a:lnTo>
                    <a:lnTo>
                      <a:pt x="613" y="452"/>
                    </a:lnTo>
                    <a:lnTo>
                      <a:pt x="610" y="447"/>
                    </a:lnTo>
                    <a:lnTo>
                      <a:pt x="608" y="440"/>
                    </a:lnTo>
                    <a:lnTo>
                      <a:pt x="608" y="440"/>
                    </a:lnTo>
                    <a:lnTo>
                      <a:pt x="610" y="434"/>
                    </a:lnTo>
                    <a:lnTo>
                      <a:pt x="611" y="429"/>
                    </a:lnTo>
                    <a:lnTo>
                      <a:pt x="615" y="421"/>
                    </a:lnTo>
                    <a:lnTo>
                      <a:pt x="617" y="416"/>
                    </a:lnTo>
                    <a:lnTo>
                      <a:pt x="617" y="416"/>
                    </a:lnTo>
                    <a:lnTo>
                      <a:pt x="615" y="403"/>
                    </a:lnTo>
                    <a:lnTo>
                      <a:pt x="615" y="398"/>
                    </a:lnTo>
                    <a:lnTo>
                      <a:pt x="619" y="392"/>
                    </a:lnTo>
                    <a:lnTo>
                      <a:pt x="619" y="392"/>
                    </a:lnTo>
                    <a:lnTo>
                      <a:pt x="622" y="389"/>
                    </a:lnTo>
                    <a:lnTo>
                      <a:pt x="626" y="387"/>
                    </a:lnTo>
                    <a:lnTo>
                      <a:pt x="629" y="385"/>
                    </a:lnTo>
                    <a:lnTo>
                      <a:pt x="631" y="380"/>
                    </a:lnTo>
                    <a:lnTo>
                      <a:pt x="631" y="380"/>
                    </a:lnTo>
                    <a:lnTo>
                      <a:pt x="633" y="373"/>
                    </a:lnTo>
                    <a:lnTo>
                      <a:pt x="635" y="369"/>
                    </a:lnTo>
                    <a:lnTo>
                      <a:pt x="639" y="365"/>
                    </a:lnTo>
                    <a:lnTo>
                      <a:pt x="639" y="365"/>
                    </a:lnTo>
                    <a:lnTo>
                      <a:pt x="646" y="364"/>
                    </a:lnTo>
                    <a:lnTo>
                      <a:pt x="653" y="362"/>
                    </a:lnTo>
                    <a:lnTo>
                      <a:pt x="658" y="360"/>
                    </a:lnTo>
                    <a:lnTo>
                      <a:pt x="664" y="353"/>
                    </a:lnTo>
                    <a:lnTo>
                      <a:pt x="664" y="353"/>
                    </a:lnTo>
                    <a:lnTo>
                      <a:pt x="673" y="338"/>
                    </a:lnTo>
                    <a:lnTo>
                      <a:pt x="675" y="331"/>
                    </a:lnTo>
                    <a:lnTo>
                      <a:pt x="678" y="322"/>
                    </a:lnTo>
                    <a:lnTo>
                      <a:pt x="678" y="322"/>
                    </a:lnTo>
                    <a:lnTo>
                      <a:pt x="678" y="318"/>
                    </a:lnTo>
                    <a:lnTo>
                      <a:pt x="682" y="315"/>
                    </a:lnTo>
                    <a:lnTo>
                      <a:pt x="687" y="309"/>
                    </a:lnTo>
                    <a:lnTo>
                      <a:pt x="696" y="306"/>
                    </a:lnTo>
                    <a:lnTo>
                      <a:pt x="706" y="307"/>
                    </a:lnTo>
                    <a:lnTo>
                      <a:pt x="706" y="307"/>
                    </a:lnTo>
                    <a:lnTo>
                      <a:pt x="709" y="309"/>
                    </a:lnTo>
                    <a:lnTo>
                      <a:pt x="713" y="311"/>
                    </a:lnTo>
                    <a:lnTo>
                      <a:pt x="715" y="316"/>
                    </a:lnTo>
                    <a:lnTo>
                      <a:pt x="716" y="322"/>
                    </a:lnTo>
                    <a:lnTo>
                      <a:pt x="716" y="322"/>
                    </a:lnTo>
                    <a:lnTo>
                      <a:pt x="716" y="331"/>
                    </a:lnTo>
                    <a:lnTo>
                      <a:pt x="716" y="331"/>
                    </a:lnTo>
                    <a:lnTo>
                      <a:pt x="718" y="336"/>
                    </a:lnTo>
                    <a:lnTo>
                      <a:pt x="718" y="340"/>
                    </a:lnTo>
                    <a:lnTo>
                      <a:pt x="718" y="342"/>
                    </a:lnTo>
                    <a:lnTo>
                      <a:pt x="718" y="342"/>
                    </a:lnTo>
                    <a:lnTo>
                      <a:pt x="716" y="347"/>
                    </a:lnTo>
                    <a:lnTo>
                      <a:pt x="713" y="349"/>
                    </a:lnTo>
                    <a:lnTo>
                      <a:pt x="702" y="354"/>
                    </a:lnTo>
                    <a:lnTo>
                      <a:pt x="702" y="354"/>
                    </a:lnTo>
                    <a:lnTo>
                      <a:pt x="689" y="362"/>
                    </a:lnTo>
                    <a:lnTo>
                      <a:pt x="684" y="365"/>
                    </a:lnTo>
                    <a:lnTo>
                      <a:pt x="678" y="373"/>
                    </a:lnTo>
                    <a:lnTo>
                      <a:pt x="678" y="373"/>
                    </a:lnTo>
                    <a:lnTo>
                      <a:pt x="677" y="378"/>
                    </a:lnTo>
                    <a:lnTo>
                      <a:pt x="675" y="383"/>
                    </a:lnTo>
                    <a:lnTo>
                      <a:pt x="675" y="383"/>
                    </a:lnTo>
                    <a:lnTo>
                      <a:pt x="675" y="391"/>
                    </a:lnTo>
                    <a:lnTo>
                      <a:pt x="677" y="398"/>
                    </a:lnTo>
                    <a:lnTo>
                      <a:pt x="680" y="412"/>
                    </a:lnTo>
                    <a:lnTo>
                      <a:pt x="680" y="412"/>
                    </a:lnTo>
                    <a:lnTo>
                      <a:pt x="682" y="420"/>
                    </a:lnTo>
                    <a:lnTo>
                      <a:pt x="684" y="423"/>
                    </a:lnTo>
                    <a:lnTo>
                      <a:pt x="689" y="432"/>
                    </a:lnTo>
                    <a:lnTo>
                      <a:pt x="689" y="432"/>
                    </a:lnTo>
                    <a:lnTo>
                      <a:pt x="691" y="440"/>
                    </a:lnTo>
                    <a:lnTo>
                      <a:pt x="693" y="447"/>
                    </a:lnTo>
                    <a:lnTo>
                      <a:pt x="695" y="452"/>
                    </a:lnTo>
                    <a:lnTo>
                      <a:pt x="698" y="458"/>
                    </a:lnTo>
                    <a:lnTo>
                      <a:pt x="698" y="458"/>
                    </a:lnTo>
                    <a:lnTo>
                      <a:pt x="704" y="459"/>
                    </a:lnTo>
                    <a:lnTo>
                      <a:pt x="709" y="461"/>
                    </a:lnTo>
                    <a:lnTo>
                      <a:pt x="715" y="461"/>
                    </a:lnTo>
                    <a:lnTo>
                      <a:pt x="720" y="458"/>
                    </a:lnTo>
                    <a:lnTo>
                      <a:pt x="720" y="458"/>
                    </a:lnTo>
                    <a:lnTo>
                      <a:pt x="733" y="449"/>
                    </a:lnTo>
                    <a:lnTo>
                      <a:pt x="740" y="447"/>
                    </a:lnTo>
                    <a:lnTo>
                      <a:pt x="749" y="445"/>
                    </a:lnTo>
                    <a:lnTo>
                      <a:pt x="749" y="445"/>
                    </a:lnTo>
                    <a:lnTo>
                      <a:pt x="753" y="447"/>
                    </a:lnTo>
                    <a:lnTo>
                      <a:pt x="756" y="449"/>
                    </a:lnTo>
                    <a:lnTo>
                      <a:pt x="765" y="452"/>
                    </a:lnTo>
                    <a:lnTo>
                      <a:pt x="765" y="452"/>
                    </a:lnTo>
                    <a:lnTo>
                      <a:pt x="772" y="452"/>
                    </a:lnTo>
                    <a:lnTo>
                      <a:pt x="782" y="452"/>
                    </a:lnTo>
                    <a:lnTo>
                      <a:pt x="782" y="452"/>
                    </a:lnTo>
                    <a:lnTo>
                      <a:pt x="789" y="456"/>
                    </a:lnTo>
                    <a:lnTo>
                      <a:pt x="792" y="461"/>
                    </a:lnTo>
                    <a:lnTo>
                      <a:pt x="794" y="463"/>
                    </a:lnTo>
                    <a:lnTo>
                      <a:pt x="792" y="467"/>
                    </a:lnTo>
                    <a:lnTo>
                      <a:pt x="791" y="468"/>
                    </a:lnTo>
                    <a:lnTo>
                      <a:pt x="789" y="470"/>
                    </a:lnTo>
                    <a:lnTo>
                      <a:pt x="789" y="470"/>
                    </a:lnTo>
                    <a:lnTo>
                      <a:pt x="782" y="472"/>
                    </a:lnTo>
                    <a:lnTo>
                      <a:pt x="774" y="472"/>
                    </a:lnTo>
                    <a:lnTo>
                      <a:pt x="769" y="470"/>
                    </a:lnTo>
                    <a:lnTo>
                      <a:pt x="762" y="468"/>
                    </a:lnTo>
                    <a:lnTo>
                      <a:pt x="762" y="468"/>
                    </a:lnTo>
                    <a:lnTo>
                      <a:pt x="756" y="470"/>
                    </a:lnTo>
                    <a:lnTo>
                      <a:pt x="753" y="474"/>
                    </a:lnTo>
                    <a:lnTo>
                      <a:pt x="749" y="478"/>
                    </a:lnTo>
                    <a:lnTo>
                      <a:pt x="745" y="479"/>
                    </a:lnTo>
                    <a:lnTo>
                      <a:pt x="745" y="479"/>
                    </a:lnTo>
                    <a:lnTo>
                      <a:pt x="740" y="479"/>
                    </a:lnTo>
                    <a:lnTo>
                      <a:pt x="736" y="479"/>
                    </a:lnTo>
                    <a:lnTo>
                      <a:pt x="729" y="478"/>
                    </a:lnTo>
                    <a:lnTo>
                      <a:pt x="722" y="476"/>
                    </a:lnTo>
                    <a:lnTo>
                      <a:pt x="718" y="476"/>
                    </a:lnTo>
                    <a:lnTo>
                      <a:pt x="713" y="478"/>
                    </a:lnTo>
                    <a:lnTo>
                      <a:pt x="713" y="478"/>
                    </a:lnTo>
                    <a:lnTo>
                      <a:pt x="707" y="483"/>
                    </a:lnTo>
                    <a:lnTo>
                      <a:pt x="706" y="490"/>
                    </a:lnTo>
                    <a:lnTo>
                      <a:pt x="706" y="496"/>
                    </a:lnTo>
                    <a:lnTo>
                      <a:pt x="709" y="503"/>
                    </a:lnTo>
                    <a:lnTo>
                      <a:pt x="711" y="508"/>
                    </a:lnTo>
                    <a:lnTo>
                      <a:pt x="715" y="516"/>
                    </a:lnTo>
                    <a:lnTo>
                      <a:pt x="715" y="521"/>
                    </a:lnTo>
                    <a:lnTo>
                      <a:pt x="711" y="526"/>
                    </a:lnTo>
                    <a:lnTo>
                      <a:pt x="711" y="526"/>
                    </a:lnTo>
                    <a:lnTo>
                      <a:pt x="709" y="530"/>
                    </a:lnTo>
                    <a:lnTo>
                      <a:pt x="706" y="530"/>
                    </a:lnTo>
                    <a:lnTo>
                      <a:pt x="704" y="530"/>
                    </a:lnTo>
                    <a:lnTo>
                      <a:pt x="700" y="530"/>
                    </a:lnTo>
                    <a:lnTo>
                      <a:pt x="691" y="521"/>
                    </a:lnTo>
                    <a:lnTo>
                      <a:pt x="691" y="521"/>
                    </a:lnTo>
                    <a:lnTo>
                      <a:pt x="684" y="519"/>
                    </a:lnTo>
                    <a:lnTo>
                      <a:pt x="677" y="521"/>
                    </a:lnTo>
                    <a:lnTo>
                      <a:pt x="669" y="526"/>
                    </a:lnTo>
                    <a:lnTo>
                      <a:pt x="667" y="534"/>
                    </a:lnTo>
                    <a:lnTo>
                      <a:pt x="667" y="534"/>
                    </a:lnTo>
                    <a:lnTo>
                      <a:pt x="667" y="539"/>
                    </a:lnTo>
                    <a:lnTo>
                      <a:pt x="669" y="546"/>
                    </a:lnTo>
                    <a:lnTo>
                      <a:pt x="669" y="554"/>
                    </a:lnTo>
                    <a:lnTo>
                      <a:pt x="669" y="561"/>
                    </a:lnTo>
                    <a:lnTo>
                      <a:pt x="669" y="561"/>
                    </a:lnTo>
                    <a:lnTo>
                      <a:pt x="666" y="566"/>
                    </a:lnTo>
                    <a:lnTo>
                      <a:pt x="662" y="572"/>
                    </a:lnTo>
                    <a:lnTo>
                      <a:pt x="662" y="572"/>
                    </a:lnTo>
                    <a:lnTo>
                      <a:pt x="662" y="573"/>
                    </a:lnTo>
                    <a:lnTo>
                      <a:pt x="664" y="577"/>
                    </a:lnTo>
                    <a:lnTo>
                      <a:pt x="664" y="581"/>
                    </a:lnTo>
                    <a:lnTo>
                      <a:pt x="664" y="581"/>
                    </a:lnTo>
                    <a:lnTo>
                      <a:pt x="662" y="584"/>
                    </a:lnTo>
                    <a:lnTo>
                      <a:pt x="658" y="586"/>
                    </a:lnTo>
                    <a:lnTo>
                      <a:pt x="655" y="586"/>
                    </a:lnTo>
                    <a:lnTo>
                      <a:pt x="651" y="586"/>
                    </a:lnTo>
                    <a:lnTo>
                      <a:pt x="651" y="586"/>
                    </a:lnTo>
                    <a:lnTo>
                      <a:pt x="648" y="590"/>
                    </a:lnTo>
                    <a:lnTo>
                      <a:pt x="646" y="592"/>
                    </a:lnTo>
                    <a:lnTo>
                      <a:pt x="644" y="595"/>
                    </a:lnTo>
                    <a:lnTo>
                      <a:pt x="642" y="601"/>
                    </a:lnTo>
                    <a:lnTo>
                      <a:pt x="642" y="601"/>
                    </a:lnTo>
                    <a:lnTo>
                      <a:pt x="635" y="606"/>
                    </a:lnTo>
                    <a:lnTo>
                      <a:pt x="628" y="608"/>
                    </a:lnTo>
                    <a:lnTo>
                      <a:pt x="619" y="608"/>
                    </a:lnTo>
                    <a:lnTo>
                      <a:pt x="611" y="608"/>
                    </a:lnTo>
                    <a:lnTo>
                      <a:pt x="611" y="608"/>
                    </a:lnTo>
                    <a:lnTo>
                      <a:pt x="601" y="608"/>
                    </a:lnTo>
                    <a:lnTo>
                      <a:pt x="591" y="610"/>
                    </a:lnTo>
                    <a:lnTo>
                      <a:pt x="573" y="617"/>
                    </a:lnTo>
                    <a:lnTo>
                      <a:pt x="573" y="617"/>
                    </a:lnTo>
                    <a:lnTo>
                      <a:pt x="568" y="619"/>
                    </a:lnTo>
                    <a:lnTo>
                      <a:pt x="564" y="619"/>
                    </a:lnTo>
                    <a:lnTo>
                      <a:pt x="555" y="617"/>
                    </a:lnTo>
                    <a:lnTo>
                      <a:pt x="548" y="613"/>
                    </a:lnTo>
                    <a:lnTo>
                      <a:pt x="541" y="610"/>
                    </a:lnTo>
                    <a:lnTo>
                      <a:pt x="541" y="610"/>
                    </a:lnTo>
                    <a:lnTo>
                      <a:pt x="534" y="610"/>
                    </a:lnTo>
                    <a:lnTo>
                      <a:pt x="532" y="611"/>
                    </a:lnTo>
                    <a:lnTo>
                      <a:pt x="530" y="615"/>
                    </a:lnTo>
                    <a:lnTo>
                      <a:pt x="526" y="619"/>
                    </a:lnTo>
                    <a:lnTo>
                      <a:pt x="526" y="619"/>
                    </a:lnTo>
                    <a:lnTo>
                      <a:pt x="523" y="620"/>
                    </a:lnTo>
                    <a:lnTo>
                      <a:pt x="519" y="620"/>
                    </a:lnTo>
                    <a:lnTo>
                      <a:pt x="512" y="617"/>
                    </a:lnTo>
                    <a:lnTo>
                      <a:pt x="512" y="617"/>
                    </a:lnTo>
                    <a:lnTo>
                      <a:pt x="501" y="608"/>
                    </a:lnTo>
                    <a:lnTo>
                      <a:pt x="501" y="608"/>
                    </a:lnTo>
                    <a:lnTo>
                      <a:pt x="497" y="604"/>
                    </a:lnTo>
                    <a:lnTo>
                      <a:pt x="497" y="601"/>
                    </a:lnTo>
                    <a:lnTo>
                      <a:pt x="497" y="595"/>
                    </a:lnTo>
                    <a:lnTo>
                      <a:pt x="501" y="590"/>
                    </a:lnTo>
                    <a:lnTo>
                      <a:pt x="503" y="584"/>
                    </a:lnTo>
                    <a:lnTo>
                      <a:pt x="503" y="584"/>
                    </a:lnTo>
                    <a:lnTo>
                      <a:pt x="501" y="579"/>
                    </a:lnTo>
                    <a:lnTo>
                      <a:pt x="499" y="573"/>
                    </a:lnTo>
                    <a:lnTo>
                      <a:pt x="499" y="570"/>
                    </a:lnTo>
                    <a:lnTo>
                      <a:pt x="499" y="564"/>
                    </a:lnTo>
                    <a:lnTo>
                      <a:pt x="499" y="564"/>
                    </a:lnTo>
                    <a:lnTo>
                      <a:pt x="501" y="559"/>
                    </a:lnTo>
                    <a:lnTo>
                      <a:pt x="503" y="554"/>
                    </a:lnTo>
                    <a:lnTo>
                      <a:pt x="503" y="554"/>
                    </a:lnTo>
                    <a:lnTo>
                      <a:pt x="501" y="546"/>
                    </a:lnTo>
                    <a:lnTo>
                      <a:pt x="501" y="543"/>
                    </a:lnTo>
                    <a:lnTo>
                      <a:pt x="501" y="539"/>
                    </a:lnTo>
                    <a:lnTo>
                      <a:pt x="501" y="539"/>
                    </a:lnTo>
                    <a:lnTo>
                      <a:pt x="503" y="534"/>
                    </a:lnTo>
                    <a:lnTo>
                      <a:pt x="505" y="526"/>
                    </a:lnTo>
                    <a:lnTo>
                      <a:pt x="505" y="525"/>
                    </a:lnTo>
                    <a:lnTo>
                      <a:pt x="503" y="521"/>
                    </a:lnTo>
                    <a:lnTo>
                      <a:pt x="499" y="521"/>
                    </a:lnTo>
                    <a:lnTo>
                      <a:pt x="496" y="523"/>
                    </a:lnTo>
                    <a:lnTo>
                      <a:pt x="496" y="523"/>
                    </a:lnTo>
                    <a:lnTo>
                      <a:pt x="494" y="525"/>
                    </a:lnTo>
                    <a:lnTo>
                      <a:pt x="492" y="528"/>
                    </a:lnTo>
                    <a:lnTo>
                      <a:pt x="492" y="530"/>
                    </a:lnTo>
                    <a:lnTo>
                      <a:pt x="490" y="534"/>
                    </a:lnTo>
                    <a:lnTo>
                      <a:pt x="490" y="534"/>
                    </a:lnTo>
                    <a:lnTo>
                      <a:pt x="488" y="534"/>
                    </a:lnTo>
                    <a:lnTo>
                      <a:pt x="485" y="534"/>
                    </a:lnTo>
                    <a:lnTo>
                      <a:pt x="481" y="532"/>
                    </a:lnTo>
                    <a:lnTo>
                      <a:pt x="477" y="532"/>
                    </a:lnTo>
                    <a:lnTo>
                      <a:pt x="477" y="532"/>
                    </a:lnTo>
                    <a:lnTo>
                      <a:pt x="476" y="534"/>
                    </a:lnTo>
                    <a:lnTo>
                      <a:pt x="476" y="535"/>
                    </a:lnTo>
                    <a:lnTo>
                      <a:pt x="479" y="539"/>
                    </a:lnTo>
                    <a:lnTo>
                      <a:pt x="486" y="544"/>
                    </a:lnTo>
                    <a:lnTo>
                      <a:pt x="488" y="546"/>
                    </a:lnTo>
                    <a:lnTo>
                      <a:pt x="488" y="548"/>
                    </a:lnTo>
                    <a:lnTo>
                      <a:pt x="488" y="548"/>
                    </a:lnTo>
                    <a:lnTo>
                      <a:pt x="470" y="552"/>
                    </a:lnTo>
                    <a:lnTo>
                      <a:pt x="467" y="555"/>
                    </a:lnTo>
                    <a:lnTo>
                      <a:pt x="465" y="557"/>
                    </a:lnTo>
                    <a:lnTo>
                      <a:pt x="463" y="561"/>
                    </a:lnTo>
                    <a:lnTo>
                      <a:pt x="465" y="566"/>
                    </a:lnTo>
                    <a:lnTo>
                      <a:pt x="465" y="566"/>
                    </a:lnTo>
                    <a:lnTo>
                      <a:pt x="468" y="570"/>
                    </a:lnTo>
                    <a:lnTo>
                      <a:pt x="470" y="570"/>
                    </a:lnTo>
                    <a:lnTo>
                      <a:pt x="472" y="573"/>
                    </a:lnTo>
                    <a:lnTo>
                      <a:pt x="472" y="573"/>
                    </a:lnTo>
                    <a:lnTo>
                      <a:pt x="474" y="577"/>
                    </a:lnTo>
                    <a:lnTo>
                      <a:pt x="472" y="579"/>
                    </a:lnTo>
                    <a:lnTo>
                      <a:pt x="470" y="582"/>
                    </a:lnTo>
                    <a:lnTo>
                      <a:pt x="468" y="586"/>
                    </a:lnTo>
                    <a:lnTo>
                      <a:pt x="468" y="586"/>
                    </a:lnTo>
                    <a:lnTo>
                      <a:pt x="468" y="590"/>
                    </a:lnTo>
                    <a:lnTo>
                      <a:pt x="470" y="593"/>
                    </a:lnTo>
                    <a:lnTo>
                      <a:pt x="476" y="601"/>
                    </a:lnTo>
                    <a:lnTo>
                      <a:pt x="481" y="606"/>
                    </a:lnTo>
                    <a:lnTo>
                      <a:pt x="483" y="610"/>
                    </a:lnTo>
                    <a:lnTo>
                      <a:pt x="485" y="613"/>
                    </a:lnTo>
                    <a:lnTo>
                      <a:pt x="485" y="613"/>
                    </a:lnTo>
                    <a:lnTo>
                      <a:pt x="485" y="619"/>
                    </a:lnTo>
                    <a:lnTo>
                      <a:pt x="485" y="622"/>
                    </a:lnTo>
                    <a:lnTo>
                      <a:pt x="483" y="626"/>
                    </a:lnTo>
                    <a:lnTo>
                      <a:pt x="479" y="628"/>
                    </a:lnTo>
                    <a:lnTo>
                      <a:pt x="472" y="628"/>
                    </a:lnTo>
                    <a:lnTo>
                      <a:pt x="463" y="628"/>
                    </a:lnTo>
                    <a:lnTo>
                      <a:pt x="463" y="628"/>
                    </a:lnTo>
                    <a:lnTo>
                      <a:pt x="456" y="635"/>
                    </a:lnTo>
                    <a:lnTo>
                      <a:pt x="456" y="635"/>
                    </a:lnTo>
                    <a:lnTo>
                      <a:pt x="450" y="637"/>
                    </a:lnTo>
                    <a:lnTo>
                      <a:pt x="443" y="635"/>
                    </a:lnTo>
                    <a:lnTo>
                      <a:pt x="443" y="635"/>
                    </a:lnTo>
                    <a:lnTo>
                      <a:pt x="436" y="635"/>
                    </a:lnTo>
                    <a:lnTo>
                      <a:pt x="429" y="637"/>
                    </a:lnTo>
                    <a:lnTo>
                      <a:pt x="423" y="640"/>
                    </a:lnTo>
                    <a:lnTo>
                      <a:pt x="420" y="646"/>
                    </a:lnTo>
                    <a:lnTo>
                      <a:pt x="420" y="646"/>
                    </a:lnTo>
                    <a:lnTo>
                      <a:pt x="416" y="653"/>
                    </a:lnTo>
                    <a:lnTo>
                      <a:pt x="416" y="660"/>
                    </a:lnTo>
                    <a:lnTo>
                      <a:pt x="416" y="666"/>
                    </a:lnTo>
                    <a:lnTo>
                      <a:pt x="414" y="673"/>
                    </a:lnTo>
                    <a:lnTo>
                      <a:pt x="414" y="673"/>
                    </a:lnTo>
                    <a:lnTo>
                      <a:pt x="410" y="677"/>
                    </a:lnTo>
                    <a:lnTo>
                      <a:pt x="407" y="678"/>
                    </a:lnTo>
                    <a:lnTo>
                      <a:pt x="398" y="680"/>
                    </a:lnTo>
                    <a:lnTo>
                      <a:pt x="389" y="682"/>
                    </a:lnTo>
                    <a:lnTo>
                      <a:pt x="380" y="680"/>
                    </a:lnTo>
                    <a:lnTo>
                      <a:pt x="380" y="680"/>
                    </a:lnTo>
                    <a:lnTo>
                      <a:pt x="374" y="680"/>
                    </a:lnTo>
                    <a:lnTo>
                      <a:pt x="369" y="682"/>
                    </a:lnTo>
                    <a:lnTo>
                      <a:pt x="365" y="686"/>
                    </a:lnTo>
                    <a:lnTo>
                      <a:pt x="365" y="693"/>
                    </a:lnTo>
                    <a:lnTo>
                      <a:pt x="365" y="693"/>
                    </a:lnTo>
                    <a:lnTo>
                      <a:pt x="367" y="700"/>
                    </a:lnTo>
                    <a:lnTo>
                      <a:pt x="369" y="704"/>
                    </a:lnTo>
                    <a:lnTo>
                      <a:pt x="369" y="709"/>
                    </a:lnTo>
                    <a:lnTo>
                      <a:pt x="369" y="709"/>
                    </a:lnTo>
                    <a:lnTo>
                      <a:pt x="365" y="715"/>
                    </a:lnTo>
                    <a:lnTo>
                      <a:pt x="360" y="716"/>
                    </a:lnTo>
                    <a:lnTo>
                      <a:pt x="354" y="718"/>
                    </a:lnTo>
                    <a:lnTo>
                      <a:pt x="349" y="718"/>
                    </a:lnTo>
                    <a:lnTo>
                      <a:pt x="349" y="718"/>
                    </a:lnTo>
                    <a:lnTo>
                      <a:pt x="344" y="716"/>
                    </a:lnTo>
                    <a:lnTo>
                      <a:pt x="340" y="715"/>
                    </a:lnTo>
                    <a:lnTo>
                      <a:pt x="334" y="711"/>
                    </a:lnTo>
                    <a:lnTo>
                      <a:pt x="331" y="709"/>
                    </a:lnTo>
                    <a:lnTo>
                      <a:pt x="331" y="709"/>
                    </a:lnTo>
                    <a:lnTo>
                      <a:pt x="325" y="707"/>
                    </a:lnTo>
                    <a:lnTo>
                      <a:pt x="324" y="709"/>
                    </a:lnTo>
                    <a:lnTo>
                      <a:pt x="322" y="709"/>
                    </a:lnTo>
                    <a:lnTo>
                      <a:pt x="320" y="713"/>
                    </a:lnTo>
                    <a:lnTo>
                      <a:pt x="322" y="718"/>
                    </a:lnTo>
                    <a:lnTo>
                      <a:pt x="325" y="724"/>
                    </a:lnTo>
                    <a:lnTo>
                      <a:pt x="325" y="724"/>
                    </a:lnTo>
                    <a:lnTo>
                      <a:pt x="325" y="729"/>
                    </a:lnTo>
                    <a:lnTo>
                      <a:pt x="325" y="731"/>
                    </a:lnTo>
                    <a:lnTo>
                      <a:pt x="324" y="733"/>
                    </a:lnTo>
                    <a:lnTo>
                      <a:pt x="320" y="734"/>
                    </a:lnTo>
                    <a:lnTo>
                      <a:pt x="313" y="734"/>
                    </a:lnTo>
                    <a:lnTo>
                      <a:pt x="305" y="734"/>
                    </a:lnTo>
                    <a:lnTo>
                      <a:pt x="305" y="734"/>
                    </a:lnTo>
                    <a:lnTo>
                      <a:pt x="286" y="734"/>
                    </a:lnTo>
                    <a:lnTo>
                      <a:pt x="282" y="734"/>
                    </a:lnTo>
                    <a:lnTo>
                      <a:pt x="277" y="736"/>
                    </a:lnTo>
                    <a:lnTo>
                      <a:pt x="275" y="738"/>
                    </a:lnTo>
                    <a:lnTo>
                      <a:pt x="273" y="744"/>
                    </a:lnTo>
                    <a:lnTo>
                      <a:pt x="273" y="744"/>
                    </a:lnTo>
                    <a:lnTo>
                      <a:pt x="275" y="747"/>
                    </a:lnTo>
                    <a:lnTo>
                      <a:pt x="277" y="751"/>
                    </a:lnTo>
                    <a:lnTo>
                      <a:pt x="282" y="754"/>
                    </a:lnTo>
                    <a:lnTo>
                      <a:pt x="298" y="758"/>
                    </a:lnTo>
                    <a:lnTo>
                      <a:pt x="298" y="758"/>
                    </a:lnTo>
                    <a:lnTo>
                      <a:pt x="302" y="762"/>
                    </a:lnTo>
                    <a:lnTo>
                      <a:pt x="305" y="765"/>
                    </a:lnTo>
                    <a:lnTo>
                      <a:pt x="307" y="772"/>
                    </a:lnTo>
                    <a:lnTo>
                      <a:pt x="309" y="780"/>
                    </a:lnTo>
                    <a:lnTo>
                      <a:pt x="311" y="783"/>
                    </a:lnTo>
                    <a:lnTo>
                      <a:pt x="315" y="787"/>
                    </a:lnTo>
                    <a:lnTo>
                      <a:pt x="315" y="787"/>
                    </a:lnTo>
                    <a:lnTo>
                      <a:pt x="325" y="791"/>
                    </a:lnTo>
                    <a:lnTo>
                      <a:pt x="334" y="796"/>
                    </a:lnTo>
                    <a:lnTo>
                      <a:pt x="338" y="798"/>
                    </a:lnTo>
                    <a:lnTo>
                      <a:pt x="340" y="803"/>
                    </a:lnTo>
                    <a:lnTo>
                      <a:pt x="340" y="807"/>
                    </a:lnTo>
                    <a:lnTo>
                      <a:pt x="338" y="814"/>
                    </a:lnTo>
                    <a:lnTo>
                      <a:pt x="338" y="814"/>
                    </a:lnTo>
                    <a:lnTo>
                      <a:pt x="333" y="821"/>
                    </a:lnTo>
                    <a:lnTo>
                      <a:pt x="327" y="829"/>
                    </a:lnTo>
                    <a:lnTo>
                      <a:pt x="327" y="829"/>
                    </a:lnTo>
                    <a:lnTo>
                      <a:pt x="325" y="834"/>
                    </a:lnTo>
                    <a:lnTo>
                      <a:pt x="325" y="839"/>
                    </a:lnTo>
                    <a:lnTo>
                      <a:pt x="325" y="845"/>
                    </a:lnTo>
                    <a:lnTo>
                      <a:pt x="322" y="850"/>
                    </a:lnTo>
                    <a:lnTo>
                      <a:pt x="322" y="850"/>
                    </a:lnTo>
                    <a:lnTo>
                      <a:pt x="318" y="854"/>
                    </a:lnTo>
                    <a:lnTo>
                      <a:pt x="315" y="858"/>
                    </a:lnTo>
                    <a:lnTo>
                      <a:pt x="304" y="859"/>
                    </a:lnTo>
                    <a:lnTo>
                      <a:pt x="295" y="861"/>
                    </a:lnTo>
                    <a:lnTo>
                      <a:pt x="284" y="861"/>
                    </a:lnTo>
                    <a:lnTo>
                      <a:pt x="284" y="861"/>
                    </a:lnTo>
                    <a:lnTo>
                      <a:pt x="271" y="861"/>
                    </a:lnTo>
                    <a:lnTo>
                      <a:pt x="258" y="859"/>
                    </a:lnTo>
                    <a:lnTo>
                      <a:pt x="258" y="859"/>
                    </a:lnTo>
                    <a:lnTo>
                      <a:pt x="253" y="858"/>
                    </a:lnTo>
                    <a:lnTo>
                      <a:pt x="248" y="856"/>
                    </a:lnTo>
                    <a:lnTo>
                      <a:pt x="248" y="856"/>
                    </a:lnTo>
                    <a:lnTo>
                      <a:pt x="240" y="850"/>
                    </a:lnTo>
                    <a:lnTo>
                      <a:pt x="235" y="848"/>
                    </a:lnTo>
                    <a:lnTo>
                      <a:pt x="231" y="848"/>
                    </a:lnTo>
                    <a:lnTo>
                      <a:pt x="231" y="848"/>
                    </a:lnTo>
                    <a:lnTo>
                      <a:pt x="226" y="852"/>
                    </a:lnTo>
                    <a:lnTo>
                      <a:pt x="226" y="852"/>
                    </a:lnTo>
                    <a:lnTo>
                      <a:pt x="224" y="854"/>
                    </a:lnTo>
                    <a:lnTo>
                      <a:pt x="219" y="856"/>
                    </a:lnTo>
                    <a:lnTo>
                      <a:pt x="219" y="856"/>
                    </a:lnTo>
                    <a:lnTo>
                      <a:pt x="213" y="858"/>
                    </a:lnTo>
                    <a:lnTo>
                      <a:pt x="208" y="861"/>
                    </a:lnTo>
                    <a:lnTo>
                      <a:pt x="204" y="865"/>
                    </a:lnTo>
                    <a:lnTo>
                      <a:pt x="204" y="872"/>
                    </a:lnTo>
                    <a:lnTo>
                      <a:pt x="204" y="872"/>
                    </a:lnTo>
                    <a:lnTo>
                      <a:pt x="206" y="885"/>
                    </a:lnTo>
                    <a:lnTo>
                      <a:pt x="210" y="894"/>
                    </a:lnTo>
                    <a:lnTo>
                      <a:pt x="211" y="905"/>
                    </a:lnTo>
                    <a:lnTo>
                      <a:pt x="210" y="910"/>
                    </a:lnTo>
                    <a:lnTo>
                      <a:pt x="208" y="915"/>
                    </a:lnTo>
                    <a:lnTo>
                      <a:pt x="208" y="915"/>
                    </a:lnTo>
                    <a:lnTo>
                      <a:pt x="201" y="926"/>
                    </a:lnTo>
                    <a:lnTo>
                      <a:pt x="199" y="932"/>
                    </a:lnTo>
                    <a:lnTo>
                      <a:pt x="199" y="939"/>
                    </a:lnTo>
                    <a:lnTo>
                      <a:pt x="199" y="939"/>
                    </a:lnTo>
                    <a:lnTo>
                      <a:pt x="202" y="950"/>
                    </a:lnTo>
                    <a:lnTo>
                      <a:pt x="206" y="962"/>
                    </a:lnTo>
                    <a:lnTo>
                      <a:pt x="213" y="972"/>
                    </a:lnTo>
                    <a:lnTo>
                      <a:pt x="220" y="979"/>
                    </a:lnTo>
                    <a:lnTo>
                      <a:pt x="220" y="979"/>
                    </a:lnTo>
                    <a:lnTo>
                      <a:pt x="229" y="982"/>
                    </a:lnTo>
                    <a:lnTo>
                      <a:pt x="239" y="986"/>
                    </a:lnTo>
                    <a:lnTo>
                      <a:pt x="239" y="986"/>
                    </a:lnTo>
                    <a:lnTo>
                      <a:pt x="251" y="991"/>
                    </a:lnTo>
                    <a:lnTo>
                      <a:pt x="258" y="993"/>
                    </a:lnTo>
                    <a:lnTo>
                      <a:pt x="266" y="995"/>
                    </a:lnTo>
                    <a:lnTo>
                      <a:pt x="266" y="995"/>
                    </a:lnTo>
                    <a:lnTo>
                      <a:pt x="275" y="993"/>
                    </a:lnTo>
                    <a:lnTo>
                      <a:pt x="280" y="993"/>
                    </a:lnTo>
                    <a:lnTo>
                      <a:pt x="286" y="991"/>
                    </a:lnTo>
                    <a:lnTo>
                      <a:pt x="286" y="991"/>
                    </a:lnTo>
                    <a:lnTo>
                      <a:pt x="295" y="995"/>
                    </a:lnTo>
                    <a:lnTo>
                      <a:pt x="298" y="997"/>
                    </a:lnTo>
                    <a:lnTo>
                      <a:pt x="304" y="997"/>
                    </a:lnTo>
                    <a:lnTo>
                      <a:pt x="304" y="997"/>
                    </a:lnTo>
                    <a:lnTo>
                      <a:pt x="307" y="995"/>
                    </a:lnTo>
                    <a:lnTo>
                      <a:pt x="311" y="991"/>
                    </a:lnTo>
                    <a:lnTo>
                      <a:pt x="316" y="984"/>
                    </a:lnTo>
                    <a:lnTo>
                      <a:pt x="316" y="984"/>
                    </a:lnTo>
                    <a:lnTo>
                      <a:pt x="322" y="977"/>
                    </a:lnTo>
                    <a:lnTo>
                      <a:pt x="329" y="972"/>
                    </a:lnTo>
                    <a:lnTo>
                      <a:pt x="329" y="972"/>
                    </a:lnTo>
                    <a:lnTo>
                      <a:pt x="340" y="964"/>
                    </a:lnTo>
                    <a:lnTo>
                      <a:pt x="344" y="961"/>
                    </a:lnTo>
                    <a:lnTo>
                      <a:pt x="345" y="955"/>
                    </a:lnTo>
                    <a:lnTo>
                      <a:pt x="345" y="955"/>
                    </a:lnTo>
                    <a:lnTo>
                      <a:pt x="347" y="948"/>
                    </a:lnTo>
                    <a:lnTo>
                      <a:pt x="347" y="941"/>
                    </a:lnTo>
                    <a:lnTo>
                      <a:pt x="347" y="934"/>
                    </a:lnTo>
                    <a:lnTo>
                      <a:pt x="349" y="926"/>
                    </a:lnTo>
                    <a:lnTo>
                      <a:pt x="349" y="926"/>
                    </a:lnTo>
                    <a:lnTo>
                      <a:pt x="358" y="912"/>
                    </a:lnTo>
                    <a:lnTo>
                      <a:pt x="365" y="905"/>
                    </a:lnTo>
                    <a:lnTo>
                      <a:pt x="371" y="899"/>
                    </a:lnTo>
                    <a:lnTo>
                      <a:pt x="371" y="899"/>
                    </a:lnTo>
                    <a:lnTo>
                      <a:pt x="383" y="894"/>
                    </a:lnTo>
                    <a:lnTo>
                      <a:pt x="391" y="890"/>
                    </a:lnTo>
                    <a:lnTo>
                      <a:pt x="394" y="886"/>
                    </a:lnTo>
                    <a:lnTo>
                      <a:pt x="394" y="886"/>
                    </a:lnTo>
                    <a:lnTo>
                      <a:pt x="396" y="879"/>
                    </a:lnTo>
                    <a:lnTo>
                      <a:pt x="394" y="872"/>
                    </a:lnTo>
                    <a:lnTo>
                      <a:pt x="394" y="867"/>
                    </a:lnTo>
                    <a:lnTo>
                      <a:pt x="396" y="863"/>
                    </a:lnTo>
                    <a:lnTo>
                      <a:pt x="400" y="859"/>
                    </a:lnTo>
                    <a:lnTo>
                      <a:pt x="400" y="859"/>
                    </a:lnTo>
                    <a:lnTo>
                      <a:pt x="407" y="854"/>
                    </a:lnTo>
                    <a:lnTo>
                      <a:pt x="412" y="854"/>
                    </a:lnTo>
                    <a:lnTo>
                      <a:pt x="416" y="854"/>
                    </a:lnTo>
                    <a:lnTo>
                      <a:pt x="416" y="854"/>
                    </a:lnTo>
                    <a:lnTo>
                      <a:pt x="425" y="858"/>
                    </a:lnTo>
                    <a:lnTo>
                      <a:pt x="436" y="859"/>
                    </a:lnTo>
                    <a:lnTo>
                      <a:pt x="436" y="859"/>
                    </a:lnTo>
                    <a:lnTo>
                      <a:pt x="443" y="859"/>
                    </a:lnTo>
                    <a:lnTo>
                      <a:pt x="450" y="856"/>
                    </a:lnTo>
                    <a:lnTo>
                      <a:pt x="450" y="856"/>
                    </a:lnTo>
                    <a:lnTo>
                      <a:pt x="459" y="848"/>
                    </a:lnTo>
                    <a:lnTo>
                      <a:pt x="468" y="839"/>
                    </a:lnTo>
                    <a:lnTo>
                      <a:pt x="468" y="839"/>
                    </a:lnTo>
                    <a:lnTo>
                      <a:pt x="470" y="836"/>
                    </a:lnTo>
                    <a:lnTo>
                      <a:pt x="474" y="836"/>
                    </a:lnTo>
                    <a:lnTo>
                      <a:pt x="481" y="836"/>
                    </a:lnTo>
                    <a:lnTo>
                      <a:pt x="481" y="836"/>
                    </a:lnTo>
                    <a:lnTo>
                      <a:pt x="488" y="838"/>
                    </a:lnTo>
                    <a:lnTo>
                      <a:pt x="496" y="843"/>
                    </a:lnTo>
                    <a:lnTo>
                      <a:pt x="501" y="848"/>
                    </a:lnTo>
                    <a:lnTo>
                      <a:pt x="505" y="856"/>
                    </a:lnTo>
                    <a:lnTo>
                      <a:pt x="505" y="856"/>
                    </a:lnTo>
                    <a:lnTo>
                      <a:pt x="506" y="865"/>
                    </a:lnTo>
                    <a:lnTo>
                      <a:pt x="510" y="872"/>
                    </a:lnTo>
                    <a:lnTo>
                      <a:pt x="510" y="872"/>
                    </a:lnTo>
                    <a:lnTo>
                      <a:pt x="521" y="885"/>
                    </a:lnTo>
                    <a:lnTo>
                      <a:pt x="521" y="885"/>
                    </a:lnTo>
                    <a:lnTo>
                      <a:pt x="528" y="892"/>
                    </a:lnTo>
                    <a:lnTo>
                      <a:pt x="534" y="896"/>
                    </a:lnTo>
                    <a:lnTo>
                      <a:pt x="548" y="905"/>
                    </a:lnTo>
                    <a:lnTo>
                      <a:pt x="548" y="905"/>
                    </a:lnTo>
                    <a:lnTo>
                      <a:pt x="564" y="912"/>
                    </a:lnTo>
                    <a:lnTo>
                      <a:pt x="572" y="917"/>
                    </a:lnTo>
                    <a:lnTo>
                      <a:pt x="577" y="926"/>
                    </a:lnTo>
                    <a:lnTo>
                      <a:pt x="577" y="926"/>
                    </a:lnTo>
                    <a:lnTo>
                      <a:pt x="582" y="939"/>
                    </a:lnTo>
                    <a:lnTo>
                      <a:pt x="582" y="952"/>
                    </a:lnTo>
                    <a:lnTo>
                      <a:pt x="582" y="952"/>
                    </a:lnTo>
                    <a:lnTo>
                      <a:pt x="581" y="961"/>
                    </a:lnTo>
                    <a:lnTo>
                      <a:pt x="581" y="961"/>
                    </a:lnTo>
                    <a:lnTo>
                      <a:pt x="581" y="966"/>
                    </a:lnTo>
                    <a:lnTo>
                      <a:pt x="581" y="970"/>
                    </a:lnTo>
                    <a:lnTo>
                      <a:pt x="581" y="970"/>
                    </a:lnTo>
                    <a:lnTo>
                      <a:pt x="577" y="972"/>
                    </a:lnTo>
                    <a:lnTo>
                      <a:pt x="575" y="972"/>
                    </a:lnTo>
                    <a:lnTo>
                      <a:pt x="570" y="972"/>
                    </a:lnTo>
                    <a:lnTo>
                      <a:pt x="570" y="972"/>
                    </a:lnTo>
                    <a:lnTo>
                      <a:pt x="559" y="970"/>
                    </a:lnTo>
                    <a:lnTo>
                      <a:pt x="550" y="970"/>
                    </a:lnTo>
                    <a:lnTo>
                      <a:pt x="550" y="970"/>
                    </a:lnTo>
                    <a:lnTo>
                      <a:pt x="544" y="970"/>
                    </a:lnTo>
                    <a:lnTo>
                      <a:pt x="543" y="972"/>
                    </a:lnTo>
                    <a:lnTo>
                      <a:pt x="541" y="973"/>
                    </a:lnTo>
                    <a:lnTo>
                      <a:pt x="541" y="977"/>
                    </a:lnTo>
                    <a:lnTo>
                      <a:pt x="541" y="982"/>
                    </a:lnTo>
                    <a:lnTo>
                      <a:pt x="546" y="988"/>
                    </a:lnTo>
                    <a:lnTo>
                      <a:pt x="546" y="988"/>
                    </a:lnTo>
                    <a:lnTo>
                      <a:pt x="552" y="991"/>
                    </a:lnTo>
                    <a:lnTo>
                      <a:pt x="559" y="993"/>
                    </a:lnTo>
                    <a:lnTo>
                      <a:pt x="559" y="993"/>
                    </a:lnTo>
                    <a:lnTo>
                      <a:pt x="564" y="993"/>
                    </a:lnTo>
                    <a:lnTo>
                      <a:pt x="570" y="991"/>
                    </a:lnTo>
                    <a:lnTo>
                      <a:pt x="570" y="991"/>
                    </a:lnTo>
                    <a:lnTo>
                      <a:pt x="572" y="990"/>
                    </a:lnTo>
                    <a:lnTo>
                      <a:pt x="573" y="986"/>
                    </a:lnTo>
                    <a:lnTo>
                      <a:pt x="577" y="979"/>
                    </a:lnTo>
                    <a:lnTo>
                      <a:pt x="577" y="979"/>
                    </a:lnTo>
                    <a:lnTo>
                      <a:pt x="579" y="977"/>
                    </a:lnTo>
                    <a:lnTo>
                      <a:pt x="581" y="975"/>
                    </a:lnTo>
                    <a:lnTo>
                      <a:pt x="586" y="973"/>
                    </a:lnTo>
                    <a:lnTo>
                      <a:pt x="586" y="973"/>
                    </a:lnTo>
                    <a:lnTo>
                      <a:pt x="590" y="968"/>
                    </a:lnTo>
                    <a:lnTo>
                      <a:pt x="590" y="968"/>
                    </a:lnTo>
                    <a:lnTo>
                      <a:pt x="595" y="962"/>
                    </a:lnTo>
                    <a:lnTo>
                      <a:pt x="595" y="962"/>
                    </a:lnTo>
                    <a:lnTo>
                      <a:pt x="601" y="955"/>
                    </a:lnTo>
                    <a:lnTo>
                      <a:pt x="601" y="955"/>
                    </a:lnTo>
                    <a:lnTo>
                      <a:pt x="602" y="950"/>
                    </a:lnTo>
                    <a:lnTo>
                      <a:pt x="602" y="946"/>
                    </a:lnTo>
                    <a:lnTo>
                      <a:pt x="599" y="939"/>
                    </a:lnTo>
                    <a:lnTo>
                      <a:pt x="599" y="939"/>
                    </a:lnTo>
                    <a:lnTo>
                      <a:pt x="597" y="935"/>
                    </a:lnTo>
                    <a:lnTo>
                      <a:pt x="597" y="930"/>
                    </a:lnTo>
                    <a:lnTo>
                      <a:pt x="599" y="923"/>
                    </a:lnTo>
                    <a:lnTo>
                      <a:pt x="599" y="923"/>
                    </a:lnTo>
                    <a:lnTo>
                      <a:pt x="601" y="921"/>
                    </a:lnTo>
                    <a:lnTo>
                      <a:pt x="604" y="921"/>
                    </a:lnTo>
                    <a:lnTo>
                      <a:pt x="610" y="923"/>
                    </a:lnTo>
                    <a:lnTo>
                      <a:pt x="615" y="926"/>
                    </a:lnTo>
                    <a:lnTo>
                      <a:pt x="617" y="926"/>
                    </a:lnTo>
                    <a:lnTo>
                      <a:pt x="619" y="926"/>
                    </a:lnTo>
                    <a:lnTo>
                      <a:pt x="619" y="926"/>
                    </a:lnTo>
                    <a:lnTo>
                      <a:pt x="620" y="924"/>
                    </a:lnTo>
                    <a:lnTo>
                      <a:pt x="620" y="923"/>
                    </a:lnTo>
                    <a:lnTo>
                      <a:pt x="617" y="917"/>
                    </a:lnTo>
                    <a:lnTo>
                      <a:pt x="608" y="910"/>
                    </a:lnTo>
                    <a:lnTo>
                      <a:pt x="608" y="910"/>
                    </a:lnTo>
                    <a:lnTo>
                      <a:pt x="601" y="906"/>
                    </a:lnTo>
                    <a:lnTo>
                      <a:pt x="593" y="905"/>
                    </a:lnTo>
                    <a:lnTo>
                      <a:pt x="593" y="905"/>
                    </a:lnTo>
                    <a:lnTo>
                      <a:pt x="582" y="892"/>
                    </a:lnTo>
                    <a:lnTo>
                      <a:pt x="582" y="892"/>
                    </a:lnTo>
                    <a:lnTo>
                      <a:pt x="577" y="888"/>
                    </a:lnTo>
                    <a:lnTo>
                      <a:pt x="570" y="883"/>
                    </a:lnTo>
                    <a:lnTo>
                      <a:pt x="563" y="879"/>
                    </a:lnTo>
                    <a:lnTo>
                      <a:pt x="555" y="874"/>
                    </a:lnTo>
                    <a:lnTo>
                      <a:pt x="555" y="874"/>
                    </a:lnTo>
                    <a:lnTo>
                      <a:pt x="548" y="863"/>
                    </a:lnTo>
                    <a:lnTo>
                      <a:pt x="543" y="854"/>
                    </a:lnTo>
                    <a:lnTo>
                      <a:pt x="543" y="854"/>
                    </a:lnTo>
                    <a:lnTo>
                      <a:pt x="537" y="845"/>
                    </a:lnTo>
                    <a:lnTo>
                      <a:pt x="532" y="838"/>
                    </a:lnTo>
                    <a:lnTo>
                      <a:pt x="532" y="838"/>
                    </a:lnTo>
                    <a:lnTo>
                      <a:pt x="530" y="830"/>
                    </a:lnTo>
                    <a:lnTo>
                      <a:pt x="530" y="823"/>
                    </a:lnTo>
                    <a:lnTo>
                      <a:pt x="530" y="821"/>
                    </a:lnTo>
                    <a:lnTo>
                      <a:pt x="534" y="820"/>
                    </a:lnTo>
                    <a:lnTo>
                      <a:pt x="535" y="818"/>
                    </a:lnTo>
                    <a:lnTo>
                      <a:pt x="541" y="818"/>
                    </a:lnTo>
                    <a:lnTo>
                      <a:pt x="541" y="818"/>
                    </a:lnTo>
                    <a:lnTo>
                      <a:pt x="544" y="820"/>
                    </a:lnTo>
                    <a:lnTo>
                      <a:pt x="550" y="821"/>
                    </a:lnTo>
                    <a:lnTo>
                      <a:pt x="555" y="829"/>
                    </a:lnTo>
                    <a:lnTo>
                      <a:pt x="555" y="829"/>
                    </a:lnTo>
                    <a:lnTo>
                      <a:pt x="561" y="839"/>
                    </a:lnTo>
                    <a:lnTo>
                      <a:pt x="568" y="848"/>
                    </a:lnTo>
                    <a:lnTo>
                      <a:pt x="568" y="848"/>
                    </a:lnTo>
                    <a:lnTo>
                      <a:pt x="575" y="854"/>
                    </a:lnTo>
                    <a:lnTo>
                      <a:pt x="582" y="859"/>
                    </a:lnTo>
                    <a:lnTo>
                      <a:pt x="599" y="868"/>
                    </a:lnTo>
                    <a:lnTo>
                      <a:pt x="599" y="868"/>
                    </a:lnTo>
                    <a:lnTo>
                      <a:pt x="613" y="876"/>
                    </a:lnTo>
                    <a:lnTo>
                      <a:pt x="620" y="877"/>
                    </a:lnTo>
                    <a:lnTo>
                      <a:pt x="626" y="881"/>
                    </a:lnTo>
                    <a:lnTo>
                      <a:pt x="626" y="881"/>
                    </a:lnTo>
                    <a:lnTo>
                      <a:pt x="633" y="888"/>
                    </a:lnTo>
                    <a:lnTo>
                      <a:pt x="637" y="896"/>
                    </a:lnTo>
                    <a:lnTo>
                      <a:pt x="637" y="896"/>
                    </a:lnTo>
                    <a:lnTo>
                      <a:pt x="639" y="908"/>
                    </a:lnTo>
                    <a:lnTo>
                      <a:pt x="640" y="923"/>
                    </a:lnTo>
                    <a:lnTo>
                      <a:pt x="640" y="923"/>
                    </a:lnTo>
                    <a:lnTo>
                      <a:pt x="642" y="928"/>
                    </a:lnTo>
                    <a:lnTo>
                      <a:pt x="644" y="935"/>
                    </a:lnTo>
                    <a:lnTo>
                      <a:pt x="653" y="946"/>
                    </a:lnTo>
                    <a:lnTo>
                      <a:pt x="653" y="946"/>
                    </a:lnTo>
                    <a:lnTo>
                      <a:pt x="662" y="953"/>
                    </a:lnTo>
                    <a:lnTo>
                      <a:pt x="662" y="953"/>
                    </a:lnTo>
                    <a:lnTo>
                      <a:pt x="669" y="961"/>
                    </a:lnTo>
                    <a:lnTo>
                      <a:pt x="669" y="961"/>
                    </a:lnTo>
                    <a:lnTo>
                      <a:pt x="678" y="964"/>
                    </a:lnTo>
                    <a:lnTo>
                      <a:pt x="682" y="966"/>
                    </a:lnTo>
                    <a:lnTo>
                      <a:pt x="686" y="970"/>
                    </a:lnTo>
                    <a:lnTo>
                      <a:pt x="686" y="970"/>
                    </a:lnTo>
                    <a:lnTo>
                      <a:pt x="684" y="972"/>
                    </a:lnTo>
                    <a:lnTo>
                      <a:pt x="682" y="973"/>
                    </a:lnTo>
                    <a:lnTo>
                      <a:pt x="675" y="973"/>
                    </a:lnTo>
                    <a:lnTo>
                      <a:pt x="675" y="973"/>
                    </a:lnTo>
                    <a:lnTo>
                      <a:pt x="671" y="975"/>
                    </a:lnTo>
                    <a:lnTo>
                      <a:pt x="671" y="977"/>
                    </a:lnTo>
                    <a:lnTo>
                      <a:pt x="671" y="984"/>
                    </a:lnTo>
                    <a:lnTo>
                      <a:pt x="671" y="984"/>
                    </a:lnTo>
                    <a:lnTo>
                      <a:pt x="673" y="990"/>
                    </a:lnTo>
                    <a:lnTo>
                      <a:pt x="677" y="993"/>
                    </a:lnTo>
                    <a:lnTo>
                      <a:pt x="682" y="995"/>
                    </a:lnTo>
                    <a:lnTo>
                      <a:pt x="687" y="995"/>
                    </a:lnTo>
                    <a:lnTo>
                      <a:pt x="687" y="995"/>
                    </a:lnTo>
                    <a:lnTo>
                      <a:pt x="691" y="995"/>
                    </a:lnTo>
                    <a:lnTo>
                      <a:pt x="693" y="993"/>
                    </a:lnTo>
                    <a:lnTo>
                      <a:pt x="695" y="990"/>
                    </a:lnTo>
                    <a:lnTo>
                      <a:pt x="696" y="986"/>
                    </a:lnTo>
                    <a:lnTo>
                      <a:pt x="696" y="986"/>
                    </a:lnTo>
                    <a:lnTo>
                      <a:pt x="696" y="981"/>
                    </a:lnTo>
                    <a:lnTo>
                      <a:pt x="698" y="979"/>
                    </a:lnTo>
                    <a:lnTo>
                      <a:pt x="700" y="977"/>
                    </a:lnTo>
                    <a:lnTo>
                      <a:pt x="706" y="975"/>
                    </a:lnTo>
                    <a:lnTo>
                      <a:pt x="706" y="975"/>
                    </a:lnTo>
                    <a:lnTo>
                      <a:pt x="709" y="973"/>
                    </a:lnTo>
                    <a:lnTo>
                      <a:pt x="713" y="972"/>
                    </a:lnTo>
                    <a:lnTo>
                      <a:pt x="713" y="966"/>
                    </a:lnTo>
                    <a:lnTo>
                      <a:pt x="711" y="962"/>
                    </a:lnTo>
                    <a:lnTo>
                      <a:pt x="711" y="962"/>
                    </a:lnTo>
                    <a:lnTo>
                      <a:pt x="707" y="957"/>
                    </a:lnTo>
                    <a:lnTo>
                      <a:pt x="702" y="952"/>
                    </a:lnTo>
                    <a:lnTo>
                      <a:pt x="702" y="952"/>
                    </a:lnTo>
                    <a:lnTo>
                      <a:pt x="696" y="944"/>
                    </a:lnTo>
                    <a:lnTo>
                      <a:pt x="695" y="939"/>
                    </a:lnTo>
                    <a:lnTo>
                      <a:pt x="696" y="935"/>
                    </a:lnTo>
                    <a:lnTo>
                      <a:pt x="696" y="935"/>
                    </a:lnTo>
                    <a:lnTo>
                      <a:pt x="698" y="932"/>
                    </a:lnTo>
                    <a:lnTo>
                      <a:pt x="702" y="930"/>
                    </a:lnTo>
                    <a:lnTo>
                      <a:pt x="711" y="930"/>
                    </a:lnTo>
                    <a:lnTo>
                      <a:pt x="711" y="930"/>
                    </a:lnTo>
                    <a:lnTo>
                      <a:pt x="715" y="928"/>
                    </a:lnTo>
                    <a:lnTo>
                      <a:pt x="716" y="924"/>
                    </a:lnTo>
                    <a:lnTo>
                      <a:pt x="716" y="924"/>
                    </a:lnTo>
                    <a:lnTo>
                      <a:pt x="718" y="919"/>
                    </a:lnTo>
                    <a:lnTo>
                      <a:pt x="720" y="915"/>
                    </a:lnTo>
                    <a:lnTo>
                      <a:pt x="720" y="915"/>
                    </a:lnTo>
                    <a:lnTo>
                      <a:pt x="722" y="912"/>
                    </a:lnTo>
                    <a:lnTo>
                      <a:pt x="724" y="910"/>
                    </a:lnTo>
                    <a:lnTo>
                      <a:pt x="729" y="910"/>
                    </a:lnTo>
                    <a:lnTo>
                      <a:pt x="729" y="910"/>
                    </a:lnTo>
                    <a:lnTo>
                      <a:pt x="734" y="912"/>
                    </a:lnTo>
                    <a:lnTo>
                      <a:pt x="734" y="912"/>
                    </a:lnTo>
                    <a:lnTo>
                      <a:pt x="744" y="915"/>
                    </a:lnTo>
                    <a:lnTo>
                      <a:pt x="747" y="917"/>
                    </a:lnTo>
                    <a:lnTo>
                      <a:pt x="749" y="923"/>
                    </a:lnTo>
                    <a:lnTo>
                      <a:pt x="749" y="923"/>
                    </a:lnTo>
                    <a:lnTo>
                      <a:pt x="754" y="934"/>
                    </a:lnTo>
                    <a:lnTo>
                      <a:pt x="756" y="939"/>
                    </a:lnTo>
                    <a:lnTo>
                      <a:pt x="758" y="946"/>
                    </a:lnTo>
                    <a:lnTo>
                      <a:pt x="758" y="946"/>
                    </a:lnTo>
                    <a:lnTo>
                      <a:pt x="756" y="968"/>
                    </a:lnTo>
                    <a:lnTo>
                      <a:pt x="756" y="972"/>
                    </a:lnTo>
                    <a:lnTo>
                      <a:pt x="758" y="977"/>
                    </a:lnTo>
                    <a:lnTo>
                      <a:pt x="760" y="981"/>
                    </a:lnTo>
                    <a:lnTo>
                      <a:pt x="765" y="986"/>
                    </a:lnTo>
                    <a:lnTo>
                      <a:pt x="765" y="986"/>
                    </a:lnTo>
                    <a:lnTo>
                      <a:pt x="778" y="995"/>
                    </a:lnTo>
                    <a:lnTo>
                      <a:pt x="778" y="995"/>
                    </a:lnTo>
                    <a:lnTo>
                      <a:pt x="785" y="1004"/>
                    </a:lnTo>
                    <a:lnTo>
                      <a:pt x="789" y="1010"/>
                    </a:lnTo>
                    <a:lnTo>
                      <a:pt x="792" y="1013"/>
                    </a:lnTo>
                    <a:lnTo>
                      <a:pt x="792" y="1013"/>
                    </a:lnTo>
                    <a:lnTo>
                      <a:pt x="798" y="1015"/>
                    </a:lnTo>
                    <a:lnTo>
                      <a:pt x="801" y="1017"/>
                    </a:lnTo>
                    <a:lnTo>
                      <a:pt x="805" y="1015"/>
                    </a:lnTo>
                    <a:lnTo>
                      <a:pt x="809" y="1013"/>
                    </a:lnTo>
                    <a:lnTo>
                      <a:pt x="814" y="1010"/>
                    </a:lnTo>
                    <a:lnTo>
                      <a:pt x="821" y="1004"/>
                    </a:lnTo>
                    <a:lnTo>
                      <a:pt x="821" y="1004"/>
                    </a:lnTo>
                    <a:lnTo>
                      <a:pt x="829" y="1004"/>
                    </a:lnTo>
                    <a:lnTo>
                      <a:pt x="834" y="1006"/>
                    </a:lnTo>
                    <a:lnTo>
                      <a:pt x="839" y="1010"/>
                    </a:lnTo>
                    <a:lnTo>
                      <a:pt x="845" y="1013"/>
                    </a:lnTo>
                    <a:lnTo>
                      <a:pt x="845" y="1013"/>
                    </a:lnTo>
                    <a:lnTo>
                      <a:pt x="852" y="1015"/>
                    </a:lnTo>
                    <a:lnTo>
                      <a:pt x="863" y="1015"/>
                    </a:lnTo>
                    <a:lnTo>
                      <a:pt x="872" y="1013"/>
                    </a:lnTo>
                    <a:lnTo>
                      <a:pt x="879" y="1010"/>
                    </a:lnTo>
                    <a:lnTo>
                      <a:pt x="879" y="1010"/>
                    </a:lnTo>
                    <a:lnTo>
                      <a:pt x="887" y="1000"/>
                    </a:lnTo>
                    <a:lnTo>
                      <a:pt x="888" y="999"/>
                    </a:lnTo>
                    <a:lnTo>
                      <a:pt x="892" y="999"/>
                    </a:lnTo>
                    <a:lnTo>
                      <a:pt x="894" y="1000"/>
                    </a:lnTo>
                    <a:lnTo>
                      <a:pt x="897" y="1002"/>
                    </a:lnTo>
                    <a:lnTo>
                      <a:pt x="897" y="1002"/>
                    </a:lnTo>
                    <a:lnTo>
                      <a:pt x="899" y="1008"/>
                    </a:lnTo>
                    <a:lnTo>
                      <a:pt x="901" y="1011"/>
                    </a:lnTo>
                    <a:lnTo>
                      <a:pt x="899" y="1017"/>
                    </a:lnTo>
                    <a:lnTo>
                      <a:pt x="897" y="1024"/>
                    </a:lnTo>
                    <a:lnTo>
                      <a:pt x="892" y="1037"/>
                    </a:lnTo>
                    <a:lnTo>
                      <a:pt x="885" y="1048"/>
                    </a:lnTo>
                    <a:lnTo>
                      <a:pt x="885" y="1048"/>
                    </a:lnTo>
                    <a:lnTo>
                      <a:pt x="899" y="1042"/>
                    </a:lnTo>
                    <a:lnTo>
                      <a:pt x="914" y="1037"/>
                    </a:lnTo>
                    <a:lnTo>
                      <a:pt x="928" y="1035"/>
                    </a:lnTo>
                    <a:lnTo>
                      <a:pt x="941" y="1033"/>
                    </a:lnTo>
                    <a:lnTo>
                      <a:pt x="955" y="1035"/>
                    </a:lnTo>
                    <a:lnTo>
                      <a:pt x="968" y="1035"/>
                    </a:lnTo>
                    <a:lnTo>
                      <a:pt x="995" y="1040"/>
                    </a:lnTo>
                    <a:lnTo>
                      <a:pt x="1022" y="1046"/>
                    </a:lnTo>
                    <a:lnTo>
                      <a:pt x="1049" y="1049"/>
                    </a:lnTo>
                    <a:lnTo>
                      <a:pt x="1064" y="1049"/>
                    </a:lnTo>
                    <a:lnTo>
                      <a:pt x="1078" y="1049"/>
                    </a:lnTo>
                    <a:lnTo>
                      <a:pt x="1095" y="1048"/>
                    </a:lnTo>
                    <a:lnTo>
                      <a:pt x="1109" y="1044"/>
                    </a:lnTo>
                    <a:lnTo>
                      <a:pt x="1109" y="1044"/>
                    </a:lnTo>
                    <a:close/>
                  </a:path>
                </a:pathLst>
              </a:custGeom>
              <a:solidFill>
                <a:srgbClr val="FAA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fr-FR" sz="2400">
                  <a:solidFill>
                    <a:srgbClr val="737572"/>
                  </a:solidFill>
                  <a:latin typeface="Calibri" pitchFamily="34" charset="0"/>
                  <a:ea typeface="ＭＳ Ｐゴシック" pitchFamily="34" charset="-128"/>
                </a:endParaRPr>
              </a:p>
            </p:txBody>
          </p:sp>
          <p:sp>
            <p:nvSpPr>
              <p:cNvPr id="66" name="Freeform 13">
                <a:extLst>
                  <a:ext uri="{FF2B5EF4-FFF2-40B4-BE49-F238E27FC236}">
                    <a16:creationId xmlns:a16="http://schemas.microsoft.com/office/drawing/2014/main" id="{E684FFD3-5458-4B68-BEE4-86DA60700CA5}"/>
                  </a:ext>
                </a:extLst>
              </p:cNvPr>
              <p:cNvSpPr>
                <a:spLocks noEditPoints="1"/>
              </p:cNvSpPr>
              <p:nvPr/>
            </p:nvSpPr>
            <p:spPr bwMode="auto">
              <a:xfrm>
                <a:off x="3886200" y="3357563"/>
                <a:ext cx="1665288" cy="2200275"/>
              </a:xfrm>
              <a:custGeom>
                <a:avLst/>
                <a:gdLst>
                  <a:gd name="T0" fmla="*/ 1006 w 1049"/>
                  <a:gd name="T1" fmla="*/ 1089 h 1386"/>
                  <a:gd name="T2" fmla="*/ 970 w 1049"/>
                  <a:gd name="T3" fmla="*/ 1182 h 1386"/>
                  <a:gd name="T4" fmla="*/ 937 w 1049"/>
                  <a:gd name="T5" fmla="*/ 1214 h 1386"/>
                  <a:gd name="T6" fmla="*/ 903 w 1049"/>
                  <a:gd name="T7" fmla="*/ 1153 h 1386"/>
                  <a:gd name="T8" fmla="*/ 928 w 1049"/>
                  <a:gd name="T9" fmla="*/ 1095 h 1386"/>
                  <a:gd name="T10" fmla="*/ 943 w 1049"/>
                  <a:gd name="T11" fmla="*/ 1035 h 1386"/>
                  <a:gd name="T12" fmla="*/ 986 w 1049"/>
                  <a:gd name="T13" fmla="*/ 997 h 1386"/>
                  <a:gd name="T14" fmla="*/ 1011 w 1049"/>
                  <a:gd name="T15" fmla="*/ 1022 h 1386"/>
                  <a:gd name="T16" fmla="*/ 702 w 1049"/>
                  <a:gd name="T17" fmla="*/ 118 h 1386"/>
                  <a:gd name="T18" fmla="*/ 671 w 1049"/>
                  <a:gd name="T19" fmla="*/ 118 h 1386"/>
                  <a:gd name="T20" fmla="*/ 599 w 1049"/>
                  <a:gd name="T21" fmla="*/ 92 h 1386"/>
                  <a:gd name="T22" fmla="*/ 561 w 1049"/>
                  <a:gd name="T23" fmla="*/ 112 h 1386"/>
                  <a:gd name="T24" fmla="*/ 499 w 1049"/>
                  <a:gd name="T25" fmla="*/ 119 h 1386"/>
                  <a:gd name="T26" fmla="*/ 425 w 1049"/>
                  <a:gd name="T27" fmla="*/ 81 h 1386"/>
                  <a:gd name="T28" fmla="*/ 420 w 1049"/>
                  <a:gd name="T29" fmla="*/ 9 h 1386"/>
                  <a:gd name="T30" fmla="*/ 351 w 1049"/>
                  <a:gd name="T31" fmla="*/ 7 h 1386"/>
                  <a:gd name="T32" fmla="*/ 262 w 1049"/>
                  <a:gd name="T33" fmla="*/ 24 h 1386"/>
                  <a:gd name="T34" fmla="*/ 202 w 1049"/>
                  <a:gd name="T35" fmla="*/ 38 h 1386"/>
                  <a:gd name="T36" fmla="*/ 161 w 1049"/>
                  <a:gd name="T37" fmla="*/ 33 h 1386"/>
                  <a:gd name="T38" fmla="*/ 134 w 1049"/>
                  <a:gd name="T39" fmla="*/ 76 h 1386"/>
                  <a:gd name="T40" fmla="*/ 106 w 1049"/>
                  <a:gd name="T41" fmla="*/ 145 h 1386"/>
                  <a:gd name="T42" fmla="*/ 49 w 1049"/>
                  <a:gd name="T43" fmla="*/ 219 h 1386"/>
                  <a:gd name="T44" fmla="*/ 12 w 1049"/>
                  <a:gd name="T45" fmla="*/ 277 h 1386"/>
                  <a:gd name="T46" fmla="*/ 9 w 1049"/>
                  <a:gd name="T47" fmla="*/ 335 h 1386"/>
                  <a:gd name="T48" fmla="*/ 7 w 1049"/>
                  <a:gd name="T49" fmla="*/ 413 h 1386"/>
                  <a:gd name="T50" fmla="*/ 14 w 1049"/>
                  <a:gd name="T51" fmla="*/ 485 h 1386"/>
                  <a:gd name="T52" fmla="*/ 79 w 1049"/>
                  <a:gd name="T53" fmla="*/ 597 h 1386"/>
                  <a:gd name="T54" fmla="*/ 168 w 1049"/>
                  <a:gd name="T55" fmla="*/ 628 h 1386"/>
                  <a:gd name="T56" fmla="*/ 244 w 1049"/>
                  <a:gd name="T57" fmla="*/ 621 h 1386"/>
                  <a:gd name="T58" fmla="*/ 324 w 1049"/>
                  <a:gd name="T59" fmla="*/ 606 h 1386"/>
                  <a:gd name="T60" fmla="*/ 382 w 1049"/>
                  <a:gd name="T61" fmla="*/ 641 h 1386"/>
                  <a:gd name="T62" fmla="*/ 392 w 1049"/>
                  <a:gd name="T63" fmla="*/ 747 h 1386"/>
                  <a:gd name="T64" fmla="*/ 450 w 1049"/>
                  <a:gd name="T65" fmla="*/ 845 h 1386"/>
                  <a:gd name="T66" fmla="*/ 458 w 1049"/>
                  <a:gd name="T67" fmla="*/ 919 h 1386"/>
                  <a:gd name="T68" fmla="*/ 440 w 1049"/>
                  <a:gd name="T69" fmla="*/ 1008 h 1386"/>
                  <a:gd name="T70" fmla="*/ 452 w 1049"/>
                  <a:gd name="T71" fmla="*/ 1075 h 1386"/>
                  <a:gd name="T72" fmla="*/ 470 w 1049"/>
                  <a:gd name="T73" fmla="*/ 1135 h 1386"/>
                  <a:gd name="T74" fmla="*/ 490 w 1049"/>
                  <a:gd name="T75" fmla="*/ 1234 h 1386"/>
                  <a:gd name="T76" fmla="*/ 526 w 1049"/>
                  <a:gd name="T77" fmla="*/ 1343 h 1386"/>
                  <a:gd name="T78" fmla="*/ 550 w 1049"/>
                  <a:gd name="T79" fmla="*/ 1386 h 1386"/>
                  <a:gd name="T80" fmla="*/ 637 w 1049"/>
                  <a:gd name="T81" fmla="*/ 1379 h 1386"/>
                  <a:gd name="T82" fmla="*/ 706 w 1049"/>
                  <a:gd name="T83" fmla="*/ 1334 h 1386"/>
                  <a:gd name="T84" fmla="*/ 754 w 1049"/>
                  <a:gd name="T85" fmla="*/ 1261 h 1386"/>
                  <a:gd name="T86" fmla="*/ 783 w 1049"/>
                  <a:gd name="T87" fmla="*/ 1200 h 1386"/>
                  <a:gd name="T88" fmla="*/ 792 w 1049"/>
                  <a:gd name="T89" fmla="*/ 1124 h 1386"/>
                  <a:gd name="T90" fmla="*/ 807 w 1049"/>
                  <a:gd name="T91" fmla="*/ 1080 h 1386"/>
                  <a:gd name="T92" fmla="*/ 859 w 1049"/>
                  <a:gd name="T93" fmla="*/ 1035 h 1386"/>
                  <a:gd name="T94" fmla="*/ 874 w 1049"/>
                  <a:gd name="T95" fmla="*/ 934 h 1386"/>
                  <a:gd name="T96" fmla="*/ 845 w 1049"/>
                  <a:gd name="T97" fmla="*/ 838 h 1386"/>
                  <a:gd name="T98" fmla="*/ 868 w 1049"/>
                  <a:gd name="T99" fmla="*/ 785 h 1386"/>
                  <a:gd name="T100" fmla="*/ 925 w 1049"/>
                  <a:gd name="T101" fmla="*/ 720 h 1386"/>
                  <a:gd name="T102" fmla="*/ 986 w 1049"/>
                  <a:gd name="T103" fmla="*/ 648 h 1386"/>
                  <a:gd name="T104" fmla="*/ 1010 w 1049"/>
                  <a:gd name="T105" fmla="*/ 588 h 1386"/>
                  <a:gd name="T106" fmla="*/ 1042 w 1049"/>
                  <a:gd name="T107" fmla="*/ 521 h 1386"/>
                  <a:gd name="T108" fmla="*/ 1031 w 1049"/>
                  <a:gd name="T109" fmla="*/ 492 h 1386"/>
                  <a:gd name="T110" fmla="*/ 990 w 1049"/>
                  <a:gd name="T111" fmla="*/ 507 h 1386"/>
                  <a:gd name="T112" fmla="*/ 934 w 1049"/>
                  <a:gd name="T113" fmla="*/ 512 h 1386"/>
                  <a:gd name="T114" fmla="*/ 894 w 1049"/>
                  <a:gd name="T115" fmla="*/ 456 h 1386"/>
                  <a:gd name="T116" fmla="*/ 841 w 1049"/>
                  <a:gd name="T117" fmla="*/ 342 h 1386"/>
                  <a:gd name="T118" fmla="*/ 800 w 1049"/>
                  <a:gd name="T119" fmla="*/ 252 h 1386"/>
                  <a:gd name="T120" fmla="*/ 762 w 1049"/>
                  <a:gd name="T121" fmla="*/ 176 h 1386"/>
                  <a:gd name="T122" fmla="*/ 742 w 1049"/>
                  <a:gd name="T123" fmla="*/ 11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1386">
                    <a:moveTo>
                      <a:pt x="1011" y="1022"/>
                    </a:moveTo>
                    <a:lnTo>
                      <a:pt x="1011" y="1022"/>
                    </a:lnTo>
                    <a:lnTo>
                      <a:pt x="1010" y="1031"/>
                    </a:lnTo>
                    <a:lnTo>
                      <a:pt x="1010" y="1040"/>
                    </a:lnTo>
                    <a:lnTo>
                      <a:pt x="1010" y="1040"/>
                    </a:lnTo>
                    <a:lnTo>
                      <a:pt x="1011" y="1053"/>
                    </a:lnTo>
                    <a:lnTo>
                      <a:pt x="1011" y="1066"/>
                    </a:lnTo>
                    <a:lnTo>
                      <a:pt x="1010" y="1077"/>
                    </a:lnTo>
                    <a:lnTo>
                      <a:pt x="1006" y="1089"/>
                    </a:lnTo>
                    <a:lnTo>
                      <a:pt x="1006" y="1089"/>
                    </a:lnTo>
                    <a:lnTo>
                      <a:pt x="995" y="1111"/>
                    </a:lnTo>
                    <a:lnTo>
                      <a:pt x="990" y="1122"/>
                    </a:lnTo>
                    <a:lnTo>
                      <a:pt x="988" y="1135"/>
                    </a:lnTo>
                    <a:lnTo>
                      <a:pt x="988" y="1135"/>
                    </a:lnTo>
                    <a:lnTo>
                      <a:pt x="984" y="1147"/>
                    </a:lnTo>
                    <a:lnTo>
                      <a:pt x="979" y="1158"/>
                    </a:lnTo>
                    <a:lnTo>
                      <a:pt x="973" y="1169"/>
                    </a:lnTo>
                    <a:lnTo>
                      <a:pt x="970" y="1182"/>
                    </a:lnTo>
                    <a:lnTo>
                      <a:pt x="970" y="1182"/>
                    </a:lnTo>
                    <a:lnTo>
                      <a:pt x="966" y="1200"/>
                    </a:lnTo>
                    <a:lnTo>
                      <a:pt x="963" y="1209"/>
                    </a:lnTo>
                    <a:lnTo>
                      <a:pt x="959" y="1212"/>
                    </a:lnTo>
                    <a:lnTo>
                      <a:pt x="955" y="1214"/>
                    </a:lnTo>
                    <a:lnTo>
                      <a:pt x="955" y="1214"/>
                    </a:lnTo>
                    <a:lnTo>
                      <a:pt x="952" y="1216"/>
                    </a:lnTo>
                    <a:lnTo>
                      <a:pt x="946" y="1216"/>
                    </a:lnTo>
                    <a:lnTo>
                      <a:pt x="937" y="1214"/>
                    </a:lnTo>
                    <a:lnTo>
                      <a:pt x="928" y="1209"/>
                    </a:lnTo>
                    <a:lnTo>
                      <a:pt x="923" y="1200"/>
                    </a:lnTo>
                    <a:lnTo>
                      <a:pt x="923" y="1200"/>
                    </a:lnTo>
                    <a:lnTo>
                      <a:pt x="919" y="1192"/>
                    </a:lnTo>
                    <a:lnTo>
                      <a:pt x="917" y="1185"/>
                    </a:lnTo>
                    <a:lnTo>
                      <a:pt x="917" y="1185"/>
                    </a:lnTo>
                    <a:lnTo>
                      <a:pt x="906" y="1171"/>
                    </a:lnTo>
                    <a:lnTo>
                      <a:pt x="905" y="1163"/>
                    </a:lnTo>
                    <a:lnTo>
                      <a:pt x="903" y="1153"/>
                    </a:lnTo>
                    <a:lnTo>
                      <a:pt x="903" y="1153"/>
                    </a:lnTo>
                    <a:lnTo>
                      <a:pt x="905" y="1144"/>
                    </a:lnTo>
                    <a:lnTo>
                      <a:pt x="908" y="1135"/>
                    </a:lnTo>
                    <a:lnTo>
                      <a:pt x="912" y="1127"/>
                    </a:lnTo>
                    <a:lnTo>
                      <a:pt x="919" y="1120"/>
                    </a:lnTo>
                    <a:lnTo>
                      <a:pt x="919" y="1120"/>
                    </a:lnTo>
                    <a:lnTo>
                      <a:pt x="925" y="1111"/>
                    </a:lnTo>
                    <a:lnTo>
                      <a:pt x="928" y="1104"/>
                    </a:lnTo>
                    <a:lnTo>
                      <a:pt x="928" y="1095"/>
                    </a:lnTo>
                    <a:lnTo>
                      <a:pt x="926" y="1086"/>
                    </a:lnTo>
                    <a:lnTo>
                      <a:pt x="926" y="1086"/>
                    </a:lnTo>
                    <a:lnTo>
                      <a:pt x="923" y="1068"/>
                    </a:lnTo>
                    <a:lnTo>
                      <a:pt x="923" y="1059"/>
                    </a:lnTo>
                    <a:lnTo>
                      <a:pt x="925" y="1049"/>
                    </a:lnTo>
                    <a:lnTo>
                      <a:pt x="925" y="1049"/>
                    </a:lnTo>
                    <a:lnTo>
                      <a:pt x="928" y="1044"/>
                    </a:lnTo>
                    <a:lnTo>
                      <a:pt x="932" y="1040"/>
                    </a:lnTo>
                    <a:lnTo>
                      <a:pt x="943" y="1035"/>
                    </a:lnTo>
                    <a:lnTo>
                      <a:pt x="955" y="1030"/>
                    </a:lnTo>
                    <a:lnTo>
                      <a:pt x="964" y="1024"/>
                    </a:lnTo>
                    <a:lnTo>
                      <a:pt x="964" y="1024"/>
                    </a:lnTo>
                    <a:lnTo>
                      <a:pt x="972" y="1017"/>
                    </a:lnTo>
                    <a:lnTo>
                      <a:pt x="975" y="1010"/>
                    </a:lnTo>
                    <a:lnTo>
                      <a:pt x="975" y="1010"/>
                    </a:lnTo>
                    <a:lnTo>
                      <a:pt x="979" y="1002"/>
                    </a:lnTo>
                    <a:lnTo>
                      <a:pt x="983" y="999"/>
                    </a:lnTo>
                    <a:lnTo>
                      <a:pt x="986" y="997"/>
                    </a:lnTo>
                    <a:lnTo>
                      <a:pt x="986" y="997"/>
                    </a:lnTo>
                    <a:lnTo>
                      <a:pt x="990" y="997"/>
                    </a:lnTo>
                    <a:lnTo>
                      <a:pt x="997" y="997"/>
                    </a:lnTo>
                    <a:lnTo>
                      <a:pt x="1006" y="1001"/>
                    </a:lnTo>
                    <a:lnTo>
                      <a:pt x="1006" y="1001"/>
                    </a:lnTo>
                    <a:lnTo>
                      <a:pt x="1010" y="1004"/>
                    </a:lnTo>
                    <a:lnTo>
                      <a:pt x="1011" y="1011"/>
                    </a:lnTo>
                    <a:lnTo>
                      <a:pt x="1011" y="1017"/>
                    </a:lnTo>
                    <a:lnTo>
                      <a:pt x="1011" y="1022"/>
                    </a:lnTo>
                    <a:lnTo>
                      <a:pt x="1011" y="1022"/>
                    </a:lnTo>
                    <a:close/>
                    <a:moveTo>
                      <a:pt x="742" y="116"/>
                    </a:moveTo>
                    <a:lnTo>
                      <a:pt x="742" y="116"/>
                    </a:lnTo>
                    <a:lnTo>
                      <a:pt x="733" y="121"/>
                    </a:lnTo>
                    <a:lnTo>
                      <a:pt x="733" y="121"/>
                    </a:lnTo>
                    <a:lnTo>
                      <a:pt x="724" y="123"/>
                    </a:lnTo>
                    <a:lnTo>
                      <a:pt x="716" y="123"/>
                    </a:lnTo>
                    <a:lnTo>
                      <a:pt x="702" y="118"/>
                    </a:lnTo>
                    <a:lnTo>
                      <a:pt x="702" y="118"/>
                    </a:lnTo>
                    <a:lnTo>
                      <a:pt x="697" y="116"/>
                    </a:lnTo>
                    <a:lnTo>
                      <a:pt x="691" y="116"/>
                    </a:lnTo>
                    <a:lnTo>
                      <a:pt x="691" y="116"/>
                    </a:lnTo>
                    <a:lnTo>
                      <a:pt x="687" y="118"/>
                    </a:lnTo>
                    <a:lnTo>
                      <a:pt x="684" y="121"/>
                    </a:lnTo>
                    <a:lnTo>
                      <a:pt x="684" y="121"/>
                    </a:lnTo>
                    <a:lnTo>
                      <a:pt x="680" y="121"/>
                    </a:lnTo>
                    <a:lnTo>
                      <a:pt x="677" y="119"/>
                    </a:lnTo>
                    <a:lnTo>
                      <a:pt x="671" y="118"/>
                    </a:lnTo>
                    <a:lnTo>
                      <a:pt x="671" y="118"/>
                    </a:lnTo>
                    <a:lnTo>
                      <a:pt x="648" y="119"/>
                    </a:lnTo>
                    <a:lnTo>
                      <a:pt x="637" y="118"/>
                    </a:lnTo>
                    <a:lnTo>
                      <a:pt x="631" y="114"/>
                    </a:lnTo>
                    <a:lnTo>
                      <a:pt x="626" y="110"/>
                    </a:lnTo>
                    <a:lnTo>
                      <a:pt x="626" y="110"/>
                    </a:lnTo>
                    <a:lnTo>
                      <a:pt x="617" y="103"/>
                    </a:lnTo>
                    <a:lnTo>
                      <a:pt x="608" y="96"/>
                    </a:lnTo>
                    <a:lnTo>
                      <a:pt x="599" y="92"/>
                    </a:lnTo>
                    <a:lnTo>
                      <a:pt x="593" y="90"/>
                    </a:lnTo>
                    <a:lnTo>
                      <a:pt x="588" y="90"/>
                    </a:lnTo>
                    <a:lnTo>
                      <a:pt x="588" y="90"/>
                    </a:lnTo>
                    <a:lnTo>
                      <a:pt x="577" y="92"/>
                    </a:lnTo>
                    <a:lnTo>
                      <a:pt x="570" y="96"/>
                    </a:lnTo>
                    <a:lnTo>
                      <a:pt x="564" y="103"/>
                    </a:lnTo>
                    <a:lnTo>
                      <a:pt x="563" y="107"/>
                    </a:lnTo>
                    <a:lnTo>
                      <a:pt x="561" y="112"/>
                    </a:lnTo>
                    <a:lnTo>
                      <a:pt x="561" y="112"/>
                    </a:lnTo>
                    <a:lnTo>
                      <a:pt x="561" y="125"/>
                    </a:lnTo>
                    <a:lnTo>
                      <a:pt x="559" y="132"/>
                    </a:lnTo>
                    <a:lnTo>
                      <a:pt x="554" y="136"/>
                    </a:lnTo>
                    <a:lnTo>
                      <a:pt x="554" y="136"/>
                    </a:lnTo>
                    <a:lnTo>
                      <a:pt x="548" y="138"/>
                    </a:lnTo>
                    <a:lnTo>
                      <a:pt x="541" y="138"/>
                    </a:lnTo>
                    <a:lnTo>
                      <a:pt x="526" y="134"/>
                    </a:lnTo>
                    <a:lnTo>
                      <a:pt x="510" y="128"/>
                    </a:lnTo>
                    <a:lnTo>
                      <a:pt x="499" y="119"/>
                    </a:lnTo>
                    <a:lnTo>
                      <a:pt x="499" y="119"/>
                    </a:lnTo>
                    <a:lnTo>
                      <a:pt x="490" y="112"/>
                    </a:lnTo>
                    <a:lnTo>
                      <a:pt x="481" y="105"/>
                    </a:lnTo>
                    <a:lnTo>
                      <a:pt x="472" y="100"/>
                    </a:lnTo>
                    <a:lnTo>
                      <a:pt x="459" y="96"/>
                    </a:lnTo>
                    <a:lnTo>
                      <a:pt x="459" y="96"/>
                    </a:lnTo>
                    <a:lnTo>
                      <a:pt x="447" y="94"/>
                    </a:lnTo>
                    <a:lnTo>
                      <a:pt x="436" y="89"/>
                    </a:lnTo>
                    <a:lnTo>
                      <a:pt x="425" y="81"/>
                    </a:lnTo>
                    <a:lnTo>
                      <a:pt x="420" y="76"/>
                    </a:lnTo>
                    <a:lnTo>
                      <a:pt x="418" y="71"/>
                    </a:lnTo>
                    <a:lnTo>
                      <a:pt x="418" y="71"/>
                    </a:lnTo>
                    <a:lnTo>
                      <a:pt x="416" y="62"/>
                    </a:lnTo>
                    <a:lnTo>
                      <a:pt x="416" y="52"/>
                    </a:lnTo>
                    <a:lnTo>
                      <a:pt x="420" y="34"/>
                    </a:lnTo>
                    <a:lnTo>
                      <a:pt x="421" y="24"/>
                    </a:lnTo>
                    <a:lnTo>
                      <a:pt x="421" y="16"/>
                    </a:lnTo>
                    <a:lnTo>
                      <a:pt x="420" y="9"/>
                    </a:lnTo>
                    <a:lnTo>
                      <a:pt x="416" y="5"/>
                    </a:lnTo>
                    <a:lnTo>
                      <a:pt x="412" y="4"/>
                    </a:lnTo>
                    <a:lnTo>
                      <a:pt x="412" y="4"/>
                    </a:lnTo>
                    <a:lnTo>
                      <a:pt x="401" y="0"/>
                    </a:lnTo>
                    <a:lnTo>
                      <a:pt x="389" y="0"/>
                    </a:lnTo>
                    <a:lnTo>
                      <a:pt x="376" y="2"/>
                    </a:lnTo>
                    <a:lnTo>
                      <a:pt x="365" y="4"/>
                    </a:lnTo>
                    <a:lnTo>
                      <a:pt x="365" y="4"/>
                    </a:lnTo>
                    <a:lnTo>
                      <a:pt x="351" y="7"/>
                    </a:lnTo>
                    <a:lnTo>
                      <a:pt x="338" y="11"/>
                    </a:lnTo>
                    <a:lnTo>
                      <a:pt x="324" y="11"/>
                    </a:lnTo>
                    <a:lnTo>
                      <a:pt x="309" y="11"/>
                    </a:lnTo>
                    <a:lnTo>
                      <a:pt x="309" y="11"/>
                    </a:lnTo>
                    <a:lnTo>
                      <a:pt x="297" y="9"/>
                    </a:lnTo>
                    <a:lnTo>
                      <a:pt x="284" y="11"/>
                    </a:lnTo>
                    <a:lnTo>
                      <a:pt x="273" y="16"/>
                    </a:lnTo>
                    <a:lnTo>
                      <a:pt x="262" y="24"/>
                    </a:lnTo>
                    <a:lnTo>
                      <a:pt x="262" y="24"/>
                    </a:lnTo>
                    <a:lnTo>
                      <a:pt x="249" y="33"/>
                    </a:lnTo>
                    <a:lnTo>
                      <a:pt x="239" y="40"/>
                    </a:lnTo>
                    <a:lnTo>
                      <a:pt x="233" y="42"/>
                    </a:lnTo>
                    <a:lnTo>
                      <a:pt x="228" y="42"/>
                    </a:lnTo>
                    <a:lnTo>
                      <a:pt x="220" y="42"/>
                    </a:lnTo>
                    <a:lnTo>
                      <a:pt x="213" y="40"/>
                    </a:lnTo>
                    <a:lnTo>
                      <a:pt x="213" y="40"/>
                    </a:lnTo>
                    <a:lnTo>
                      <a:pt x="208" y="38"/>
                    </a:lnTo>
                    <a:lnTo>
                      <a:pt x="202" y="38"/>
                    </a:lnTo>
                    <a:lnTo>
                      <a:pt x="192" y="38"/>
                    </a:lnTo>
                    <a:lnTo>
                      <a:pt x="192" y="38"/>
                    </a:lnTo>
                    <a:lnTo>
                      <a:pt x="186" y="38"/>
                    </a:lnTo>
                    <a:lnTo>
                      <a:pt x="182" y="34"/>
                    </a:lnTo>
                    <a:lnTo>
                      <a:pt x="177" y="31"/>
                    </a:lnTo>
                    <a:lnTo>
                      <a:pt x="172" y="29"/>
                    </a:lnTo>
                    <a:lnTo>
                      <a:pt x="172" y="29"/>
                    </a:lnTo>
                    <a:lnTo>
                      <a:pt x="164" y="31"/>
                    </a:lnTo>
                    <a:lnTo>
                      <a:pt x="161" y="33"/>
                    </a:lnTo>
                    <a:lnTo>
                      <a:pt x="159" y="38"/>
                    </a:lnTo>
                    <a:lnTo>
                      <a:pt x="159" y="42"/>
                    </a:lnTo>
                    <a:lnTo>
                      <a:pt x="159" y="52"/>
                    </a:lnTo>
                    <a:lnTo>
                      <a:pt x="157" y="62"/>
                    </a:lnTo>
                    <a:lnTo>
                      <a:pt x="157" y="62"/>
                    </a:lnTo>
                    <a:lnTo>
                      <a:pt x="155" y="65"/>
                    </a:lnTo>
                    <a:lnTo>
                      <a:pt x="152" y="69"/>
                    </a:lnTo>
                    <a:lnTo>
                      <a:pt x="143" y="72"/>
                    </a:lnTo>
                    <a:lnTo>
                      <a:pt x="134" y="76"/>
                    </a:lnTo>
                    <a:lnTo>
                      <a:pt x="128" y="78"/>
                    </a:lnTo>
                    <a:lnTo>
                      <a:pt x="125" y="81"/>
                    </a:lnTo>
                    <a:lnTo>
                      <a:pt x="125" y="81"/>
                    </a:lnTo>
                    <a:lnTo>
                      <a:pt x="121" y="89"/>
                    </a:lnTo>
                    <a:lnTo>
                      <a:pt x="116" y="96"/>
                    </a:lnTo>
                    <a:lnTo>
                      <a:pt x="112" y="112"/>
                    </a:lnTo>
                    <a:lnTo>
                      <a:pt x="108" y="128"/>
                    </a:lnTo>
                    <a:lnTo>
                      <a:pt x="106" y="145"/>
                    </a:lnTo>
                    <a:lnTo>
                      <a:pt x="106" y="145"/>
                    </a:lnTo>
                    <a:lnTo>
                      <a:pt x="105" y="157"/>
                    </a:lnTo>
                    <a:lnTo>
                      <a:pt x="101" y="168"/>
                    </a:lnTo>
                    <a:lnTo>
                      <a:pt x="96" y="181"/>
                    </a:lnTo>
                    <a:lnTo>
                      <a:pt x="87" y="190"/>
                    </a:lnTo>
                    <a:lnTo>
                      <a:pt x="87" y="190"/>
                    </a:lnTo>
                    <a:lnTo>
                      <a:pt x="74" y="197"/>
                    </a:lnTo>
                    <a:lnTo>
                      <a:pt x="63" y="204"/>
                    </a:lnTo>
                    <a:lnTo>
                      <a:pt x="52" y="214"/>
                    </a:lnTo>
                    <a:lnTo>
                      <a:pt x="49" y="219"/>
                    </a:lnTo>
                    <a:lnTo>
                      <a:pt x="47" y="226"/>
                    </a:lnTo>
                    <a:lnTo>
                      <a:pt x="47" y="226"/>
                    </a:lnTo>
                    <a:lnTo>
                      <a:pt x="43" y="237"/>
                    </a:lnTo>
                    <a:lnTo>
                      <a:pt x="38" y="246"/>
                    </a:lnTo>
                    <a:lnTo>
                      <a:pt x="32" y="255"/>
                    </a:lnTo>
                    <a:lnTo>
                      <a:pt x="23" y="264"/>
                    </a:lnTo>
                    <a:lnTo>
                      <a:pt x="23" y="264"/>
                    </a:lnTo>
                    <a:lnTo>
                      <a:pt x="14" y="273"/>
                    </a:lnTo>
                    <a:lnTo>
                      <a:pt x="12" y="277"/>
                    </a:lnTo>
                    <a:lnTo>
                      <a:pt x="11" y="282"/>
                    </a:lnTo>
                    <a:lnTo>
                      <a:pt x="11" y="282"/>
                    </a:lnTo>
                    <a:lnTo>
                      <a:pt x="7" y="295"/>
                    </a:lnTo>
                    <a:lnTo>
                      <a:pt x="3" y="306"/>
                    </a:lnTo>
                    <a:lnTo>
                      <a:pt x="1" y="317"/>
                    </a:lnTo>
                    <a:lnTo>
                      <a:pt x="3" y="324"/>
                    </a:lnTo>
                    <a:lnTo>
                      <a:pt x="7" y="329"/>
                    </a:lnTo>
                    <a:lnTo>
                      <a:pt x="7" y="329"/>
                    </a:lnTo>
                    <a:lnTo>
                      <a:pt x="9" y="335"/>
                    </a:lnTo>
                    <a:lnTo>
                      <a:pt x="9" y="342"/>
                    </a:lnTo>
                    <a:lnTo>
                      <a:pt x="11" y="356"/>
                    </a:lnTo>
                    <a:lnTo>
                      <a:pt x="11" y="356"/>
                    </a:lnTo>
                    <a:lnTo>
                      <a:pt x="14" y="367"/>
                    </a:lnTo>
                    <a:lnTo>
                      <a:pt x="16" y="380"/>
                    </a:lnTo>
                    <a:lnTo>
                      <a:pt x="16" y="380"/>
                    </a:lnTo>
                    <a:lnTo>
                      <a:pt x="14" y="389"/>
                    </a:lnTo>
                    <a:lnTo>
                      <a:pt x="12" y="396"/>
                    </a:lnTo>
                    <a:lnTo>
                      <a:pt x="7" y="413"/>
                    </a:lnTo>
                    <a:lnTo>
                      <a:pt x="7" y="413"/>
                    </a:lnTo>
                    <a:lnTo>
                      <a:pt x="3" y="423"/>
                    </a:lnTo>
                    <a:lnTo>
                      <a:pt x="1" y="436"/>
                    </a:lnTo>
                    <a:lnTo>
                      <a:pt x="0" y="449"/>
                    </a:lnTo>
                    <a:lnTo>
                      <a:pt x="0" y="460"/>
                    </a:lnTo>
                    <a:lnTo>
                      <a:pt x="0" y="460"/>
                    </a:lnTo>
                    <a:lnTo>
                      <a:pt x="1" y="467"/>
                    </a:lnTo>
                    <a:lnTo>
                      <a:pt x="5" y="474"/>
                    </a:lnTo>
                    <a:lnTo>
                      <a:pt x="14" y="485"/>
                    </a:lnTo>
                    <a:lnTo>
                      <a:pt x="25" y="498"/>
                    </a:lnTo>
                    <a:lnTo>
                      <a:pt x="34" y="508"/>
                    </a:lnTo>
                    <a:lnTo>
                      <a:pt x="34" y="508"/>
                    </a:lnTo>
                    <a:lnTo>
                      <a:pt x="39" y="519"/>
                    </a:lnTo>
                    <a:lnTo>
                      <a:pt x="47" y="532"/>
                    </a:lnTo>
                    <a:lnTo>
                      <a:pt x="58" y="561"/>
                    </a:lnTo>
                    <a:lnTo>
                      <a:pt x="63" y="575"/>
                    </a:lnTo>
                    <a:lnTo>
                      <a:pt x="70" y="588"/>
                    </a:lnTo>
                    <a:lnTo>
                      <a:pt x="79" y="597"/>
                    </a:lnTo>
                    <a:lnTo>
                      <a:pt x="90" y="606"/>
                    </a:lnTo>
                    <a:lnTo>
                      <a:pt x="90" y="606"/>
                    </a:lnTo>
                    <a:lnTo>
                      <a:pt x="108" y="615"/>
                    </a:lnTo>
                    <a:lnTo>
                      <a:pt x="128" y="624"/>
                    </a:lnTo>
                    <a:lnTo>
                      <a:pt x="137" y="628"/>
                    </a:lnTo>
                    <a:lnTo>
                      <a:pt x="148" y="630"/>
                    </a:lnTo>
                    <a:lnTo>
                      <a:pt x="159" y="630"/>
                    </a:lnTo>
                    <a:lnTo>
                      <a:pt x="168" y="628"/>
                    </a:lnTo>
                    <a:lnTo>
                      <a:pt x="168" y="628"/>
                    </a:lnTo>
                    <a:lnTo>
                      <a:pt x="190" y="621"/>
                    </a:lnTo>
                    <a:lnTo>
                      <a:pt x="213" y="617"/>
                    </a:lnTo>
                    <a:lnTo>
                      <a:pt x="213" y="617"/>
                    </a:lnTo>
                    <a:lnTo>
                      <a:pt x="222" y="615"/>
                    </a:lnTo>
                    <a:lnTo>
                      <a:pt x="230" y="615"/>
                    </a:lnTo>
                    <a:lnTo>
                      <a:pt x="230" y="615"/>
                    </a:lnTo>
                    <a:lnTo>
                      <a:pt x="237" y="617"/>
                    </a:lnTo>
                    <a:lnTo>
                      <a:pt x="244" y="621"/>
                    </a:lnTo>
                    <a:lnTo>
                      <a:pt x="244" y="621"/>
                    </a:lnTo>
                    <a:lnTo>
                      <a:pt x="251" y="622"/>
                    </a:lnTo>
                    <a:lnTo>
                      <a:pt x="259" y="622"/>
                    </a:lnTo>
                    <a:lnTo>
                      <a:pt x="271" y="619"/>
                    </a:lnTo>
                    <a:lnTo>
                      <a:pt x="295" y="610"/>
                    </a:lnTo>
                    <a:lnTo>
                      <a:pt x="295" y="610"/>
                    </a:lnTo>
                    <a:lnTo>
                      <a:pt x="307" y="606"/>
                    </a:lnTo>
                    <a:lnTo>
                      <a:pt x="318" y="606"/>
                    </a:lnTo>
                    <a:lnTo>
                      <a:pt x="318" y="606"/>
                    </a:lnTo>
                    <a:lnTo>
                      <a:pt x="324" y="606"/>
                    </a:lnTo>
                    <a:lnTo>
                      <a:pt x="327" y="608"/>
                    </a:lnTo>
                    <a:lnTo>
                      <a:pt x="335" y="613"/>
                    </a:lnTo>
                    <a:lnTo>
                      <a:pt x="335" y="613"/>
                    </a:lnTo>
                    <a:lnTo>
                      <a:pt x="351" y="626"/>
                    </a:lnTo>
                    <a:lnTo>
                      <a:pt x="360" y="631"/>
                    </a:lnTo>
                    <a:lnTo>
                      <a:pt x="369" y="635"/>
                    </a:lnTo>
                    <a:lnTo>
                      <a:pt x="369" y="635"/>
                    </a:lnTo>
                    <a:lnTo>
                      <a:pt x="376" y="637"/>
                    </a:lnTo>
                    <a:lnTo>
                      <a:pt x="382" y="641"/>
                    </a:lnTo>
                    <a:lnTo>
                      <a:pt x="387" y="646"/>
                    </a:lnTo>
                    <a:lnTo>
                      <a:pt x="392" y="651"/>
                    </a:lnTo>
                    <a:lnTo>
                      <a:pt x="398" y="662"/>
                    </a:lnTo>
                    <a:lnTo>
                      <a:pt x="401" y="677"/>
                    </a:lnTo>
                    <a:lnTo>
                      <a:pt x="401" y="691"/>
                    </a:lnTo>
                    <a:lnTo>
                      <a:pt x="400" y="706"/>
                    </a:lnTo>
                    <a:lnTo>
                      <a:pt x="394" y="735"/>
                    </a:lnTo>
                    <a:lnTo>
                      <a:pt x="394" y="735"/>
                    </a:lnTo>
                    <a:lnTo>
                      <a:pt x="392" y="747"/>
                    </a:lnTo>
                    <a:lnTo>
                      <a:pt x="394" y="762"/>
                    </a:lnTo>
                    <a:lnTo>
                      <a:pt x="400" y="776"/>
                    </a:lnTo>
                    <a:lnTo>
                      <a:pt x="407" y="789"/>
                    </a:lnTo>
                    <a:lnTo>
                      <a:pt x="407" y="789"/>
                    </a:lnTo>
                    <a:lnTo>
                      <a:pt x="427" y="809"/>
                    </a:lnTo>
                    <a:lnTo>
                      <a:pt x="436" y="820"/>
                    </a:lnTo>
                    <a:lnTo>
                      <a:pt x="445" y="831"/>
                    </a:lnTo>
                    <a:lnTo>
                      <a:pt x="445" y="831"/>
                    </a:lnTo>
                    <a:lnTo>
                      <a:pt x="450" y="845"/>
                    </a:lnTo>
                    <a:lnTo>
                      <a:pt x="456" y="859"/>
                    </a:lnTo>
                    <a:lnTo>
                      <a:pt x="456" y="859"/>
                    </a:lnTo>
                    <a:lnTo>
                      <a:pt x="456" y="874"/>
                    </a:lnTo>
                    <a:lnTo>
                      <a:pt x="456" y="874"/>
                    </a:lnTo>
                    <a:lnTo>
                      <a:pt x="456" y="887"/>
                    </a:lnTo>
                    <a:lnTo>
                      <a:pt x="454" y="897"/>
                    </a:lnTo>
                    <a:lnTo>
                      <a:pt x="454" y="908"/>
                    </a:lnTo>
                    <a:lnTo>
                      <a:pt x="454" y="914"/>
                    </a:lnTo>
                    <a:lnTo>
                      <a:pt x="458" y="919"/>
                    </a:lnTo>
                    <a:lnTo>
                      <a:pt x="458" y="919"/>
                    </a:lnTo>
                    <a:lnTo>
                      <a:pt x="463" y="928"/>
                    </a:lnTo>
                    <a:lnTo>
                      <a:pt x="463" y="939"/>
                    </a:lnTo>
                    <a:lnTo>
                      <a:pt x="461" y="952"/>
                    </a:lnTo>
                    <a:lnTo>
                      <a:pt x="458" y="963"/>
                    </a:lnTo>
                    <a:lnTo>
                      <a:pt x="447" y="984"/>
                    </a:lnTo>
                    <a:lnTo>
                      <a:pt x="443" y="995"/>
                    </a:lnTo>
                    <a:lnTo>
                      <a:pt x="440" y="1008"/>
                    </a:lnTo>
                    <a:lnTo>
                      <a:pt x="440" y="1008"/>
                    </a:lnTo>
                    <a:lnTo>
                      <a:pt x="436" y="1021"/>
                    </a:lnTo>
                    <a:lnTo>
                      <a:pt x="434" y="1037"/>
                    </a:lnTo>
                    <a:lnTo>
                      <a:pt x="434" y="1046"/>
                    </a:lnTo>
                    <a:lnTo>
                      <a:pt x="434" y="1053"/>
                    </a:lnTo>
                    <a:lnTo>
                      <a:pt x="436" y="1060"/>
                    </a:lnTo>
                    <a:lnTo>
                      <a:pt x="440" y="1066"/>
                    </a:lnTo>
                    <a:lnTo>
                      <a:pt x="440" y="1066"/>
                    </a:lnTo>
                    <a:lnTo>
                      <a:pt x="447" y="1073"/>
                    </a:lnTo>
                    <a:lnTo>
                      <a:pt x="452" y="1075"/>
                    </a:lnTo>
                    <a:lnTo>
                      <a:pt x="454" y="1078"/>
                    </a:lnTo>
                    <a:lnTo>
                      <a:pt x="454" y="1078"/>
                    </a:lnTo>
                    <a:lnTo>
                      <a:pt x="459" y="1086"/>
                    </a:lnTo>
                    <a:lnTo>
                      <a:pt x="461" y="1095"/>
                    </a:lnTo>
                    <a:lnTo>
                      <a:pt x="465" y="1109"/>
                    </a:lnTo>
                    <a:lnTo>
                      <a:pt x="465" y="1109"/>
                    </a:lnTo>
                    <a:lnTo>
                      <a:pt x="468" y="1122"/>
                    </a:lnTo>
                    <a:lnTo>
                      <a:pt x="470" y="1135"/>
                    </a:lnTo>
                    <a:lnTo>
                      <a:pt x="470" y="1135"/>
                    </a:lnTo>
                    <a:lnTo>
                      <a:pt x="474" y="1142"/>
                    </a:lnTo>
                    <a:lnTo>
                      <a:pt x="478" y="1149"/>
                    </a:lnTo>
                    <a:lnTo>
                      <a:pt x="481" y="1154"/>
                    </a:lnTo>
                    <a:lnTo>
                      <a:pt x="485" y="1163"/>
                    </a:lnTo>
                    <a:lnTo>
                      <a:pt x="485" y="1163"/>
                    </a:lnTo>
                    <a:lnTo>
                      <a:pt x="487" y="1183"/>
                    </a:lnTo>
                    <a:lnTo>
                      <a:pt x="487" y="1203"/>
                    </a:lnTo>
                    <a:lnTo>
                      <a:pt x="488" y="1225"/>
                    </a:lnTo>
                    <a:lnTo>
                      <a:pt x="490" y="1234"/>
                    </a:lnTo>
                    <a:lnTo>
                      <a:pt x="494" y="1245"/>
                    </a:lnTo>
                    <a:lnTo>
                      <a:pt x="494" y="1245"/>
                    </a:lnTo>
                    <a:lnTo>
                      <a:pt x="517" y="1290"/>
                    </a:lnTo>
                    <a:lnTo>
                      <a:pt x="517" y="1290"/>
                    </a:lnTo>
                    <a:lnTo>
                      <a:pt x="523" y="1303"/>
                    </a:lnTo>
                    <a:lnTo>
                      <a:pt x="526" y="1319"/>
                    </a:lnTo>
                    <a:lnTo>
                      <a:pt x="526" y="1319"/>
                    </a:lnTo>
                    <a:lnTo>
                      <a:pt x="526" y="1330"/>
                    </a:lnTo>
                    <a:lnTo>
                      <a:pt x="526" y="1343"/>
                    </a:lnTo>
                    <a:lnTo>
                      <a:pt x="525" y="1355"/>
                    </a:lnTo>
                    <a:lnTo>
                      <a:pt x="525" y="1366"/>
                    </a:lnTo>
                    <a:lnTo>
                      <a:pt x="525" y="1366"/>
                    </a:lnTo>
                    <a:lnTo>
                      <a:pt x="526" y="1373"/>
                    </a:lnTo>
                    <a:lnTo>
                      <a:pt x="530" y="1379"/>
                    </a:lnTo>
                    <a:lnTo>
                      <a:pt x="534" y="1384"/>
                    </a:lnTo>
                    <a:lnTo>
                      <a:pt x="539" y="1386"/>
                    </a:lnTo>
                    <a:lnTo>
                      <a:pt x="544" y="1386"/>
                    </a:lnTo>
                    <a:lnTo>
                      <a:pt x="550" y="1386"/>
                    </a:lnTo>
                    <a:lnTo>
                      <a:pt x="564" y="1382"/>
                    </a:lnTo>
                    <a:lnTo>
                      <a:pt x="564" y="1382"/>
                    </a:lnTo>
                    <a:lnTo>
                      <a:pt x="573" y="1379"/>
                    </a:lnTo>
                    <a:lnTo>
                      <a:pt x="582" y="1375"/>
                    </a:lnTo>
                    <a:lnTo>
                      <a:pt x="592" y="1375"/>
                    </a:lnTo>
                    <a:lnTo>
                      <a:pt x="602" y="1375"/>
                    </a:lnTo>
                    <a:lnTo>
                      <a:pt x="602" y="1375"/>
                    </a:lnTo>
                    <a:lnTo>
                      <a:pt x="619" y="1379"/>
                    </a:lnTo>
                    <a:lnTo>
                      <a:pt x="637" y="1379"/>
                    </a:lnTo>
                    <a:lnTo>
                      <a:pt x="646" y="1379"/>
                    </a:lnTo>
                    <a:lnTo>
                      <a:pt x="655" y="1377"/>
                    </a:lnTo>
                    <a:lnTo>
                      <a:pt x="664" y="1373"/>
                    </a:lnTo>
                    <a:lnTo>
                      <a:pt x="671" y="1370"/>
                    </a:lnTo>
                    <a:lnTo>
                      <a:pt x="671" y="1370"/>
                    </a:lnTo>
                    <a:lnTo>
                      <a:pt x="687" y="1355"/>
                    </a:lnTo>
                    <a:lnTo>
                      <a:pt x="702" y="1339"/>
                    </a:lnTo>
                    <a:lnTo>
                      <a:pt x="702" y="1339"/>
                    </a:lnTo>
                    <a:lnTo>
                      <a:pt x="706" y="1334"/>
                    </a:lnTo>
                    <a:lnTo>
                      <a:pt x="707" y="1328"/>
                    </a:lnTo>
                    <a:lnTo>
                      <a:pt x="713" y="1314"/>
                    </a:lnTo>
                    <a:lnTo>
                      <a:pt x="713" y="1314"/>
                    </a:lnTo>
                    <a:lnTo>
                      <a:pt x="716" y="1306"/>
                    </a:lnTo>
                    <a:lnTo>
                      <a:pt x="722" y="1299"/>
                    </a:lnTo>
                    <a:lnTo>
                      <a:pt x="735" y="1288"/>
                    </a:lnTo>
                    <a:lnTo>
                      <a:pt x="747" y="1276"/>
                    </a:lnTo>
                    <a:lnTo>
                      <a:pt x="751" y="1268"/>
                    </a:lnTo>
                    <a:lnTo>
                      <a:pt x="754" y="1261"/>
                    </a:lnTo>
                    <a:lnTo>
                      <a:pt x="754" y="1261"/>
                    </a:lnTo>
                    <a:lnTo>
                      <a:pt x="756" y="1252"/>
                    </a:lnTo>
                    <a:lnTo>
                      <a:pt x="758" y="1245"/>
                    </a:lnTo>
                    <a:lnTo>
                      <a:pt x="760" y="1229"/>
                    </a:lnTo>
                    <a:lnTo>
                      <a:pt x="760" y="1229"/>
                    </a:lnTo>
                    <a:lnTo>
                      <a:pt x="762" y="1221"/>
                    </a:lnTo>
                    <a:lnTo>
                      <a:pt x="765" y="1216"/>
                    </a:lnTo>
                    <a:lnTo>
                      <a:pt x="774" y="1209"/>
                    </a:lnTo>
                    <a:lnTo>
                      <a:pt x="783" y="1200"/>
                    </a:lnTo>
                    <a:lnTo>
                      <a:pt x="787" y="1196"/>
                    </a:lnTo>
                    <a:lnTo>
                      <a:pt x="789" y="1191"/>
                    </a:lnTo>
                    <a:lnTo>
                      <a:pt x="789" y="1191"/>
                    </a:lnTo>
                    <a:lnTo>
                      <a:pt x="794" y="1174"/>
                    </a:lnTo>
                    <a:lnTo>
                      <a:pt x="798" y="1156"/>
                    </a:lnTo>
                    <a:lnTo>
                      <a:pt x="800" y="1147"/>
                    </a:lnTo>
                    <a:lnTo>
                      <a:pt x="800" y="1138"/>
                    </a:lnTo>
                    <a:lnTo>
                      <a:pt x="796" y="1131"/>
                    </a:lnTo>
                    <a:lnTo>
                      <a:pt x="792" y="1124"/>
                    </a:lnTo>
                    <a:lnTo>
                      <a:pt x="792" y="1124"/>
                    </a:lnTo>
                    <a:lnTo>
                      <a:pt x="787" y="1120"/>
                    </a:lnTo>
                    <a:lnTo>
                      <a:pt x="783" y="1116"/>
                    </a:lnTo>
                    <a:lnTo>
                      <a:pt x="782" y="1111"/>
                    </a:lnTo>
                    <a:lnTo>
                      <a:pt x="783" y="1104"/>
                    </a:lnTo>
                    <a:lnTo>
                      <a:pt x="783" y="1104"/>
                    </a:lnTo>
                    <a:lnTo>
                      <a:pt x="787" y="1097"/>
                    </a:lnTo>
                    <a:lnTo>
                      <a:pt x="792" y="1089"/>
                    </a:lnTo>
                    <a:lnTo>
                      <a:pt x="807" y="1080"/>
                    </a:lnTo>
                    <a:lnTo>
                      <a:pt x="807" y="1080"/>
                    </a:lnTo>
                    <a:lnTo>
                      <a:pt x="818" y="1075"/>
                    </a:lnTo>
                    <a:lnTo>
                      <a:pt x="830" y="1069"/>
                    </a:lnTo>
                    <a:lnTo>
                      <a:pt x="841" y="1064"/>
                    </a:lnTo>
                    <a:lnTo>
                      <a:pt x="845" y="1060"/>
                    </a:lnTo>
                    <a:lnTo>
                      <a:pt x="850" y="1055"/>
                    </a:lnTo>
                    <a:lnTo>
                      <a:pt x="850" y="1055"/>
                    </a:lnTo>
                    <a:lnTo>
                      <a:pt x="856" y="1046"/>
                    </a:lnTo>
                    <a:lnTo>
                      <a:pt x="859" y="1035"/>
                    </a:lnTo>
                    <a:lnTo>
                      <a:pt x="863" y="1011"/>
                    </a:lnTo>
                    <a:lnTo>
                      <a:pt x="863" y="1011"/>
                    </a:lnTo>
                    <a:lnTo>
                      <a:pt x="867" y="999"/>
                    </a:lnTo>
                    <a:lnTo>
                      <a:pt x="870" y="988"/>
                    </a:lnTo>
                    <a:lnTo>
                      <a:pt x="872" y="975"/>
                    </a:lnTo>
                    <a:lnTo>
                      <a:pt x="874" y="963"/>
                    </a:lnTo>
                    <a:lnTo>
                      <a:pt x="874" y="963"/>
                    </a:lnTo>
                    <a:lnTo>
                      <a:pt x="874" y="948"/>
                    </a:lnTo>
                    <a:lnTo>
                      <a:pt x="874" y="934"/>
                    </a:lnTo>
                    <a:lnTo>
                      <a:pt x="870" y="919"/>
                    </a:lnTo>
                    <a:lnTo>
                      <a:pt x="867" y="907"/>
                    </a:lnTo>
                    <a:lnTo>
                      <a:pt x="867" y="907"/>
                    </a:lnTo>
                    <a:lnTo>
                      <a:pt x="859" y="883"/>
                    </a:lnTo>
                    <a:lnTo>
                      <a:pt x="852" y="859"/>
                    </a:lnTo>
                    <a:lnTo>
                      <a:pt x="852" y="859"/>
                    </a:lnTo>
                    <a:lnTo>
                      <a:pt x="847" y="849"/>
                    </a:lnTo>
                    <a:lnTo>
                      <a:pt x="845" y="838"/>
                    </a:lnTo>
                    <a:lnTo>
                      <a:pt x="845" y="838"/>
                    </a:lnTo>
                    <a:lnTo>
                      <a:pt x="847" y="829"/>
                    </a:lnTo>
                    <a:lnTo>
                      <a:pt x="847" y="820"/>
                    </a:lnTo>
                    <a:lnTo>
                      <a:pt x="850" y="811"/>
                    </a:lnTo>
                    <a:lnTo>
                      <a:pt x="854" y="802"/>
                    </a:lnTo>
                    <a:lnTo>
                      <a:pt x="854" y="802"/>
                    </a:lnTo>
                    <a:lnTo>
                      <a:pt x="858" y="796"/>
                    </a:lnTo>
                    <a:lnTo>
                      <a:pt x="861" y="793"/>
                    </a:lnTo>
                    <a:lnTo>
                      <a:pt x="868" y="785"/>
                    </a:lnTo>
                    <a:lnTo>
                      <a:pt x="868" y="785"/>
                    </a:lnTo>
                    <a:lnTo>
                      <a:pt x="872" y="778"/>
                    </a:lnTo>
                    <a:lnTo>
                      <a:pt x="876" y="769"/>
                    </a:lnTo>
                    <a:lnTo>
                      <a:pt x="876" y="769"/>
                    </a:lnTo>
                    <a:lnTo>
                      <a:pt x="881" y="762"/>
                    </a:lnTo>
                    <a:lnTo>
                      <a:pt x="890" y="755"/>
                    </a:lnTo>
                    <a:lnTo>
                      <a:pt x="899" y="747"/>
                    </a:lnTo>
                    <a:lnTo>
                      <a:pt x="906" y="740"/>
                    </a:lnTo>
                    <a:lnTo>
                      <a:pt x="906" y="740"/>
                    </a:lnTo>
                    <a:lnTo>
                      <a:pt x="925" y="720"/>
                    </a:lnTo>
                    <a:lnTo>
                      <a:pt x="941" y="697"/>
                    </a:lnTo>
                    <a:lnTo>
                      <a:pt x="941" y="697"/>
                    </a:lnTo>
                    <a:lnTo>
                      <a:pt x="944" y="688"/>
                    </a:lnTo>
                    <a:lnTo>
                      <a:pt x="950" y="679"/>
                    </a:lnTo>
                    <a:lnTo>
                      <a:pt x="950" y="679"/>
                    </a:lnTo>
                    <a:lnTo>
                      <a:pt x="954" y="673"/>
                    </a:lnTo>
                    <a:lnTo>
                      <a:pt x="961" y="668"/>
                    </a:lnTo>
                    <a:lnTo>
                      <a:pt x="973" y="657"/>
                    </a:lnTo>
                    <a:lnTo>
                      <a:pt x="986" y="648"/>
                    </a:lnTo>
                    <a:lnTo>
                      <a:pt x="997" y="635"/>
                    </a:lnTo>
                    <a:lnTo>
                      <a:pt x="997" y="635"/>
                    </a:lnTo>
                    <a:lnTo>
                      <a:pt x="1002" y="630"/>
                    </a:lnTo>
                    <a:lnTo>
                      <a:pt x="1006" y="622"/>
                    </a:lnTo>
                    <a:lnTo>
                      <a:pt x="1006" y="615"/>
                    </a:lnTo>
                    <a:lnTo>
                      <a:pt x="1006" y="608"/>
                    </a:lnTo>
                    <a:lnTo>
                      <a:pt x="1006" y="608"/>
                    </a:lnTo>
                    <a:lnTo>
                      <a:pt x="1006" y="597"/>
                    </a:lnTo>
                    <a:lnTo>
                      <a:pt x="1010" y="588"/>
                    </a:lnTo>
                    <a:lnTo>
                      <a:pt x="1011" y="579"/>
                    </a:lnTo>
                    <a:lnTo>
                      <a:pt x="1017" y="570"/>
                    </a:lnTo>
                    <a:lnTo>
                      <a:pt x="1017" y="570"/>
                    </a:lnTo>
                    <a:lnTo>
                      <a:pt x="1026" y="555"/>
                    </a:lnTo>
                    <a:lnTo>
                      <a:pt x="1033" y="543"/>
                    </a:lnTo>
                    <a:lnTo>
                      <a:pt x="1033" y="543"/>
                    </a:lnTo>
                    <a:lnTo>
                      <a:pt x="1039" y="532"/>
                    </a:lnTo>
                    <a:lnTo>
                      <a:pt x="1042" y="521"/>
                    </a:lnTo>
                    <a:lnTo>
                      <a:pt x="1042" y="521"/>
                    </a:lnTo>
                    <a:lnTo>
                      <a:pt x="1048" y="507"/>
                    </a:lnTo>
                    <a:lnTo>
                      <a:pt x="1049" y="499"/>
                    </a:lnTo>
                    <a:lnTo>
                      <a:pt x="1049" y="496"/>
                    </a:lnTo>
                    <a:lnTo>
                      <a:pt x="1048" y="492"/>
                    </a:lnTo>
                    <a:lnTo>
                      <a:pt x="1048" y="492"/>
                    </a:lnTo>
                    <a:lnTo>
                      <a:pt x="1044" y="489"/>
                    </a:lnTo>
                    <a:lnTo>
                      <a:pt x="1040" y="489"/>
                    </a:lnTo>
                    <a:lnTo>
                      <a:pt x="1035" y="490"/>
                    </a:lnTo>
                    <a:lnTo>
                      <a:pt x="1031" y="492"/>
                    </a:lnTo>
                    <a:lnTo>
                      <a:pt x="1031" y="492"/>
                    </a:lnTo>
                    <a:lnTo>
                      <a:pt x="1021" y="499"/>
                    </a:lnTo>
                    <a:lnTo>
                      <a:pt x="1017" y="501"/>
                    </a:lnTo>
                    <a:lnTo>
                      <a:pt x="1010" y="501"/>
                    </a:lnTo>
                    <a:lnTo>
                      <a:pt x="1010" y="501"/>
                    </a:lnTo>
                    <a:lnTo>
                      <a:pt x="1002" y="501"/>
                    </a:lnTo>
                    <a:lnTo>
                      <a:pt x="995" y="503"/>
                    </a:lnTo>
                    <a:lnTo>
                      <a:pt x="995" y="503"/>
                    </a:lnTo>
                    <a:lnTo>
                      <a:pt x="990" y="507"/>
                    </a:lnTo>
                    <a:lnTo>
                      <a:pt x="986" y="510"/>
                    </a:lnTo>
                    <a:lnTo>
                      <a:pt x="986" y="510"/>
                    </a:lnTo>
                    <a:lnTo>
                      <a:pt x="979" y="514"/>
                    </a:lnTo>
                    <a:lnTo>
                      <a:pt x="970" y="514"/>
                    </a:lnTo>
                    <a:lnTo>
                      <a:pt x="954" y="512"/>
                    </a:lnTo>
                    <a:lnTo>
                      <a:pt x="954" y="512"/>
                    </a:lnTo>
                    <a:lnTo>
                      <a:pt x="944" y="512"/>
                    </a:lnTo>
                    <a:lnTo>
                      <a:pt x="939" y="512"/>
                    </a:lnTo>
                    <a:lnTo>
                      <a:pt x="934" y="512"/>
                    </a:lnTo>
                    <a:lnTo>
                      <a:pt x="934" y="512"/>
                    </a:lnTo>
                    <a:lnTo>
                      <a:pt x="930" y="508"/>
                    </a:lnTo>
                    <a:lnTo>
                      <a:pt x="926" y="505"/>
                    </a:lnTo>
                    <a:lnTo>
                      <a:pt x="923" y="494"/>
                    </a:lnTo>
                    <a:lnTo>
                      <a:pt x="923" y="494"/>
                    </a:lnTo>
                    <a:lnTo>
                      <a:pt x="919" y="487"/>
                    </a:lnTo>
                    <a:lnTo>
                      <a:pt x="916" y="479"/>
                    </a:lnTo>
                    <a:lnTo>
                      <a:pt x="905" y="467"/>
                    </a:lnTo>
                    <a:lnTo>
                      <a:pt x="894" y="456"/>
                    </a:lnTo>
                    <a:lnTo>
                      <a:pt x="885" y="441"/>
                    </a:lnTo>
                    <a:lnTo>
                      <a:pt x="885" y="441"/>
                    </a:lnTo>
                    <a:lnTo>
                      <a:pt x="876" y="425"/>
                    </a:lnTo>
                    <a:lnTo>
                      <a:pt x="865" y="409"/>
                    </a:lnTo>
                    <a:lnTo>
                      <a:pt x="856" y="391"/>
                    </a:lnTo>
                    <a:lnTo>
                      <a:pt x="849" y="373"/>
                    </a:lnTo>
                    <a:lnTo>
                      <a:pt x="849" y="373"/>
                    </a:lnTo>
                    <a:lnTo>
                      <a:pt x="845" y="351"/>
                    </a:lnTo>
                    <a:lnTo>
                      <a:pt x="841" y="342"/>
                    </a:lnTo>
                    <a:lnTo>
                      <a:pt x="838" y="331"/>
                    </a:lnTo>
                    <a:lnTo>
                      <a:pt x="838" y="331"/>
                    </a:lnTo>
                    <a:lnTo>
                      <a:pt x="829" y="315"/>
                    </a:lnTo>
                    <a:lnTo>
                      <a:pt x="818" y="300"/>
                    </a:lnTo>
                    <a:lnTo>
                      <a:pt x="809" y="286"/>
                    </a:lnTo>
                    <a:lnTo>
                      <a:pt x="802" y="270"/>
                    </a:lnTo>
                    <a:lnTo>
                      <a:pt x="802" y="270"/>
                    </a:lnTo>
                    <a:lnTo>
                      <a:pt x="800" y="261"/>
                    </a:lnTo>
                    <a:lnTo>
                      <a:pt x="800" y="252"/>
                    </a:lnTo>
                    <a:lnTo>
                      <a:pt x="800" y="244"/>
                    </a:lnTo>
                    <a:lnTo>
                      <a:pt x="798" y="235"/>
                    </a:lnTo>
                    <a:lnTo>
                      <a:pt x="798" y="235"/>
                    </a:lnTo>
                    <a:lnTo>
                      <a:pt x="789" y="221"/>
                    </a:lnTo>
                    <a:lnTo>
                      <a:pt x="780" y="204"/>
                    </a:lnTo>
                    <a:lnTo>
                      <a:pt x="780" y="204"/>
                    </a:lnTo>
                    <a:lnTo>
                      <a:pt x="769" y="188"/>
                    </a:lnTo>
                    <a:lnTo>
                      <a:pt x="762" y="179"/>
                    </a:lnTo>
                    <a:lnTo>
                      <a:pt x="762" y="176"/>
                    </a:lnTo>
                    <a:lnTo>
                      <a:pt x="760" y="172"/>
                    </a:lnTo>
                    <a:lnTo>
                      <a:pt x="760" y="172"/>
                    </a:lnTo>
                    <a:lnTo>
                      <a:pt x="763" y="168"/>
                    </a:lnTo>
                    <a:lnTo>
                      <a:pt x="763" y="168"/>
                    </a:lnTo>
                    <a:lnTo>
                      <a:pt x="754" y="156"/>
                    </a:lnTo>
                    <a:lnTo>
                      <a:pt x="745" y="141"/>
                    </a:lnTo>
                    <a:lnTo>
                      <a:pt x="742" y="128"/>
                    </a:lnTo>
                    <a:lnTo>
                      <a:pt x="740" y="121"/>
                    </a:lnTo>
                    <a:lnTo>
                      <a:pt x="742" y="116"/>
                    </a:lnTo>
                    <a:lnTo>
                      <a:pt x="742" y="116"/>
                    </a:lnTo>
                    <a:close/>
                  </a:path>
                </a:pathLst>
              </a:custGeom>
              <a:solidFill>
                <a:srgbClr val="66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09600" eaLnBrk="0" fontAlgn="base" hangingPunct="0">
                  <a:spcBef>
                    <a:spcPct val="0"/>
                  </a:spcBef>
                  <a:spcAft>
                    <a:spcPct val="0"/>
                  </a:spcAft>
                  <a:defRPr/>
                </a:pPr>
                <a:endParaRPr lang="fr-FR" sz="2400">
                  <a:solidFill>
                    <a:srgbClr val="737572"/>
                  </a:solidFill>
                  <a:latin typeface="Calibri" pitchFamily="34" charset="0"/>
                  <a:ea typeface="ＭＳ Ｐゴシック" pitchFamily="34" charset="-128"/>
                </a:endParaRPr>
              </a:p>
            </p:txBody>
          </p:sp>
        </p:grpSp>
      </p:grpSp>
      <p:pic>
        <p:nvPicPr>
          <p:cNvPr id="3" name="Imagen 2">
            <a:extLst>
              <a:ext uri="{FF2B5EF4-FFF2-40B4-BE49-F238E27FC236}">
                <a16:creationId xmlns:a16="http://schemas.microsoft.com/office/drawing/2014/main" id="{8C9B7A31-DF43-4842-9B5F-1B684E87FEA3}"/>
              </a:ext>
            </a:extLst>
          </p:cNvPr>
          <p:cNvPicPr>
            <a:picLocks noChangeAspect="1"/>
          </p:cNvPicPr>
          <p:nvPr/>
        </p:nvPicPr>
        <p:blipFill>
          <a:blip r:embed="rId3"/>
          <a:stretch>
            <a:fillRect/>
          </a:stretch>
        </p:blipFill>
        <p:spPr>
          <a:xfrm>
            <a:off x="7297016" y="6235164"/>
            <a:ext cx="2402032" cy="585267"/>
          </a:xfrm>
          <a:prstGeom prst="rect">
            <a:avLst/>
          </a:prstGeom>
        </p:spPr>
      </p:pic>
    </p:spTree>
    <p:extLst>
      <p:ext uri="{BB962C8B-B14F-4D97-AF65-F5344CB8AC3E}">
        <p14:creationId xmlns:p14="http://schemas.microsoft.com/office/powerpoint/2010/main" val="2014375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1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78"/>
          <p:cNvSpPr>
            <a:spLocks noEditPoints="1"/>
          </p:cNvSpPr>
          <p:nvPr/>
        </p:nvSpPr>
        <p:spPr bwMode="auto">
          <a:xfrm>
            <a:off x="1629508" y="2496100"/>
            <a:ext cx="457994" cy="446882"/>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34286" tIns="17143" rIns="34286" bIns="17143"/>
          <a:lstStyle/>
          <a:p>
            <a:pPr defTabSz="609600" eaLnBrk="0" fontAlgn="base" hangingPunct="0">
              <a:spcBef>
                <a:spcPct val="0"/>
              </a:spcBef>
              <a:spcAft>
                <a:spcPct val="0"/>
              </a:spcAft>
              <a:defRPr/>
            </a:pPr>
            <a:endParaRPr lang="es-ES" sz="2400">
              <a:solidFill>
                <a:srgbClr val="737572"/>
              </a:solidFill>
              <a:latin typeface="Calibri" pitchFamily="34" charset="0"/>
              <a:ea typeface="ＭＳ Ｐゴシック" pitchFamily="34" charset="-128"/>
            </a:endParaRPr>
          </a:p>
        </p:txBody>
      </p:sp>
      <p:sp>
        <p:nvSpPr>
          <p:cNvPr id="12" name="TextBox 19">
            <a:extLst>
              <a:ext uri="{FF2B5EF4-FFF2-40B4-BE49-F238E27FC236}">
                <a16:creationId xmlns:a16="http://schemas.microsoft.com/office/drawing/2014/main" id="{9E6BFCA8-1B9E-4389-A2CE-F2FB16D52FC7}"/>
              </a:ext>
            </a:extLst>
          </p:cNvPr>
          <p:cNvSpPr txBox="1">
            <a:spLocks noChangeArrowheads="1"/>
          </p:cNvSpPr>
          <p:nvPr/>
        </p:nvSpPr>
        <p:spPr bwMode="auto">
          <a:xfrm>
            <a:off x="2480469" y="125843"/>
            <a:ext cx="8154874" cy="830997"/>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defTabSz="609600" eaLnBrk="1" fontAlgn="base" hangingPunct="1">
              <a:spcBef>
                <a:spcPct val="0"/>
              </a:spcBef>
              <a:spcAft>
                <a:spcPct val="0"/>
              </a:spcAft>
              <a:buNone/>
              <a:defRPr/>
            </a:pPr>
            <a:r>
              <a:rPr lang="en-US" altLang="es-ES" sz="24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a16="http://schemas.microsoft.com/office/drawing/2014/main" id="{B56E3256-0C30-4431-822C-0CBE9EDC37E5}"/>
              </a:ext>
            </a:extLst>
          </p:cNvPr>
          <p:cNvSpPr>
            <a:spLocks noChangeArrowheads="1"/>
          </p:cNvSpPr>
          <p:nvPr/>
        </p:nvSpPr>
        <p:spPr bwMode="auto">
          <a:xfrm>
            <a:off x="2261508" y="125843"/>
            <a:ext cx="84931" cy="667300"/>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1EA185"/>
              </a:solidFill>
            </a:endParaRPr>
          </a:p>
        </p:txBody>
      </p:sp>
      <p:pic>
        <p:nvPicPr>
          <p:cNvPr id="3" name="Imagen 2">
            <a:extLst>
              <a:ext uri="{FF2B5EF4-FFF2-40B4-BE49-F238E27FC236}">
                <a16:creationId xmlns:a16="http://schemas.microsoft.com/office/drawing/2014/main" id="{382E7340-3776-4A83-94C7-63A216DFB036}"/>
              </a:ext>
            </a:extLst>
          </p:cNvPr>
          <p:cNvPicPr>
            <a:picLocks noChangeAspect="1"/>
          </p:cNvPicPr>
          <p:nvPr/>
        </p:nvPicPr>
        <p:blipFill>
          <a:blip r:embed="rId2"/>
          <a:stretch>
            <a:fillRect/>
          </a:stretch>
        </p:blipFill>
        <p:spPr>
          <a:xfrm>
            <a:off x="3521521" y="1372278"/>
            <a:ext cx="5361641" cy="1123822"/>
          </a:xfrm>
          <a:prstGeom prst="rect">
            <a:avLst/>
          </a:prstGeom>
        </p:spPr>
      </p:pic>
      <p:sp>
        <p:nvSpPr>
          <p:cNvPr id="17" name="CuadroTexto 16">
            <a:extLst>
              <a:ext uri="{FF2B5EF4-FFF2-40B4-BE49-F238E27FC236}">
                <a16:creationId xmlns:a16="http://schemas.microsoft.com/office/drawing/2014/main" id="{39F0F18B-4650-4EFF-8B4B-6F48EE1A110C}"/>
              </a:ext>
            </a:extLst>
          </p:cNvPr>
          <p:cNvSpPr txBox="1"/>
          <p:nvPr/>
        </p:nvSpPr>
        <p:spPr>
          <a:xfrm>
            <a:off x="2261508" y="1049112"/>
            <a:ext cx="1490152" cy="369332"/>
          </a:xfrm>
          <a:prstGeom prst="rect">
            <a:avLst/>
          </a:prstGeom>
          <a:noFill/>
        </p:spPr>
        <p:txBody>
          <a:bodyPr wrap="none" rtlCol="0">
            <a:spAutoFit/>
          </a:bodyPr>
          <a:lstStyle/>
          <a:p>
            <a:pPr defTabSz="609600" eaLnBrk="0" fontAlgn="base" hangingPunct="0">
              <a:spcBef>
                <a:spcPct val="0"/>
              </a:spcBef>
              <a:spcAft>
                <a:spcPct val="0"/>
              </a:spcAft>
              <a:defRPr/>
            </a:pPr>
            <a:r>
              <a:rPr lang="es-ES" b="1" dirty="0">
                <a:solidFill>
                  <a:srgbClr val="BB3830"/>
                </a:solidFill>
                <a:latin typeface="Roboto Regular"/>
                <a:ea typeface="ＭＳ Ｐゴシック" pitchFamily="34" charset="-128"/>
              </a:rPr>
              <a:t>REQUISITOS</a:t>
            </a:r>
          </a:p>
        </p:txBody>
      </p:sp>
      <p:sp>
        <p:nvSpPr>
          <p:cNvPr id="15" name="Title 20">
            <a:extLst>
              <a:ext uri="{FF2B5EF4-FFF2-40B4-BE49-F238E27FC236}">
                <a16:creationId xmlns:a16="http://schemas.microsoft.com/office/drawing/2014/main" id="{7233E6B3-27CB-49E6-97A8-3237B8338EA3}"/>
              </a:ext>
            </a:extLst>
          </p:cNvPr>
          <p:cNvSpPr txBox="1">
            <a:spLocks/>
          </p:cNvSpPr>
          <p:nvPr/>
        </p:nvSpPr>
        <p:spPr bwMode="auto">
          <a:xfrm>
            <a:off x="2221803" y="2597337"/>
            <a:ext cx="7961077" cy="31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86" tIns="17143" rIns="34286" bIns="17143"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defTabSz="228600" eaLnBrk="0" fontAlgn="base" hangingPunct="0">
              <a:spcAft>
                <a:spcPct val="0"/>
              </a:spcAft>
              <a:buNone/>
              <a:defRPr/>
            </a:pPr>
            <a:r>
              <a:rPr lang="es-ES" altLang="es-ES" sz="1500" b="1" dirty="0">
                <a:solidFill>
                  <a:srgbClr val="737572"/>
                </a:solidFill>
                <a:latin typeface="Roboto Regular"/>
              </a:rPr>
              <a:t>ESPECÍFICOS</a:t>
            </a:r>
          </a:p>
          <a:p>
            <a:pPr defTabSz="228600" eaLnBrk="0" fontAlgn="base" hangingPunct="0">
              <a:spcAft>
                <a:spcPct val="0"/>
              </a:spcAft>
              <a:buNone/>
              <a:defRPr/>
            </a:pPr>
            <a:endParaRPr lang="es-ES" altLang="es-ES" sz="1500" dirty="0">
              <a:solidFill>
                <a:srgbClr val="737572"/>
              </a:solidFill>
              <a:latin typeface="Roboto Regular"/>
            </a:endParaRPr>
          </a:p>
          <a:p>
            <a:pPr defTabSz="228600" eaLnBrk="0" fontAlgn="base" hangingPunct="0">
              <a:spcAft>
                <a:spcPct val="0"/>
              </a:spcAft>
              <a:buNone/>
              <a:defRPr/>
            </a:pPr>
            <a:r>
              <a:rPr lang="es-ES" altLang="es-ES" sz="1500" dirty="0">
                <a:solidFill>
                  <a:srgbClr val="737572"/>
                </a:solidFill>
                <a:latin typeface="Roboto Regular"/>
              </a:rPr>
              <a:t>Quienes participen en esta convocatoria deberán cumplir con los </a:t>
            </a:r>
            <a:r>
              <a:rPr lang="es-ES" altLang="es-ES" sz="1500" b="1" dirty="0">
                <a:solidFill>
                  <a:srgbClr val="737572"/>
                </a:solidFill>
                <a:latin typeface="Roboto Regular"/>
              </a:rPr>
              <a:t>requisitos específicos de cada plaza solicitada</a:t>
            </a:r>
            <a:r>
              <a:rPr lang="es-ES" altLang="es-ES" sz="1500" dirty="0">
                <a:solidFill>
                  <a:srgbClr val="737572"/>
                </a:solidFill>
                <a:latin typeface="Roboto Regular"/>
              </a:rPr>
              <a:t>, tanto en el momento de realizar la solicitud como durante la realización de la estancia, de acuerdo con lo establecido por la universidad de destino en lo referente a:</a:t>
            </a:r>
          </a:p>
          <a:p>
            <a:pPr defTabSz="228600" eaLnBrk="0" fontAlgn="base" hangingPunct="0">
              <a:spcAft>
                <a:spcPct val="0"/>
              </a:spcAft>
              <a:buNone/>
              <a:defRPr/>
            </a:pPr>
            <a:endParaRPr lang="es-ES" altLang="es-ES" sz="1500" dirty="0">
              <a:solidFill>
                <a:srgbClr val="737572"/>
              </a:solidFill>
              <a:latin typeface="Roboto Regular"/>
            </a:endParaRPr>
          </a:p>
          <a:p>
            <a:pPr marL="588600" indent="-228600" defTabSz="228600" eaLnBrk="0" fontAlgn="base" hangingPunct="0">
              <a:spcAft>
                <a:spcPct val="0"/>
              </a:spcAft>
              <a:buFont typeface="Wingdings" panose="05000000000000000000" pitchFamily="2" charset="2"/>
              <a:buChar char="§"/>
              <a:defRPr/>
            </a:pPr>
            <a:r>
              <a:rPr lang="es-ES" altLang="es-ES" sz="1500" dirty="0">
                <a:solidFill>
                  <a:srgbClr val="737572"/>
                </a:solidFill>
                <a:latin typeface="Roboto Regular"/>
              </a:rPr>
              <a:t>Perfil académico: adscripción de plazas a titulaciones o áreas de estudio específicas.</a:t>
            </a:r>
          </a:p>
          <a:p>
            <a:pPr marL="588600" indent="-228600" defTabSz="228600" eaLnBrk="0" fontAlgn="base" hangingPunct="0">
              <a:spcAft>
                <a:spcPct val="0"/>
              </a:spcAft>
              <a:buFont typeface="Wingdings" panose="05000000000000000000" pitchFamily="2" charset="2"/>
              <a:buChar char="§"/>
              <a:defRPr/>
            </a:pPr>
            <a:r>
              <a:rPr lang="es-ES" altLang="es-ES" sz="1500" dirty="0">
                <a:solidFill>
                  <a:srgbClr val="737572"/>
                </a:solidFill>
                <a:latin typeface="Roboto Regular"/>
              </a:rPr>
              <a:t>Rendimiento académico: requerimiento mínimo de nota media de expediente (sin aplicar ningún tipo de coeficiente corrector).</a:t>
            </a:r>
          </a:p>
          <a:p>
            <a:pPr marL="588600" indent="-228600" defTabSz="228600" eaLnBrk="0" fontAlgn="base" hangingPunct="0">
              <a:spcAft>
                <a:spcPct val="0"/>
              </a:spcAft>
              <a:buFont typeface="Wingdings" panose="05000000000000000000" pitchFamily="2" charset="2"/>
              <a:buChar char="§"/>
              <a:defRPr/>
            </a:pPr>
            <a:r>
              <a:rPr lang="es-ES" altLang="es-ES" sz="1500" dirty="0">
                <a:solidFill>
                  <a:srgbClr val="737572"/>
                </a:solidFill>
                <a:latin typeface="Roboto Regular"/>
              </a:rPr>
              <a:t>Mínimo de créditos superados en el momento de presentar la solicitud.</a:t>
            </a:r>
          </a:p>
          <a:p>
            <a:pPr marL="588600" indent="-228600" defTabSz="228600" eaLnBrk="0" fontAlgn="base" hangingPunct="0">
              <a:spcAft>
                <a:spcPct val="0"/>
              </a:spcAft>
              <a:buFont typeface="Wingdings" panose="05000000000000000000" pitchFamily="2" charset="2"/>
              <a:buChar char="§"/>
              <a:defRPr/>
            </a:pPr>
            <a:r>
              <a:rPr lang="es-ES" altLang="es-ES" sz="1500" dirty="0">
                <a:solidFill>
                  <a:srgbClr val="737572"/>
                </a:solidFill>
                <a:latin typeface="Roboto Regular"/>
              </a:rPr>
              <a:t>Requisitos lingüísticos</a:t>
            </a:r>
          </a:p>
        </p:txBody>
      </p:sp>
      <p:pic>
        <p:nvPicPr>
          <p:cNvPr id="2" name="Imagen 1">
            <a:extLst>
              <a:ext uri="{FF2B5EF4-FFF2-40B4-BE49-F238E27FC236}">
                <a16:creationId xmlns:a16="http://schemas.microsoft.com/office/drawing/2014/main" id="{77D902E1-76F3-46AF-9D6E-70B4597D8BE7}"/>
              </a:ext>
            </a:extLst>
          </p:cNvPr>
          <p:cNvPicPr>
            <a:picLocks noChangeAspect="1"/>
          </p:cNvPicPr>
          <p:nvPr/>
        </p:nvPicPr>
        <p:blipFill>
          <a:blip r:embed="rId3"/>
          <a:stretch>
            <a:fillRect/>
          </a:stretch>
        </p:blipFill>
        <p:spPr>
          <a:xfrm>
            <a:off x="7198569" y="6272734"/>
            <a:ext cx="2402032" cy="585267"/>
          </a:xfrm>
          <a:prstGeom prst="rect">
            <a:avLst/>
          </a:prstGeom>
        </p:spPr>
      </p:pic>
    </p:spTree>
    <p:extLst>
      <p:ext uri="{BB962C8B-B14F-4D97-AF65-F5344CB8AC3E}">
        <p14:creationId xmlns:p14="http://schemas.microsoft.com/office/powerpoint/2010/main" val="10852225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2"/>
                                        </p:tgtEl>
                                        <p:attrNameLst>
                                          <p:attrName>style.visibility</p:attrName>
                                        </p:attrNameLst>
                                      </p:cBhvr>
                                      <p:to>
                                        <p:strVal val="visible"/>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autoUpdateAnimBg="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2480469" y="2055281"/>
            <a:ext cx="7702550" cy="308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6" tIns="17143" rIns="34286" bIns="17143"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defTabSz="228600" eaLnBrk="0" fontAlgn="base" hangingPunct="0">
              <a:spcAft>
                <a:spcPct val="0"/>
              </a:spcAft>
              <a:buNone/>
              <a:defRPr/>
            </a:pPr>
            <a:r>
              <a:rPr lang="es-ES" altLang="es-ES" sz="1500" dirty="0">
                <a:solidFill>
                  <a:srgbClr val="737572"/>
                </a:solidFill>
                <a:latin typeface="Roboto Regular"/>
              </a:rPr>
              <a:t>La convocatoria está prevista para </a:t>
            </a:r>
            <a:r>
              <a:rPr lang="es-ES" altLang="es-ES" sz="1500" dirty="0">
                <a:solidFill>
                  <a:srgbClr val="FF0066"/>
                </a:solidFill>
                <a:latin typeface="Roboto Regular"/>
              </a:rPr>
              <a:t>diciembre</a:t>
            </a:r>
            <a:r>
              <a:rPr lang="es-ES" altLang="es-ES" sz="1500" dirty="0">
                <a:solidFill>
                  <a:srgbClr val="737572"/>
                </a:solidFill>
                <a:latin typeface="Roboto Regular"/>
              </a:rPr>
              <a:t>.</a:t>
            </a:r>
          </a:p>
          <a:p>
            <a:pPr defTabSz="228600" eaLnBrk="0" fontAlgn="base" hangingPunct="0">
              <a:spcAft>
                <a:spcPct val="0"/>
              </a:spcAft>
              <a:buNone/>
              <a:defRPr/>
            </a:pPr>
            <a:endParaRPr lang="es-ES" altLang="es-ES" sz="1500" b="1" dirty="0">
              <a:solidFill>
                <a:srgbClr val="737572"/>
              </a:solidFill>
              <a:latin typeface="Roboto Regular"/>
            </a:endParaRPr>
          </a:p>
          <a:p>
            <a:pPr defTabSz="228600" eaLnBrk="0" fontAlgn="base" hangingPunct="0">
              <a:spcAft>
                <a:spcPct val="0"/>
              </a:spcAft>
              <a:buNone/>
              <a:defRPr/>
            </a:pPr>
            <a:r>
              <a:rPr lang="es-ES" altLang="es-ES" sz="1500" dirty="0">
                <a:solidFill>
                  <a:srgbClr val="737572"/>
                </a:solidFill>
                <a:latin typeface="Roboto Regular"/>
              </a:rPr>
              <a:t>La solicitud se realiza a través de </a:t>
            </a:r>
            <a:r>
              <a:rPr lang="es-ES" altLang="es-ES" sz="1500" dirty="0">
                <a:solidFill>
                  <a:srgbClr val="FF0066"/>
                </a:solidFill>
                <a:latin typeface="Roboto Regular"/>
              </a:rPr>
              <a:t>«Acceso Identificado» (Portal de Programas de Intercambio)</a:t>
            </a:r>
            <a:r>
              <a:rPr lang="es-ES" altLang="es-ES" sz="1500" dirty="0">
                <a:solidFill>
                  <a:srgbClr val="737572"/>
                </a:solidFill>
                <a:latin typeface="Roboto Regular"/>
              </a:rPr>
              <a:t>. Puedes modificar tu solicitud hasta el día final de plazo, teniendo en cuenta que la última versión guardada en el sistema será la que se tenga en cuenta.</a:t>
            </a:r>
          </a:p>
          <a:p>
            <a:pPr defTabSz="228600" eaLnBrk="0" fontAlgn="base" hangingPunct="0">
              <a:spcAft>
                <a:spcPct val="0"/>
              </a:spcAft>
              <a:buNone/>
              <a:defRPr/>
            </a:pPr>
            <a:endParaRPr lang="es-ES" altLang="es-ES" sz="1500" dirty="0">
              <a:solidFill>
                <a:srgbClr val="737572"/>
              </a:solidFill>
              <a:latin typeface="Roboto Regular"/>
            </a:endParaRPr>
          </a:p>
          <a:p>
            <a:pPr defTabSz="228600" eaLnBrk="0" fontAlgn="base" hangingPunct="0">
              <a:spcAft>
                <a:spcPct val="0"/>
              </a:spcAft>
              <a:buNone/>
              <a:defRPr/>
            </a:pPr>
            <a:r>
              <a:rPr lang="es-ES" altLang="es-ES" sz="1500" dirty="0">
                <a:solidFill>
                  <a:srgbClr val="737572"/>
                </a:solidFill>
                <a:latin typeface="Roboto Regular"/>
              </a:rPr>
              <a:t>Puedes elegir hasta </a:t>
            </a:r>
            <a:r>
              <a:rPr lang="es-ES" altLang="es-ES" sz="1500" dirty="0">
                <a:solidFill>
                  <a:srgbClr val="FF0066"/>
                </a:solidFill>
                <a:latin typeface="Roboto Regular"/>
              </a:rPr>
              <a:t>10 destinos de Erasmus y hasta 10 destinos Programa Propio (luego en la adjudicación hay que elegir uno u otro)</a:t>
            </a:r>
            <a:r>
              <a:rPr lang="es-ES" altLang="es-ES" sz="1500" dirty="0">
                <a:solidFill>
                  <a:srgbClr val="737572"/>
                </a:solidFill>
                <a:latin typeface="Roboto Regular"/>
              </a:rPr>
              <a:t>. El </a:t>
            </a:r>
            <a:r>
              <a:rPr lang="es-ES" altLang="es-ES" sz="1500" dirty="0">
                <a:solidFill>
                  <a:srgbClr val="FF0066"/>
                </a:solidFill>
                <a:latin typeface="Roboto Regular"/>
              </a:rPr>
              <a:t>orden de preferencia </a:t>
            </a:r>
            <a:r>
              <a:rPr lang="es-ES" altLang="es-ES" sz="1500" dirty="0">
                <a:solidFill>
                  <a:srgbClr val="737572"/>
                </a:solidFill>
                <a:latin typeface="Roboto Regular"/>
              </a:rPr>
              <a:t>es </a:t>
            </a:r>
            <a:r>
              <a:rPr lang="es-ES" altLang="es-ES" sz="1500" dirty="0">
                <a:solidFill>
                  <a:srgbClr val="FF0066"/>
                </a:solidFill>
                <a:latin typeface="Roboto Regular"/>
              </a:rPr>
              <a:t>vinculante</a:t>
            </a:r>
            <a:r>
              <a:rPr lang="es-ES" altLang="es-ES" sz="1500" dirty="0">
                <a:solidFill>
                  <a:srgbClr val="737572"/>
                </a:solidFill>
                <a:latin typeface="Roboto Regular"/>
              </a:rPr>
              <a:t>. No se podrán hacer cambios una vez finalizada la solicitud.</a:t>
            </a:r>
          </a:p>
          <a:p>
            <a:pPr defTabSz="228600" eaLnBrk="0" fontAlgn="base" hangingPunct="0">
              <a:spcAft>
                <a:spcPct val="0"/>
              </a:spcAft>
              <a:buNone/>
              <a:defRPr/>
            </a:pPr>
            <a:endParaRPr lang="es-ES" altLang="es-ES" sz="1500" dirty="0">
              <a:solidFill>
                <a:srgbClr val="737572"/>
              </a:solidFill>
              <a:latin typeface="Roboto Regular"/>
            </a:endParaRPr>
          </a:p>
          <a:p>
            <a:pPr defTabSz="228600" eaLnBrk="0" fontAlgn="base" hangingPunct="0">
              <a:spcAft>
                <a:spcPct val="0"/>
              </a:spcAft>
              <a:buNone/>
              <a:defRPr/>
            </a:pPr>
            <a:r>
              <a:rPr lang="es-ES" altLang="es-ES" sz="1500" dirty="0">
                <a:solidFill>
                  <a:srgbClr val="737572"/>
                </a:solidFill>
                <a:latin typeface="Roboto Regular"/>
              </a:rPr>
              <a:t>En la convocatoria ordinaria hay varios plazos importantes, estate atento al calendario de plazos de solicitud, resolución provisional, alegaciones y adjudicaciones definitivas. 	</a:t>
            </a:r>
            <a:r>
              <a:rPr lang="es-ES" altLang="es-ES" sz="1500" dirty="0">
                <a:solidFill>
                  <a:srgbClr val="FF0066"/>
                </a:solidFill>
              </a:rPr>
              <a:t>.</a:t>
            </a:r>
          </a:p>
        </p:txBody>
      </p:sp>
      <p:sp>
        <p:nvSpPr>
          <p:cNvPr id="10" name="TextBox 23"/>
          <p:cNvSpPr txBox="1">
            <a:spLocks noChangeArrowheads="1"/>
          </p:cNvSpPr>
          <p:nvPr/>
        </p:nvSpPr>
        <p:spPr bwMode="auto">
          <a:xfrm>
            <a:off x="2376744" y="-29022"/>
            <a:ext cx="7646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defTabSz="609600" fontAlgn="base">
              <a:spcBef>
                <a:spcPct val="0"/>
              </a:spcBef>
              <a:spcAft>
                <a:spcPct val="0"/>
              </a:spcAft>
              <a:buNone/>
              <a:defRPr/>
            </a:pPr>
            <a:r>
              <a:rPr lang="en-US" altLang="es-ES" sz="2400" dirty="0">
                <a:solidFill>
                  <a:srgbClr val="FF0066"/>
                </a:solidFill>
                <a:latin typeface="Roboto Black" charset="0"/>
              </a:rPr>
              <a:t>CONVOCATORIA DE MOVILIDAD INTERNACIONAL DE ESTUDIANTES DE GRADO</a:t>
            </a:r>
          </a:p>
        </p:txBody>
      </p:sp>
      <p:sp>
        <p:nvSpPr>
          <p:cNvPr id="11" name="Rectangle 24"/>
          <p:cNvSpPr>
            <a:spLocks noChangeArrowheads="1"/>
          </p:cNvSpPr>
          <p:nvPr/>
        </p:nvSpPr>
        <p:spPr bwMode="auto">
          <a:xfrm>
            <a:off x="2228850" y="395288"/>
            <a:ext cx="75407" cy="451644"/>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1EA185"/>
              </a:solidFill>
            </a:endParaRPr>
          </a:p>
        </p:txBody>
      </p:sp>
      <p:sp>
        <p:nvSpPr>
          <p:cNvPr id="15" name="Freeform 78"/>
          <p:cNvSpPr>
            <a:spLocks noEditPoints="1"/>
          </p:cNvSpPr>
          <p:nvPr/>
        </p:nvSpPr>
        <p:spPr bwMode="auto">
          <a:xfrm>
            <a:off x="1928813" y="2190600"/>
            <a:ext cx="457994" cy="446881"/>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34286" tIns="17143" rIns="34286" bIns="17143"/>
          <a:lstStyle/>
          <a:p>
            <a:pPr defTabSz="609600" eaLnBrk="0" fontAlgn="base" hangingPunct="0">
              <a:spcBef>
                <a:spcPct val="0"/>
              </a:spcBef>
              <a:spcAft>
                <a:spcPct val="0"/>
              </a:spcAft>
              <a:defRPr/>
            </a:pPr>
            <a:endParaRPr lang="es-ES" sz="2400">
              <a:solidFill>
                <a:srgbClr val="737572"/>
              </a:solidFill>
              <a:latin typeface="Calibri" pitchFamily="34" charset="0"/>
              <a:ea typeface="ＭＳ Ｐゴシック" pitchFamily="34" charset="-128"/>
            </a:endParaRPr>
          </a:p>
        </p:txBody>
      </p:sp>
      <p:sp>
        <p:nvSpPr>
          <p:cNvPr id="19" name="TextBox 18"/>
          <p:cNvSpPr txBox="1">
            <a:spLocks noChangeArrowheads="1"/>
          </p:cNvSpPr>
          <p:nvPr/>
        </p:nvSpPr>
        <p:spPr bwMode="auto">
          <a:xfrm>
            <a:off x="2386807" y="705644"/>
            <a:ext cx="76469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defTabSz="609600" fontAlgn="base">
              <a:spcBef>
                <a:spcPct val="0"/>
              </a:spcBef>
              <a:spcAft>
                <a:spcPct val="0"/>
              </a:spcAft>
              <a:buNone/>
              <a:defRPr/>
            </a:pPr>
            <a:r>
              <a:rPr lang="en-US" altLang="es-ES" sz="1050">
                <a:solidFill>
                  <a:srgbClr val="737572"/>
                </a:solidFill>
                <a:latin typeface="Roboto Regular" charset="0"/>
              </a:rPr>
              <a:t>CUESTIONES PRÁCTICAS SOBRE LA SOLICITUD</a:t>
            </a:r>
          </a:p>
        </p:txBody>
      </p:sp>
      <p:sp>
        <p:nvSpPr>
          <p:cNvPr id="23" name="Freeform 78"/>
          <p:cNvSpPr>
            <a:spLocks noEditPoints="1"/>
          </p:cNvSpPr>
          <p:nvPr/>
        </p:nvSpPr>
        <p:spPr bwMode="auto">
          <a:xfrm>
            <a:off x="1918750" y="2853967"/>
            <a:ext cx="457994" cy="446882"/>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34286" tIns="17143" rIns="34286" bIns="17143"/>
          <a:lstStyle/>
          <a:p>
            <a:pPr defTabSz="609600" eaLnBrk="0" fontAlgn="base" hangingPunct="0">
              <a:spcBef>
                <a:spcPct val="0"/>
              </a:spcBef>
              <a:spcAft>
                <a:spcPct val="0"/>
              </a:spcAft>
              <a:defRPr/>
            </a:pPr>
            <a:endParaRPr lang="es-ES" sz="2400">
              <a:solidFill>
                <a:srgbClr val="737572"/>
              </a:solidFill>
              <a:latin typeface="Calibri" pitchFamily="34" charset="0"/>
              <a:ea typeface="ＭＳ Ｐゴシック" pitchFamily="34" charset="-128"/>
            </a:endParaRPr>
          </a:p>
        </p:txBody>
      </p:sp>
      <p:sp>
        <p:nvSpPr>
          <p:cNvPr id="24" name="Freeform 78"/>
          <p:cNvSpPr>
            <a:spLocks noEditPoints="1"/>
          </p:cNvSpPr>
          <p:nvPr/>
        </p:nvSpPr>
        <p:spPr bwMode="auto">
          <a:xfrm>
            <a:off x="1948619" y="3797547"/>
            <a:ext cx="457994" cy="446882"/>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34286" tIns="17143" rIns="34286" bIns="17143"/>
          <a:lstStyle/>
          <a:p>
            <a:pPr defTabSz="609600" eaLnBrk="0" fontAlgn="base" hangingPunct="0">
              <a:spcBef>
                <a:spcPct val="0"/>
              </a:spcBef>
              <a:spcAft>
                <a:spcPct val="0"/>
              </a:spcAft>
              <a:defRPr/>
            </a:pPr>
            <a:endParaRPr lang="es-ES" sz="2400">
              <a:solidFill>
                <a:srgbClr val="737572"/>
              </a:solidFill>
              <a:latin typeface="Calibri" pitchFamily="34" charset="0"/>
              <a:ea typeface="ＭＳ Ｐゴシック" pitchFamily="34" charset="-128"/>
            </a:endParaRPr>
          </a:p>
        </p:txBody>
      </p:sp>
      <p:sp>
        <p:nvSpPr>
          <p:cNvPr id="22" name="Freeform 116"/>
          <p:cNvSpPr>
            <a:spLocks noChangeArrowheads="1"/>
          </p:cNvSpPr>
          <p:nvPr/>
        </p:nvSpPr>
        <p:spPr bwMode="auto">
          <a:xfrm>
            <a:off x="4962525" y="5471319"/>
            <a:ext cx="665163" cy="762794"/>
          </a:xfrm>
          <a:custGeom>
            <a:avLst/>
            <a:gdLst>
              <a:gd name="T0" fmla="*/ 2147483647 w 445"/>
              <a:gd name="T1" fmla="*/ 2147483647 h 462"/>
              <a:gd name="T2" fmla="*/ 2147483647 w 445"/>
              <a:gd name="T3" fmla="*/ 2147483647 h 462"/>
              <a:gd name="T4" fmla="*/ 2147483647 w 445"/>
              <a:gd name="T5" fmla="*/ 2147483647 h 462"/>
              <a:gd name="T6" fmla="*/ 2147483647 w 445"/>
              <a:gd name="T7" fmla="*/ 2147483647 h 462"/>
              <a:gd name="T8" fmla="*/ 2147483647 w 445"/>
              <a:gd name="T9" fmla="*/ 2147483647 h 462"/>
              <a:gd name="T10" fmla="*/ 2147483647 w 445"/>
              <a:gd name="T11" fmla="*/ 2147483647 h 462"/>
              <a:gd name="T12" fmla="*/ 2147483647 w 445"/>
              <a:gd name="T13" fmla="*/ 2147483647 h 462"/>
              <a:gd name="T14" fmla="*/ 2147483647 w 445"/>
              <a:gd name="T15" fmla="*/ 2147483647 h 462"/>
              <a:gd name="T16" fmla="*/ 2147483647 w 445"/>
              <a:gd name="T17" fmla="*/ 2147483647 h 462"/>
              <a:gd name="T18" fmla="*/ 2147483647 w 445"/>
              <a:gd name="T19" fmla="*/ 2147483647 h 462"/>
              <a:gd name="T20" fmla="*/ 2147483647 w 445"/>
              <a:gd name="T21" fmla="*/ 2147483647 h 462"/>
              <a:gd name="T22" fmla="*/ 2147483647 w 445"/>
              <a:gd name="T23" fmla="*/ 2147483647 h 462"/>
              <a:gd name="T24" fmla="*/ 2147483647 w 445"/>
              <a:gd name="T25" fmla="*/ 2147483647 h 462"/>
              <a:gd name="T26" fmla="*/ 2147483647 w 445"/>
              <a:gd name="T27" fmla="*/ 2147483647 h 462"/>
              <a:gd name="T28" fmla="*/ 2147483647 w 445"/>
              <a:gd name="T29" fmla="*/ 2147483647 h 462"/>
              <a:gd name="T30" fmla="*/ 2147483647 w 445"/>
              <a:gd name="T31" fmla="*/ 2147483647 h 462"/>
              <a:gd name="T32" fmla="*/ 2147483647 w 445"/>
              <a:gd name="T33" fmla="*/ 2147483647 h 462"/>
              <a:gd name="T34" fmla="*/ 2147483647 w 445"/>
              <a:gd name="T35" fmla="*/ 2147483647 h 462"/>
              <a:gd name="T36" fmla="*/ 2147483647 w 445"/>
              <a:gd name="T37" fmla="*/ 2147483647 h 462"/>
              <a:gd name="T38" fmla="*/ 2147483647 w 445"/>
              <a:gd name="T39" fmla="*/ 2147483647 h 462"/>
              <a:gd name="T40" fmla="*/ 2147483647 w 445"/>
              <a:gd name="T41" fmla="*/ 2147483647 h 462"/>
              <a:gd name="T42" fmla="*/ 2147483647 w 445"/>
              <a:gd name="T43" fmla="*/ 2147483647 h 462"/>
              <a:gd name="T44" fmla="*/ 2147483647 w 445"/>
              <a:gd name="T45" fmla="*/ 214748364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7C818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09600" eaLnBrk="0" fontAlgn="base" hangingPunct="0">
              <a:spcBef>
                <a:spcPct val="0"/>
              </a:spcBef>
              <a:spcAft>
                <a:spcPct val="0"/>
              </a:spcAft>
              <a:defRPr/>
            </a:pPr>
            <a:endParaRPr lang="es-ES" sz="2400">
              <a:solidFill>
                <a:srgbClr val="737572"/>
              </a:solidFill>
              <a:latin typeface="Calibri" pitchFamily="34" charset="0"/>
              <a:ea typeface="ＭＳ Ｐゴシック" pitchFamily="34" charset="-128"/>
            </a:endParaRPr>
          </a:p>
        </p:txBody>
      </p:sp>
      <p:sp>
        <p:nvSpPr>
          <p:cNvPr id="25" name="Freeform 78"/>
          <p:cNvSpPr>
            <a:spLocks noEditPoints="1"/>
          </p:cNvSpPr>
          <p:nvPr/>
        </p:nvSpPr>
        <p:spPr bwMode="auto">
          <a:xfrm>
            <a:off x="1948618" y="4574592"/>
            <a:ext cx="457994" cy="446882"/>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34286" tIns="17143" rIns="34286" bIns="17143"/>
          <a:lstStyle/>
          <a:p>
            <a:pPr defTabSz="609600" eaLnBrk="0" fontAlgn="base" hangingPunct="0">
              <a:spcBef>
                <a:spcPct val="0"/>
              </a:spcBef>
              <a:spcAft>
                <a:spcPct val="0"/>
              </a:spcAft>
              <a:defRPr/>
            </a:pPr>
            <a:endParaRPr lang="es-ES" sz="2400">
              <a:solidFill>
                <a:srgbClr val="737572"/>
              </a:solidFill>
              <a:latin typeface="Calibri" pitchFamily="34" charset="0"/>
              <a:ea typeface="ＭＳ Ｐゴシック" pitchFamily="34" charset="-128"/>
            </a:endParaRPr>
          </a:p>
        </p:txBody>
      </p:sp>
      <p:pic>
        <p:nvPicPr>
          <p:cNvPr id="2" name="Imagen 1">
            <a:extLst>
              <a:ext uri="{FF2B5EF4-FFF2-40B4-BE49-F238E27FC236}">
                <a16:creationId xmlns:a16="http://schemas.microsoft.com/office/drawing/2014/main" id="{97F11F8E-99F1-41E6-93E9-5E8A9A0189D9}"/>
              </a:ext>
            </a:extLst>
          </p:cNvPr>
          <p:cNvPicPr>
            <a:picLocks noChangeAspect="1"/>
          </p:cNvPicPr>
          <p:nvPr/>
        </p:nvPicPr>
        <p:blipFill>
          <a:blip r:embed="rId2"/>
          <a:stretch>
            <a:fillRect/>
          </a:stretch>
        </p:blipFill>
        <p:spPr>
          <a:xfrm>
            <a:off x="7401503" y="913607"/>
            <a:ext cx="2403691" cy="1354032"/>
          </a:xfrm>
          <a:prstGeom prst="rect">
            <a:avLst/>
          </a:prstGeom>
        </p:spPr>
      </p:pic>
      <p:pic>
        <p:nvPicPr>
          <p:cNvPr id="3" name="Imagen 2">
            <a:extLst>
              <a:ext uri="{FF2B5EF4-FFF2-40B4-BE49-F238E27FC236}">
                <a16:creationId xmlns:a16="http://schemas.microsoft.com/office/drawing/2014/main" id="{0809A1B2-33BF-476B-A0F9-77042776D187}"/>
              </a:ext>
            </a:extLst>
          </p:cNvPr>
          <p:cNvPicPr>
            <a:picLocks noChangeAspect="1"/>
          </p:cNvPicPr>
          <p:nvPr/>
        </p:nvPicPr>
        <p:blipFill>
          <a:blip r:embed="rId3"/>
          <a:stretch>
            <a:fillRect/>
          </a:stretch>
        </p:blipFill>
        <p:spPr>
          <a:xfrm>
            <a:off x="7132858" y="6234113"/>
            <a:ext cx="2402032" cy="58526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P spid="11" grpId="0" animBg="1"/>
      <p:bldP spid="15" grpId="0" animBg="1"/>
      <p:bldP spid="19" grpId="0"/>
      <p:bldP spid="23" grpId="0" animBg="1"/>
      <p:bldP spid="24" grpId="0" animBg="1"/>
      <p:bldP spid="22"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43289" y="310244"/>
            <a:ext cx="8914733" cy="6106885"/>
          </a:xfrm>
          <a:prstGeom prst="rect">
            <a:avLst/>
          </a:prstGeom>
        </p:spPr>
      </p:pic>
    </p:spTree>
    <p:extLst>
      <p:ext uri="{BB962C8B-B14F-4D97-AF65-F5344CB8AC3E}">
        <p14:creationId xmlns:p14="http://schemas.microsoft.com/office/powerpoint/2010/main" val="30639050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404269" y="512799"/>
            <a:ext cx="7646988" cy="461665"/>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defTabSz="609600" eaLnBrk="1" fontAlgn="base" hangingPunct="1">
              <a:spcBef>
                <a:spcPct val="0"/>
              </a:spcBef>
              <a:spcAft>
                <a:spcPct val="0"/>
              </a:spcAft>
              <a:buNone/>
              <a:defRPr/>
            </a:pPr>
            <a:r>
              <a:rPr lang="en-US" altLang="es-ES" sz="2400" dirty="0">
                <a:solidFill>
                  <a:srgbClr val="FF0066"/>
                </a:solidFill>
                <a:latin typeface="Roboto Black" charset="0"/>
              </a:rPr>
              <a:t>IMPORTANTE RECORDAR:</a:t>
            </a:r>
          </a:p>
        </p:txBody>
      </p:sp>
      <p:sp>
        <p:nvSpPr>
          <p:cNvPr id="3" name="Rectangle 2"/>
          <p:cNvSpPr>
            <a:spLocks noChangeArrowheads="1"/>
          </p:cNvSpPr>
          <p:nvPr/>
        </p:nvSpPr>
        <p:spPr bwMode="auto">
          <a:xfrm>
            <a:off x="2237582" y="554832"/>
            <a:ext cx="84931" cy="742950"/>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1EA185"/>
              </a:solidFill>
            </a:endParaRPr>
          </a:p>
        </p:txBody>
      </p:sp>
      <p:sp>
        <p:nvSpPr>
          <p:cNvPr id="10" name="TextBox 9"/>
          <p:cNvSpPr txBox="1">
            <a:spLocks noChangeArrowheads="1"/>
          </p:cNvSpPr>
          <p:nvPr/>
        </p:nvSpPr>
        <p:spPr bwMode="auto">
          <a:xfrm>
            <a:off x="2404269" y="1400972"/>
            <a:ext cx="8028204" cy="4524315"/>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defTabSz="609600" eaLnBrk="1" fontAlgn="base" hangingPunct="1">
              <a:spcBef>
                <a:spcPct val="0"/>
              </a:spcBef>
              <a:spcAft>
                <a:spcPct val="0"/>
              </a:spcAft>
              <a:buNone/>
              <a:defRPr/>
            </a:pPr>
            <a:r>
              <a:rPr lang="es-ES" altLang="es-ES" sz="1800" b="1" dirty="0">
                <a:solidFill>
                  <a:prstClr val="white">
                    <a:lumMod val="50000"/>
                  </a:prstClr>
                </a:solidFill>
                <a:latin typeface="Roboto Regular"/>
              </a:rPr>
              <a:t>Selección en base a </a:t>
            </a:r>
            <a:r>
              <a:rPr lang="es-ES" altLang="es-ES" sz="1800" b="1" dirty="0">
                <a:solidFill>
                  <a:srgbClr val="FF0066"/>
                </a:solidFill>
                <a:latin typeface="Roboto Regular"/>
              </a:rPr>
              <a:t>requisitos y criterios</a:t>
            </a:r>
            <a:r>
              <a:rPr lang="es-ES" altLang="es-ES" sz="1800" b="1" dirty="0">
                <a:solidFill>
                  <a:prstClr val="white">
                    <a:lumMod val="50000"/>
                  </a:prstClr>
                </a:solidFill>
                <a:latin typeface="Roboto Regular"/>
              </a:rPr>
              <a:t>:</a:t>
            </a:r>
          </a:p>
          <a:p>
            <a:pPr marL="285750" indent="-285750" defTabSz="609600" eaLnBrk="1" fontAlgn="base" hangingPunct="1">
              <a:spcBef>
                <a:spcPct val="0"/>
              </a:spcBef>
              <a:spcAft>
                <a:spcPct val="0"/>
              </a:spcAft>
              <a:buFont typeface="Wingdings" panose="05000000000000000000" pitchFamily="2" charset="2"/>
              <a:buChar char="q"/>
              <a:defRPr/>
            </a:pPr>
            <a:r>
              <a:rPr lang="es-ES" altLang="es-ES" sz="1800" b="1" dirty="0">
                <a:solidFill>
                  <a:prstClr val="white">
                    <a:lumMod val="50000"/>
                  </a:prstClr>
                </a:solidFill>
                <a:latin typeface="Roboto Regular"/>
              </a:rPr>
              <a:t>Expediente académico </a:t>
            </a:r>
          </a:p>
          <a:p>
            <a:pPr marL="285750" indent="-285750" defTabSz="609600" eaLnBrk="1" fontAlgn="base" hangingPunct="1">
              <a:spcBef>
                <a:spcPct val="0"/>
              </a:spcBef>
              <a:spcAft>
                <a:spcPct val="0"/>
              </a:spcAft>
              <a:buFont typeface="Wingdings" panose="05000000000000000000" pitchFamily="2" charset="2"/>
              <a:buChar char="q"/>
              <a:defRPr/>
            </a:pPr>
            <a:r>
              <a:rPr lang="es-ES" altLang="es-ES" sz="1800" b="1" dirty="0">
                <a:solidFill>
                  <a:prstClr val="white">
                    <a:lumMod val="50000"/>
                  </a:prstClr>
                </a:solidFill>
                <a:latin typeface="Roboto Regular"/>
              </a:rPr>
              <a:t>Competencia lingüística</a:t>
            </a:r>
          </a:p>
          <a:p>
            <a:pPr marL="285750" indent="-285750" defTabSz="609600" eaLnBrk="1" fontAlgn="base" hangingPunct="1">
              <a:spcBef>
                <a:spcPct val="0"/>
              </a:spcBef>
              <a:spcAft>
                <a:spcPct val="0"/>
              </a:spcAft>
              <a:buFont typeface="Wingdings" panose="05000000000000000000" pitchFamily="2" charset="2"/>
              <a:buChar char="q"/>
              <a:defRPr/>
            </a:pPr>
            <a:r>
              <a:rPr lang="es-ES" altLang="es-ES" sz="1800" b="1" dirty="0">
                <a:solidFill>
                  <a:prstClr val="white">
                    <a:lumMod val="50000"/>
                  </a:prstClr>
                </a:solidFill>
                <a:latin typeface="Roboto Regular"/>
              </a:rPr>
              <a:t>Orden de preferencia</a:t>
            </a:r>
          </a:p>
          <a:p>
            <a:pPr defTabSz="609600" eaLnBrk="1" fontAlgn="base" hangingPunct="1">
              <a:spcBef>
                <a:spcPct val="0"/>
              </a:spcBef>
              <a:spcAft>
                <a:spcPct val="0"/>
              </a:spcAft>
              <a:buNone/>
              <a:defRPr/>
            </a:pPr>
            <a:endParaRPr lang="es-ES" altLang="es-ES" sz="1800" b="1" dirty="0">
              <a:solidFill>
                <a:prstClr val="white">
                  <a:lumMod val="50000"/>
                </a:prstClr>
              </a:solidFill>
              <a:latin typeface="Roboto Regular"/>
            </a:endParaRPr>
          </a:p>
          <a:p>
            <a:pPr defTabSz="609600" eaLnBrk="1" fontAlgn="base" hangingPunct="1">
              <a:spcBef>
                <a:spcPct val="0"/>
              </a:spcBef>
              <a:spcAft>
                <a:spcPct val="0"/>
              </a:spcAft>
              <a:buNone/>
              <a:defRPr/>
            </a:pPr>
            <a:r>
              <a:rPr lang="es-ES" altLang="es-ES" sz="1800" b="1" dirty="0">
                <a:solidFill>
                  <a:prstClr val="white">
                    <a:lumMod val="50000"/>
                  </a:prstClr>
                </a:solidFill>
                <a:latin typeface="Roboto Regular"/>
              </a:rPr>
              <a:t>1. Resolución provisional: </a:t>
            </a:r>
            <a:r>
              <a:rPr lang="es-ES" altLang="es-ES" sz="1800" b="1" u="sng" dirty="0">
                <a:solidFill>
                  <a:prstClr val="white">
                    <a:lumMod val="50000"/>
                  </a:prstClr>
                </a:solidFill>
                <a:latin typeface="Roboto Regular"/>
              </a:rPr>
              <a:t>Solo son listados informativos.</a:t>
            </a:r>
            <a:endParaRPr lang="es-ES" altLang="es-ES" sz="1800" b="1" dirty="0">
              <a:solidFill>
                <a:prstClr val="white">
                  <a:lumMod val="50000"/>
                </a:prstClr>
              </a:solidFill>
              <a:latin typeface="Roboto Regular"/>
            </a:endParaRPr>
          </a:p>
          <a:p>
            <a:pPr defTabSz="609600" eaLnBrk="1" fontAlgn="base" hangingPunct="1">
              <a:spcBef>
                <a:spcPct val="0"/>
              </a:spcBef>
              <a:spcAft>
                <a:spcPct val="0"/>
              </a:spcAft>
              <a:buNone/>
              <a:defRPr/>
            </a:pPr>
            <a:r>
              <a:rPr lang="es-ES" altLang="es-ES" sz="1800" b="1" dirty="0">
                <a:solidFill>
                  <a:prstClr val="white">
                    <a:lumMod val="50000"/>
                  </a:prstClr>
                </a:solidFill>
                <a:latin typeface="Roboto Regular"/>
              </a:rPr>
              <a:t>Si ves un error  en la nota o competencia lingüística, puedes presentar una </a:t>
            </a:r>
            <a:r>
              <a:rPr lang="es-ES" altLang="es-ES" sz="1800" b="1" dirty="0">
                <a:solidFill>
                  <a:srgbClr val="FF0066"/>
                </a:solidFill>
                <a:latin typeface="Roboto Regular"/>
              </a:rPr>
              <a:t>alegación</a:t>
            </a:r>
            <a:r>
              <a:rPr lang="es-ES" altLang="es-ES" sz="1800" b="1" dirty="0">
                <a:solidFill>
                  <a:prstClr val="white">
                    <a:lumMod val="50000"/>
                  </a:prstClr>
                </a:solidFill>
                <a:latin typeface="Roboto Regular"/>
              </a:rPr>
              <a:t>. </a:t>
            </a:r>
          </a:p>
          <a:p>
            <a:pPr defTabSz="609600" eaLnBrk="1" fontAlgn="base" hangingPunct="1">
              <a:spcBef>
                <a:spcPct val="0"/>
              </a:spcBef>
              <a:spcAft>
                <a:spcPct val="0"/>
              </a:spcAft>
              <a:buNone/>
              <a:defRPr/>
            </a:pPr>
            <a:endParaRPr lang="es-ES" altLang="es-ES" sz="1800" b="1" dirty="0">
              <a:solidFill>
                <a:prstClr val="white">
                  <a:lumMod val="50000"/>
                </a:prstClr>
              </a:solidFill>
              <a:latin typeface="Roboto Regular"/>
            </a:endParaRPr>
          </a:p>
          <a:p>
            <a:pPr defTabSz="609600" eaLnBrk="1" fontAlgn="base" hangingPunct="1">
              <a:spcBef>
                <a:spcPct val="0"/>
              </a:spcBef>
              <a:spcAft>
                <a:spcPct val="0"/>
              </a:spcAft>
              <a:buNone/>
              <a:defRPr/>
            </a:pPr>
            <a:r>
              <a:rPr lang="es-ES" altLang="es-ES" sz="1800" b="1" dirty="0">
                <a:solidFill>
                  <a:prstClr val="white">
                    <a:lumMod val="50000"/>
                  </a:prstClr>
                </a:solidFill>
                <a:latin typeface="Roboto Regular"/>
              </a:rPr>
              <a:t>2. Resolución definitiva. Tres adjudicaciones (cada una con sus plazos).</a:t>
            </a:r>
          </a:p>
          <a:p>
            <a:pPr defTabSz="609600" eaLnBrk="1" fontAlgn="base" hangingPunct="1">
              <a:spcBef>
                <a:spcPct val="0"/>
              </a:spcBef>
              <a:spcAft>
                <a:spcPct val="0"/>
              </a:spcAft>
              <a:buNone/>
              <a:defRPr/>
            </a:pPr>
            <a:r>
              <a:rPr lang="es-ES" altLang="es-ES" sz="1800" b="1" dirty="0">
                <a:solidFill>
                  <a:prstClr val="white">
                    <a:lumMod val="50000"/>
                  </a:prstClr>
                </a:solidFill>
                <a:latin typeface="Roboto Regular"/>
              </a:rPr>
              <a:t>Si se te adjudica una plaza, tienes 3 opciones:</a:t>
            </a:r>
          </a:p>
          <a:p>
            <a:pPr marL="285750" indent="-285750" defTabSz="609600" eaLnBrk="1" fontAlgn="base" hangingPunct="1">
              <a:spcBef>
                <a:spcPct val="0"/>
              </a:spcBef>
              <a:spcAft>
                <a:spcPct val="0"/>
              </a:spcAft>
              <a:buFont typeface="Wingdings" panose="05000000000000000000" pitchFamily="2" charset="2"/>
              <a:buChar char="q"/>
              <a:defRPr/>
            </a:pPr>
            <a:r>
              <a:rPr lang="es-ES" altLang="es-ES" sz="1800" b="1" dirty="0">
                <a:solidFill>
                  <a:srgbClr val="FF0066"/>
                </a:solidFill>
                <a:latin typeface="Roboto Regular"/>
              </a:rPr>
              <a:t> ACEPTAR </a:t>
            </a:r>
            <a:r>
              <a:rPr lang="es-ES" altLang="es-ES" sz="1800" b="1" dirty="0">
                <a:solidFill>
                  <a:prstClr val="white">
                    <a:lumMod val="50000"/>
                  </a:prstClr>
                </a:solidFill>
                <a:latin typeface="Roboto Regular"/>
              </a:rPr>
              <a:t>(selecciona el semestre si es una plaza semestral).</a:t>
            </a:r>
          </a:p>
          <a:p>
            <a:pPr marL="285750" indent="-285750" defTabSz="609600" eaLnBrk="1" fontAlgn="base" hangingPunct="1">
              <a:spcBef>
                <a:spcPct val="0"/>
              </a:spcBef>
              <a:spcAft>
                <a:spcPct val="0"/>
              </a:spcAft>
              <a:buFont typeface="Wingdings" panose="05000000000000000000" pitchFamily="2" charset="2"/>
              <a:buChar char="q"/>
              <a:defRPr/>
            </a:pPr>
            <a:r>
              <a:rPr lang="es-ES" altLang="es-ES" sz="1800" b="1" dirty="0">
                <a:solidFill>
                  <a:srgbClr val="FF0066"/>
                </a:solidFill>
                <a:latin typeface="Roboto Regular"/>
              </a:rPr>
              <a:t>RESERVAR</a:t>
            </a:r>
            <a:r>
              <a:rPr lang="es-ES" altLang="es-ES" sz="1800" b="1" dirty="0">
                <a:solidFill>
                  <a:prstClr val="white">
                    <a:lumMod val="50000"/>
                  </a:prstClr>
                </a:solidFill>
                <a:latin typeface="Roboto Regular"/>
              </a:rPr>
              <a:t> para mejorar (solo en la I y la II adjudicación, siempre que no sea tu I opción).</a:t>
            </a:r>
          </a:p>
          <a:p>
            <a:pPr marL="285750" indent="-285750" defTabSz="609600" eaLnBrk="1" fontAlgn="base" hangingPunct="1">
              <a:spcBef>
                <a:spcPct val="0"/>
              </a:spcBef>
              <a:spcAft>
                <a:spcPct val="0"/>
              </a:spcAft>
              <a:buFont typeface="Wingdings" panose="05000000000000000000" pitchFamily="2" charset="2"/>
              <a:buChar char="q"/>
              <a:defRPr/>
            </a:pPr>
            <a:r>
              <a:rPr lang="es-ES" altLang="es-ES" sz="1800" b="1" dirty="0">
                <a:solidFill>
                  <a:srgbClr val="FF0066"/>
                </a:solidFill>
                <a:latin typeface="Roboto Regular"/>
              </a:rPr>
              <a:t>RENUNCIAR</a:t>
            </a:r>
            <a:r>
              <a:rPr lang="es-ES" altLang="es-ES" sz="1800" b="1" dirty="0">
                <a:solidFill>
                  <a:prstClr val="white">
                    <a:lumMod val="50000"/>
                  </a:prstClr>
                </a:solidFill>
                <a:latin typeface="Roboto Regular"/>
              </a:rPr>
              <a:t> (OJO: es a toda la convocatoria). Solo podrías volver a solicitar una plaza en una posible convocatoria de vacantes.</a:t>
            </a:r>
          </a:p>
        </p:txBody>
      </p:sp>
      <p:sp>
        <p:nvSpPr>
          <p:cNvPr id="15" name="AutoShape 131"/>
          <p:cNvSpPr>
            <a:spLocks/>
          </p:cNvSpPr>
          <p:nvPr/>
        </p:nvSpPr>
        <p:spPr bwMode="auto">
          <a:xfrm>
            <a:off x="1904353" y="2809656"/>
            <a:ext cx="330994" cy="3429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FF0066"/>
          </a:solidFill>
          <a:ln>
            <a:solidFill>
              <a:srgbClr val="FF0066"/>
            </a:solidFill>
          </a:ln>
          <a:effectLst/>
        </p:spPr>
        <p:txBody>
          <a:bodyPr lIns="14286" tIns="14286" rIns="14286" bIns="14286" anchor="ctr"/>
          <a:lstStyle>
            <a:lvl1pPr defTabSz="255588" eaLnBrk="0" hangingPunct="0">
              <a:defRPr sz="4800">
                <a:solidFill>
                  <a:schemeClr val="tx1"/>
                </a:solidFill>
                <a:latin typeface="Calibri" pitchFamily="34" charset="0"/>
                <a:ea typeface="ＭＳ Ｐゴシック" pitchFamily="34" charset="-128"/>
              </a:defRPr>
            </a:lvl1pPr>
            <a:lvl2pPr marL="37931725" indent="-37474525" defTabSz="255588"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defTabSz="127794" eaLnBrk="1" fontAlgn="base" hangingPunct="1">
              <a:spcBef>
                <a:spcPct val="0"/>
              </a:spcBef>
              <a:spcAft>
                <a:spcPct val="0"/>
              </a:spcAft>
              <a:defRPr/>
            </a:pPr>
            <a:endParaRPr lang="es-ES" altLang="es-ES" sz="750">
              <a:solidFill>
                <a:srgbClr val="44CEB9"/>
              </a:solidFill>
              <a:effectLst>
                <a:outerShdw blurRad="38100" dist="38100" dir="2700000" algn="tl">
                  <a:srgbClr val="000000"/>
                </a:outerShdw>
              </a:effectLst>
              <a:latin typeface="Gill Sans" charset="0"/>
              <a:sym typeface="Gill Sans" charset="0"/>
            </a:endParaRPr>
          </a:p>
        </p:txBody>
      </p:sp>
      <p:sp>
        <p:nvSpPr>
          <p:cNvPr id="18" name="AutoShape 131"/>
          <p:cNvSpPr>
            <a:spLocks/>
          </p:cNvSpPr>
          <p:nvPr/>
        </p:nvSpPr>
        <p:spPr bwMode="auto">
          <a:xfrm>
            <a:off x="1917053" y="4173392"/>
            <a:ext cx="331788" cy="3429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FF0066"/>
          </a:solidFill>
          <a:ln>
            <a:solidFill>
              <a:srgbClr val="FF0066"/>
            </a:solidFill>
          </a:ln>
          <a:effectLst/>
        </p:spPr>
        <p:txBody>
          <a:bodyPr lIns="14286" tIns="14286" rIns="14286" bIns="14286" anchor="ctr"/>
          <a:lstStyle>
            <a:lvl1pPr defTabSz="255588" eaLnBrk="0" hangingPunct="0">
              <a:defRPr sz="4800">
                <a:solidFill>
                  <a:schemeClr val="tx1"/>
                </a:solidFill>
                <a:latin typeface="Calibri" pitchFamily="34" charset="0"/>
                <a:ea typeface="ＭＳ Ｐゴシック" pitchFamily="34" charset="-128"/>
              </a:defRPr>
            </a:lvl1pPr>
            <a:lvl2pPr marL="37931725" indent="-37474525" defTabSz="255588"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defTabSz="127794" eaLnBrk="1" fontAlgn="base" hangingPunct="1">
              <a:spcBef>
                <a:spcPct val="0"/>
              </a:spcBef>
              <a:spcAft>
                <a:spcPct val="0"/>
              </a:spcAft>
              <a:defRPr/>
            </a:pPr>
            <a:endParaRPr lang="es-ES" altLang="es-ES" sz="750">
              <a:solidFill>
                <a:srgbClr val="44CEB9"/>
              </a:solidFill>
              <a:effectLst>
                <a:outerShdw blurRad="38100" dist="38100" dir="2700000" algn="tl">
                  <a:srgbClr val="000000"/>
                </a:outerShdw>
              </a:effectLst>
              <a:latin typeface="Gill Sans" charset="0"/>
              <a:sym typeface="Gill Sans" charset="0"/>
            </a:endParaRPr>
          </a:p>
        </p:txBody>
      </p:sp>
      <p:sp>
        <p:nvSpPr>
          <p:cNvPr id="11" name="10 CuadroTexto"/>
          <p:cNvSpPr txBox="1"/>
          <p:nvPr/>
        </p:nvSpPr>
        <p:spPr>
          <a:xfrm>
            <a:off x="2417294" y="926740"/>
            <a:ext cx="6933875" cy="338554"/>
          </a:xfrm>
          <a:prstGeom prst="rect">
            <a:avLst/>
          </a:prstGeom>
          <a:noFill/>
        </p:spPr>
        <p:txBody>
          <a:bodyPr wrap="square" rtlCol="0">
            <a:spAutoFit/>
          </a:bodyPr>
          <a:lstStyle/>
          <a:p>
            <a:pPr defTabSz="609600" eaLnBrk="0" fontAlgn="base" hangingPunct="0">
              <a:spcBef>
                <a:spcPct val="0"/>
              </a:spcBef>
              <a:spcAft>
                <a:spcPct val="0"/>
              </a:spcAft>
              <a:defRPr/>
            </a:pPr>
            <a:r>
              <a:rPr lang="es-ES" sz="1600" b="1" dirty="0">
                <a:solidFill>
                  <a:prstClr val="white">
                    <a:lumMod val="65000"/>
                  </a:prstClr>
                </a:solidFill>
                <a:latin typeface="Roboto Regular"/>
                <a:ea typeface="ＭＳ Ｐゴシック" pitchFamily="34" charset="-128"/>
              </a:rPr>
              <a:t>DESPUÉS DEL PERÍODO DE SOLICITUD.</a:t>
            </a:r>
          </a:p>
        </p:txBody>
      </p:sp>
      <p:sp>
        <p:nvSpPr>
          <p:cNvPr id="12" name="AutoShape 131"/>
          <p:cNvSpPr>
            <a:spLocks/>
          </p:cNvSpPr>
          <p:nvPr/>
        </p:nvSpPr>
        <p:spPr bwMode="auto">
          <a:xfrm>
            <a:off x="1911281" y="1455741"/>
            <a:ext cx="330994" cy="342107"/>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FF0066"/>
          </a:solidFill>
          <a:ln>
            <a:solidFill>
              <a:srgbClr val="FF0066"/>
            </a:solidFill>
          </a:ln>
          <a:effectLst/>
        </p:spPr>
        <p:txBody>
          <a:bodyPr lIns="14286" tIns="14286" rIns="14286" bIns="14286" anchor="ctr"/>
          <a:lstStyle>
            <a:lvl1pPr defTabSz="255588" eaLnBrk="0" hangingPunct="0">
              <a:defRPr sz="4800">
                <a:solidFill>
                  <a:schemeClr val="tx1"/>
                </a:solidFill>
                <a:latin typeface="Calibri" pitchFamily="34" charset="0"/>
                <a:ea typeface="ＭＳ Ｐゴシック" pitchFamily="34" charset="-128"/>
              </a:defRPr>
            </a:lvl1pPr>
            <a:lvl2pPr marL="37931725" indent="-37474525" defTabSz="255588"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defTabSz="127794" eaLnBrk="1" fontAlgn="base" hangingPunct="1">
              <a:spcBef>
                <a:spcPct val="0"/>
              </a:spcBef>
              <a:spcAft>
                <a:spcPct val="0"/>
              </a:spcAft>
              <a:defRPr/>
            </a:pPr>
            <a:endParaRPr lang="es-ES" altLang="es-ES" sz="750">
              <a:solidFill>
                <a:srgbClr val="44CEB9"/>
              </a:solidFill>
              <a:effectLst>
                <a:outerShdw blurRad="38100" dist="38100" dir="2700000" algn="tl">
                  <a:srgbClr val="000000"/>
                </a:outerShdw>
              </a:effectLst>
              <a:latin typeface="Gill Sans" charset="0"/>
              <a:sym typeface="Gill Sans" charset="0"/>
            </a:endParaRPr>
          </a:p>
        </p:txBody>
      </p:sp>
      <p:sp>
        <p:nvSpPr>
          <p:cNvPr id="4" name="3 CuadroTexto"/>
          <p:cNvSpPr txBox="1"/>
          <p:nvPr/>
        </p:nvSpPr>
        <p:spPr>
          <a:xfrm>
            <a:off x="2632364" y="6026727"/>
            <a:ext cx="7038109" cy="584775"/>
          </a:xfrm>
          <a:prstGeom prst="rect">
            <a:avLst/>
          </a:prstGeom>
          <a:solidFill>
            <a:schemeClr val="accent4">
              <a:lumMod val="60000"/>
              <a:lumOff val="40000"/>
            </a:schemeClr>
          </a:solidFill>
        </p:spPr>
        <p:txBody>
          <a:bodyPr wrap="square" rtlCol="0">
            <a:spAutoFit/>
          </a:bodyPr>
          <a:lstStyle/>
          <a:p>
            <a:pPr algn="ctr" defTabSz="609600" eaLnBrk="0" fontAlgn="base" hangingPunct="0">
              <a:spcBef>
                <a:spcPct val="0"/>
              </a:spcBef>
              <a:spcAft>
                <a:spcPct val="0"/>
              </a:spcAft>
              <a:defRPr/>
            </a:pPr>
            <a:r>
              <a:rPr lang="es-ES" sz="1600" b="1" dirty="0">
                <a:solidFill>
                  <a:prstClr val="white"/>
                </a:solidFill>
                <a:latin typeface="Roboto Regular"/>
                <a:ea typeface="ＭＳ Ｐゴシック" pitchFamily="34" charset="-128"/>
              </a:rPr>
              <a:t>IMPORTANTE: No hacer nada = Renunciar</a:t>
            </a:r>
          </a:p>
          <a:p>
            <a:pPr algn="ctr" defTabSz="609600" eaLnBrk="0" fontAlgn="base" hangingPunct="0">
              <a:spcBef>
                <a:spcPct val="0"/>
              </a:spcBef>
              <a:spcAft>
                <a:spcPct val="0"/>
              </a:spcAft>
              <a:defRPr/>
            </a:pPr>
            <a:r>
              <a:rPr lang="es-ES" sz="1600" b="1" dirty="0">
                <a:solidFill>
                  <a:prstClr val="white"/>
                </a:solidFill>
                <a:latin typeface="Roboto Regular"/>
                <a:ea typeface="ＭＳ Ｐゴシック" pitchFamily="34" charset="-128"/>
              </a:rPr>
              <a:t>Acepta/ reserva/renuncia: a través del acceso identificado.</a:t>
            </a:r>
          </a:p>
        </p:txBody>
      </p:sp>
      <p:pic>
        <p:nvPicPr>
          <p:cNvPr id="5" name="Imagen 4">
            <a:extLst>
              <a:ext uri="{FF2B5EF4-FFF2-40B4-BE49-F238E27FC236}">
                <a16:creationId xmlns:a16="http://schemas.microsoft.com/office/drawing/2014/main" id="{E358D302-1A3F-4D6D-805F-195C765EF8ED}"/>
              </a:ext>
            </a:extLst>
          </p:cNvPr>
          <p:cNvPicPr>
            <a:picLocks noChangeAspect="1"/>
          </p:cNvPicPr>
          <p:nvPr/>
        </p:nvPicPr>
        <p:blipFill>
          <a:blip r:embed="rId2"/>
          <a:stretch>
            <a:fillRect/>
          </a:stretch>
        </p:blipFill>
        <p:spPr>
          <a:xfrm>
            <a:off x="8150153" y="135281"/>
            <a:ext cx="2402032" cy="585267"/>
          </a:xfrm>
          <a:prstGeom prst="rect">
            <a:avLst/>
          </a:prstGeom>
        </p:spPr>
      </p:pic>
    </p:spTree>
    <p:extLst>
      <p:ext uri="{BB962C8B-B14F-4D97-AF65-F5344CB8AC3E}">
        <p14:creationId xmlns:p14="http://schemas.microsoft.com/office/powerpoint/2010/main" val="9330227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nodeType="afterGroup">
                            <p:stCondLst>
                              <p:cond delay="1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404269" y="512799"/>
            <a:ext cx="7646988" cy="461665"/>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defTabSz="609600" eaLnBrk="1" fontAlgn="base" hangingPunct="1">
              <a:spcBef>
                <a:spcPct val="0"/>
              </a:spcBef>
              <a:spcAft>
                <a:spcPct val="0"/>
              </a:spcAft>
              <a:buNone/>
              <a:defRPr/>
            </a:pPr>
            <a:r>
              <a:rPr lang="en-US" altLang="es-ES" sz="2400" dirty="0">
                <a:solidFill>
                  <a:srgbClr val="FF0066"/>
                </a:solidFill>
                <a:latin typeface="Roboto Black" charset="0"/>
              </a:rPr>
              <a:t>IMPORTANTE RECORDAR:</a:t>
            </a:r>
          </a:p>
        </p:txBody>
      </p:sp>
      <p:sp>
        <p:nvSpPr>
          <p:cNvPr id="3" name="Rectangle 2"/>
          <p:cNvSpPr>
            <a:spLocks noChangeArrowheads="1"/>
          </p:cNvSpPr>
          <p:nvPr/>
        </p:nvSpPr>
        <p:spPr bwMode="auto">
          <a:xfrm>
            <a:off x="2237582" y="554832"/>
            <a:ext cx="84931" cy="742950"/>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1EA185"/>
              </a:solidFill>
            </a:endParaRPr>
          </a:p>
        </p:txBody>
      </p:sp>
      <p:sp>
        <p:nvSpPr>
          <p:cNvPr id="10" name="TextBox 9"/>
          <p:cNvSpPr txBox="1">
            <a:spLocks noChangeArrowheads="1"/>
          </p:cNvSpPr>
          <p:nvPr/>
        </p:nvSpPr>
        <p:spPr bwMode="auto">
          <a:xfrm>
            <a:off x="4405746" y="1373263"/>
            <a:ext cx="5645511" cy="5016758"/>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marL="285750" indent="-285750" algn="just" defTabSz="609600" eaLnBrk="1" fontAlgn="base" hangingPunct="1">
              <a:spcBef>
                <a:spcPct val="0"/>
              </a:spcBef>
              <a:spcAft>
                <a:spcPct val="0"/>
              </a:spcAft>
              <a:buFont typeface="Wingdings" panose="05000000000000000000" pitchFamily="2" charset="2"/>
              <a:buChar char="q"/>
              <a:defRPr/>
            </a:pPr>
            <a:r>
              <a:rPr lang="es-ES" altLang="es-ES" sz="1600" dirty="0">
                <a:solidFill>
                  <a:prstClr val="white">
                    <a:lumMod val="50000"/>
                  </a:prstClr>
                </a:solidFill>
                <a:latin typeface="Roboto Regular"/>
              </a:rPr>
              <a:t>Si reservas y esperas una mejora, confirma en cada adjudicación y en cada uno de los programas en los que participes.</a:t>
            </a:r>
          </a:p>
          <a:p>
            <a:pPr marL="285750" indent="-285750" algn="just" defTabSz="609600" eaLnBrk="1" fontAlgn="base" hangingPunct="1">
              <a:spcBef>
                <a:spcPct val="0"/>
              </a:spcBef>
              <a:spcAft>
                <a:spcPct val="0"/>
              </a:spcAft>
              <a:buFont typeface="Wingdings" panose="05000000000000000000" pitchFamily="2" charset="2"/>
              <a:buChar char="q"/>
              <a:defRPr/>
            </a:pPr>
            <a:endParaRPr lang="es-ES" altLang="es-ES" sz="1600" dirty="0">
              <a:solidFill>
                <a:prstClr val="white">
                  <a:lumMod val="50000"/>
                </a:prstClr>
              </a:solidFill>
              <a:latin typeface="Roboto Regular"/>
            </a:endParaRPr>
          </a:p>
          <a:p>
            <a:pPr marL="285750" indent="-285750" algn="just" defTabSz="609600" eaLnBrk="1" fontAlgn="base" hangingPunct="1">
              <a:spcBef>
                <a:spcPct val="0"/>
              </a:spcBef>
              <a:spcAft>
                <a:spcPct val="0"/>
              </a:spcAft>
              <a:buFont typeface="Wingdings" panose="05000000000000000000" pitchFamily="2" charset="2"/>
              <a:buChar char="q"/>
              <a:defRPr/>
            </a:pPr>
            <a:r>
              <a:rPr lang="es-ES" altLang="es-ES" sz="1600" dirty="0">
                <a:solidFill>
                  <a:prstClr val="white">
                    <a:lumMod val="50000"/>
                  </a:prstClr>
                </a:solidFill>
                <a:latin typeface="Roboto Regular"/>
              </a:rPr>
              <a:t>Lee las condiciones antes de pulsar el botón de aceptar, reservar o renunciar. </a:t>
            </a:r>
            <a:r>
              <a:rPr lang="es-ES" altLang="es-ES" sz="1600" dirty="0">
                <a:solidFill>
                  <a:srgbClr val="FF0066"/>
                </a:solidFill>
                <a:latin typeface="Roboto Regular"/>
              </a:rPr>
              <a:t>NO LO PODRÁS MODIFICAR</a:t>
            </a:r>
            <a:r>
              <a:rPr lang="es-ES" altLang="es-ES" sz="1600" dirty="0">
                <a:solidFill>
                  <a:prstClr val="white">
                    <a:lumMod val="50000"/>
                  </a:prstClr>
                </a:solidFill>
                <a:latin typeface="Roboto Regular"/>
              </a:rPr>
              <a:t>.</a:t>
            </a:r>
          </a:p>
          <a:p>
            <a:pPr marL="285750" indent="-285750" algn="just" defTabSz="609600" eaLnBrk="1" fontAlgn="base" hangingPunct="1">
              <a:spcBef>
                <a:spcPct val="0"/>
              </a:spcBef>
              <a:spcAft>
                <a:spcPct val="0"/>
              </a:spcAft>
              <a:buFont typeface="Wingdings" panose="05000000000000000000" pitchFamily="2" charset="2"/>
              <a:buChar char="q"/>
              <a:defRPr/>
            </a:pPr>
            <a:endParaRPr lang="es-ES" altLang="es-ES" sz="1600" dirty="0">
              <a:solidFill>
                <a:prstClr val="white">
                  <a:lumMod val="50000"/>
                </a:prstClr>
              </a:solidFill>
              <a:latin typeface="Roboto Regular"/>
            </a:endParaRPr>
          </a:p>
          <a:p>
            <a:pPr marL="285750" indent="-285750" algn="just" defTabSz="609600" eaLnBrk="1" fontAlgn="base" hangingPunct="1">
              <a:spcBef>
                <a:spcPct val="0"/>
              </a:spcBef>
              <a:spcAft>
                <a:spcPct val="0"/>
              </a:spcAft>
              <a:buFont typeface="Wingdings" panose="05000000000000000000" pitchFamily="2" charset="2"/>
              <a:buChar char="q"/>
              <a:defRPr/>
            </a:pPr>
            <a:r>
              <a:rPr lang="es-ES" altLang="es-ES" sz="1600" dirty="0">
                <a:solidFill>
                  <a:prstClr val="white">
                    <a:lumMod val="50000"/>
                  </a:prstClr>
                </a:solidFill>
                <a:latin typeface="Roboto Regular"/>
              </a:rPr>
              <a:t>Si no haces nada, se te renuncia automáticamente y sales del proceso.</a:t>
            </a:r>
          </a:p>
          <a:p>
            <a:pPr marL="285750" indent="-285750" algn="just" defTabSz="609600" eaLnBrk="1" fontAlgn="base" hangingPunct="1">
              <a:spcBef>
                <a:spcPct val="0"/>
              </a:spcBef>
              <a:spcAft>
                <a:spcPct val="0"/>
              </a:spcAft>
              <a:buFont typeface="Wingdings" panose="05000000000000000000" pitchFamily="2" charset="2"/>
              <a:buChar char="q"/>
              <a:defRPr/>
            </a:pPr>
            <a:endParaRPr lang="es-ES" altLang="es-ES" sz="1600" dirty="0">
              <a:solidFill>
                <a:prstClr val="white">
                  <a:lumMod val="50000"/>
                </a:prstClr>
              </a:solidFill>
              <a:latin typeface="Roboto Regular"/>
            </a:endParaRPr>
          </a:p>
          <a:p>
            <a:pPr marL="285750" indent="-285750" algn="just" defTabSz="609600" eaLnBrk="1" fontAlgn="base" hangingPunct="1">
              <a:spcBef>
                <a:spcPct val="0"/>
              </a:spcBef>
              <a:spcAft>
                <a:spcPct val="0"/>
              </a:spcAft>
              <a:buFont typeface="Wingdings" panose="05000000000000000000" pitchFamily="2" charset="2"/>
              <a:buChar char="q"/>
              <a:defRPr/>
            </a:pPr>
            <a:r>
              <a:rPr lang="es-ES" altLang="es-ES" sz="1600" dirty="0">
                <a:solidFill>
                  <a:prstClr val="white">
                    <a:lumMod val="50000"/>
                  </a:prstClr>
                </a:solidFill>
                <a:latin typeface="Roboto Regular"/>
              </a:rPr>
              <a:t>Si aceptas en la primera adjudicación, ya no tienes que hacer nada en las otras dos.</a:t>
            </a:r>
          </a:p>
          <a:p>
            <a:pPr marL="285750" indent="-285750" algn="just" defTabSz="609600" eaLnBrk="1" fontAlgn="base" hangingPunct="1">
              <a:spcBef>
                <a:spcPct val="0"/>
              </a:spcBef>
              <a:spcAft>
                <a:spcPct val="0"/>
              </a:spcAft>
              <a:buFont typeface="Wingdings" panose="05000000000000000000" pitchFamily="2" charset="2"/>
              <a:buChar char="q"/>
              <a:defRPr/>
            </a:pPr>
            <a:endParaRPr lang="es-ES" altLang="es-ES" sz="1600" dirty="0">
              <a:solidFill>
                <a:prstClr val="white">
                  <a:lumMod val="50000"/>
                </a:prstClr>
              </a:solidFill>
              <a:latin typeface="Roboto Regular"/>
            </a:endParaRPr>
          </a:p>
          <a:p>
            <a:pPr marL="285750" indent="-285750" algn="just" defTabSz="609600" eaLnBrk="1" fontAlgn="base" hangingPunct="1">
              <a:spcBef>
                <a:spcPct val="0"/>
              </a:spcBef>
              <a:spcAft>
                <a:spcPct val="0"/>
              </a:spcAft>
              <a:buFont typeface="Wingdings" panose="05000000000000000000" pitchFamily="2" charset="2"/>
              <a:buChar char="q"/>
              <a:defRPr/>
            </a:pPr>
            <a:r>
              <a:rPr lang="es-ES" altLang="es-ES" sz="1600" dirty="0">
                <a:solidFill>
                  <a:prstClr val="white">
                    <a:lumMod val="50000"/>
                  </a:prstClr>
                </a:solidFill>
                <a:latin typeface="Roboto Regular"/>
              </a:rPr>
              <a:t>Importante: elegir </a:t>
            </a:r>
          </a:p>
          <a:p>
            <a:pPr algn="just" defTabSz="609600" eaLnBrk="1" fontAlgn="base" hangingPunct="1">
              <a:spcBef>
                <a:spcPct val="0"/>
              </a:spcBef>
              <a:spcAft>
                <a:spcPct val="0"/>
              </a:spcAft>
              <a:buNone/>
              <a:defRPr/>
            </a:pPr>
            <a:endParaRPr lang="es-ES" altLang="es-ES" sz="1600" dirty="0">
              <a:solidFill>
                <a:prstClr val="white">
                  <a:lumMod val="50000"/>
                </a:prstClr>
              </a:solidFill>
              <a:latin typeface="Roboto Regular"/>
            </a:endParaRPr>
          </a:p>
          <a:p>
            <a:pPr algn="just" defTabSz="609600" eaLnBrk="1" fontAlgn="base" hangingPunct="1">
              <a:spcBef>
                <a:spcPct val="0"/>
              </a:spcBef>
              <a:spcAft>
                <a:spcPct val="0"/>
              </a:spcAft>
              <a:buNone/>
              <a:defRPr/>
            </a:pPr>
            <a:r>
              <a:rPr lang="es-ES" altLang="es-ES" sz="1600" dirty="0">
                <a:solidFill>
                  <a:prstClr val="white">
                    <a:lumMod val="50000"/>
                  </a:prstClr>
                </a:solidFill>
                <a:latin typeface="Roboto Regular"/>
              </a:rPr>
              <a:t>Si aceptas una plaza en un programa, rechazas automáticamente cualquier plaza en el otro. </a:t>
            </a:r>
          </a:p>
          <a:p>
            <a:pPr marL="285750" indent="-285750" algn="just" defTabSz="609600" eaLnBrk="1" fontAlgn="base" hangingPunct="1">
              <a:spcBef>
                <a:spcPct val="0"/>
              </a:spcBef>
              <a:spcAft>
                <a:spcPct val="0"/>
              </a:spcAft>
              <a:buFont typeface="Wingdings" panose="05000000000000000000" pitchFamily="2" charset="2"/>
              <a:buChar char="q"/>
              <a:defRPr/>
            </a:pPr>
            <a:endParaRPr lang="es-ES" altLang="es-ES" sz="1600" dirty="0">
              <a:solidFill>
                <a:prstClr val="white">
                  <a:lumMod val="50000"/>
                </a:prstClr>
              </a:solidFill>
              <a:latin typeface="Roboto Regular"/>
            </a:endParaRPr>
          </a:p>
          <a:p>
            <a:pPr algn="just" defTabSz="609600" eaLnBrk="1" fontAlgn="base" hangingPunct="1">
              <a:spcBef>
                <a:spcPct val="0"/>
              </a:spcBef>
              <a:spcAft>
                <a:spcPct val="0"/>
              </a:spcAft>
              <a:buNone/>
              <a:defRPr/>
            </a:pPr>
            <a:r>
              <a:rPr lang="es-ES" altLang="es-ES" sz="1600" dirty="0">
                <a:solidFill>
                  <a:prstClr val="white">
                    <a:lumMod val="50000"/>
                  </a:prstClr>
                </a:solidFill>
                <a:latin typeface="Roboto Regular"/>
              </a:rPr>
              <a:t>Si tienes una plaza aceptada, no podrías participar en una posible convocatoria extraordinaria de vacantes.</a:t>
            </a:r>
          </a:p>
        </p:txBody>
      </p:sp>
      <p:sp>
        <p:nvSpPr>
          <p:cNvPr id="11" name="10 CuadroTexto"/>
          <p:cNvSpPr txBox="1"/>
          <p:nvPr/>
        </p:nvSpPr>
        <p:spPr>
          <a:xfrm>
            <a:off x="2417294" y="926740"/>
            <a:ext cx="6933875" cy="338554"/>
          </a:xfrm>
          <a:prstGeom prst="rect">
            <a:avLst/>
          </a:prstGeom>
          <a:noFill/>
        </p:spPr>
        <p:txBody>
          <a:bodyPr wrap="square" rtlCol="0">
            <a:spAutoFit/>
          </a:bodyPr>
          <a:lstStyle/>
          <a:p>
            <a:pPr defTabSz="609600" eaLnBrk="0" fontAlgn="base" hangingPunct="0">
              <a:spcBef>
                <a:spcPct val="0"/>
              </a:spcBef>
              <a:spcAft>
                <a:spcPct val="0"/>
              </a:spcAft>
              <a:defRPr/>
            </a:pPr>
            <a:r>
              <a:rPr lang="es-ES" sz="1600" b="1" dirty="0">
                <a:solidFill>
                  <a:prstClr val="white">
                    <a:lumMod val="65000"/>
                  </a:prstClr>
                </a:solidFill>
                <a:latin typeface="Roboto Regular"/>
                <a:ea typeface="ＭＳ Ｐゴシック" pitchFamily="34" charset="-128"/>
              </a:rPr>
              <a:t>DESPUÉS DEL PERÍODO DE SOLICITUD.</a:t>
            </a:r>
          </a:p>
        </p:txBody>
      </p:sp>
      <p:sp>
        <p:nvSpPr>
          <p:cNvPr id="12" name="AutoShape 131"/>
          <p:cNvSpPr>
            <a:spLocks/>
          </p:cNvSpPr>
          <p:nvPr/>
        </p:nvSpPr>
        <p:spPr bwMode="auto">
          <a:xfrm>
            <a:off x="2229177" y="2523048"/>
            <a:ext cx="1954897" cy="233989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D32D46"/>
          </a:solidFill>
          <a:ln>
            <a:solidFill>
              <a:srgbClr val="FF0066"/>
            </a:solidFill>
          </a:ln>
          <a:effectLst/>
        </p:spPr>
        <p:txBody>
          <a:bodyPr lIns="14286" tIns="14286" rIns="14286" bIns="14286" anchor="ctr"/>
          <a:lstStyle>
            <a:lvl1pPr defTabSz="255588" eaLnBrk="0" hangingPunct="0">
              <a:defRPr sz="4800">
                <a:solidFill>
                  <a:schemeClr val="tx1"/>
                </a:solidFill>
                <a:latin typeface="Calibri" pitchFamily="34" charset="0"/>
                <a:ea typeface="ＭＳ Ｐゴシック" pitchFamily="34" charset="-128"/>
              </a:defRPr>
            </a:lvl1pPr>
            <a:lvl2pPr marL="37931725" indent="-37474525" defTabSz="255588"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defTabSz="127794" eaLnBrk="1" fontAlgn="base" hangingPunct="1">
              <a:spcBef>
                <a:spcPct val="0"/>
              </a:spcBef>
              <a:spcAft>
                <a:spcPct val="0"/>
              </a:spcAft>
              <a:defRPr/>
            </a:pPr>
            <a:endParaRPr lang="es-ES" altLang="es-ES" sz="750">
              <a:solidFill>
                <a:srgbClr val="44CEB9"/>
              </a:solidFill>
              <a:effectLst>
                <a:outerShdw blurRad="38100" dist="38100" dir="2700000" algn="tl">
                  <a:srgbClr val="000000"/>
                </a:outerShdw>
              </a:effectLst>
              <a:latin typeface="Gill Sans" charset="0"/>
              <a:sym typeface="Gill Sans" charset="0"/>
            </a:endParaRPr>
          </a:p>
        </p:txBody>
      </p:sp>
      <p:sp>
        <p:nvSpPr>
          <p:cNvPr id="13" name="Rectangle 24"/>
          <p:cNvSpPr>
            <a:spLocks noChangeArrowheads="1"/>
          </p:cNvSpPr>
          <p:nvPr/>
        </p:nvSpPr>
        <p:spPr bwMode="auto">
          <a:xfrm>
            <a:off x="6559190" y="4492836"/>
            <a:ext cx="75407" cy="223681"/>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1EA185"/>
              </a:solidFill>
            </a:endParaRPr>
          </a:p>
        </p:txBody>
      </p:sp>
      <p:sp>
        <p:nvSpPr>
          <p:cNvPr id="14" name="TextBox 23"/>
          <p:cNvSpPr txBox="1">
            <a:spLocks noChangeArrowheads="1"/>
          </p:cNvSpPr>
          <p:nvPr/>
        </p:nvSpPr>
        <p:spPr bwMode="auto">
          <a:xfrm>
            <a:off x="6634596" y="4398282"/>
            <a:ext cx="18629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defTabSz="609600" fontAlgn="base">
              <a:spcBef>
                <a:spcPct val="0"/>
              </a:spcBef>
              <a:spcAft>
                <a:spcPct val="0"/>
              </a:spcAft>
              <a:buNone/>
              <a:defRPr/>
            </a:pPr>
            <a:r>
              <a:rPr lang="en-US" altLang="es-ES" sz="1400" dirty="0">
                <a:solidFill>
                  <a:srgbClr val="FF0066"/>
                </a:solidFill>
                <a:latin typeface="Roboto Black" charset="0"/>
              </a:rPr>
              <a:t>ERASMUS+: ERASMUS</a:t>
            </a:r>
          </a:p>
        </p:txBody>
      </p:sp>
      <p:sp>
        <p:nvSpPr>
          <p:cNvPr id="16" name="Rectangle 4"/>
          <p:cNvSpPr>
            <a:spLocks noChangeArrowheads="1"/>
          </p:cNvSpPr>
          <p:nvPr/>
        </p:nvSpPr>
        <p:spPr bwMode="auto">
          <a:xfrm>
            <a:off x="8252554" y="4384897"/>
            <a:ext cx="11817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09600" fontAlgn="base">
              <a:spcBef>
                <a:spcPct val="0"/>
              </a:spcBef>
              <a:spcAft>
                <a:spcPct val="0"/>
              </a:spcAft>
              <a:defRPr/>
            </a:pPr>
            <a:r>
              <a:rPr lang="en-US" altLang="es-ES" sz="1400" dirty="0">
                <a:solidFill>
                  <a:srgbClr val="FF0066"/>
                </a:solidFill>
                <a:latin typeface="Roboto Black" charset="0"/>
                <a:ea typeface="ＭＳ Ｐゴシック" pitchFamily="34" charset="-128"/>
              </a:rPr>
              <a:t>PROGRAMA</a:t>
            </a:r>
          </a:p>
          <a:p>
            <a:pPr algn="r" defTabSz="609600" fontAlgn="base">
              <a:spcBef>
                <a:spcPct val="0"/>
              </a:spcBef>
              <a:spcAft>
                <a:spcPct val="0"/>
              </a:spcAft>
              <a:defRPr/>
            </a:pPr>
            <a:r>
              <a:rPr lang="en-US" altLang="es-ES" sz="1400" dirty="0">
                <a:solidFill>
                  <a:srgbClr val="FF0066"/>
                </a:solidFill>
                <a:latin typeface="Roboto Black" charset="0"/>
                <a:ea typeface="ＭＳ Ｐゴシック" pitchFamily="34" charset="-128"/>
              </a:rPr>
              <a:t>PROPIO</a:t>
            </a:r>
          </a:p>
        </p:txBody>
      </p:sp>
      <p:sp>
        <p:nvSpPr>
          <p:cNvPr id="17" name="Oval 5"/>
          <p:cNvSpPr>
            <a:spLocks noChangeAspect="1"/>
          </p:cNvSpPr>
          <p:nvPr/>
        </p:nvSpPr>
        <p:spPr>
          <a:xfrm>
            <a:off x="7669790" y="4192388"/>
            <a:ext cx="664657" cy="663898"/>
          </a:xfrm>
          <a:prstGeom prst="ellipse">
            <a:avLst/>
          </a:prstGeom>
          <a:noFill/>
          <a:ln w="571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FFFFFF"/>
              </a:solidFill>
            </a:endParaRPr>
          </a:p>
        </p:txBody>
      </p:sp>
      <p:sp>
        <p:nvSpPr>
          <p:cNvPr id="21" name="Rectangle 24"/>
          <p:cNvSpPr>
            <a:spLocks noChangeArrowheads="1"/>
          </p:cNvSpPr>
          <p:nvPr/>
        </p:nvSpPr>
        <p:spPr bwMode="auto">
          <a:xfrm>
            <a:off x="9401789" y="4496627"/>
            <a:ext cx="75407" cy="223681"/>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1EA185"/>
              </a:solidFill>
            </a:endParaRPr>
          </a:p>
        </p:txBody>
      </p:sp>
    </p:spTree>
    <p:extLst>
      <p:ext uri="{BB962C8B-B14F-4D97-AF65-F5344CB8AC3E}">
        <p14:creationId xmlns:p14="http://schemas.microsoft.com/office/powerpoint/2010/main" val="2642284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499"/>
                                          </p:stCondLst>
                                        </p:cTn>
                                        <p:tgtEl>
                                          <p:spTgt spid="17"/>
                                        </p:tgtEl>
                                        <p:attrNameLst>
                                          <p:attrName>style.visibility</p:attrName>
                                        </p:attrNameLst>
                                      </p:cBhvr>
                                      <p:to>
                                        <p:strVal val="visible"/>
                                      </p:to>
                                    </p:se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13" grpId="0" animBg="1"/>
      <p:bldP spid="14" grpId="0"/>
      <p:bldP spid="17" grpId="0" animBg="1" autoUpdateAnimBg="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404269" y="512799"/>
            <a:ext cx="7646988" cy="461665"/>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defTabSz="609600" eaLnBrk="1" fontAlgn="base" hangingPunct="1">
              <a:spcBef>
                <a:spcPct val="0"/>
              </a:spcBef>
              <a:spcAft>
                <a:spcPct val="0"/>
              </a:spcAft>
              <a:buNone/>
              <a:defRPr/>
            </a:pPr>
            <a:r>
              <a:rPr lang="en-US" altLang="es-ES" sz="2400" dirty="0">
                <a:solidFill>
                  <a:srgbClr val="FF0066"/>
                </a:solidFill>
                <a:latin typeface="Roboto Black" charset="0"/>
              </a:rPr>
              <a:t>IMPORTANTE RECORDAR:</a:t>
            </a:r>
          </a:p>
        </p:txBody>
      </p:sp>
      <p:sp>
        <p:nvSpPr>
          <p:cNvPr id="3" name="Rectangle 2"/>
          <p:cNvSpPr>
            <a:spLocks noChangeArrowheads="1"/>
          </p:cNvSpPr>
          <p:nvPr/>
        </p:nvSpPr>
        <p:spPr bwMode="auto">
          <a:xfrm>
            <a:off x="2237582" y="554832"/>
            <a:ext cx="84931" cy="742950"/>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defTabSz="609600" eaLnBrk="1" fontAlgn="base" hangingPunct="1">
              <a:spcBef>
                <a:spcPct val="0"/>
              </a:spcBef>
              <a:spcAft>
                <a:spcPct val="0"/>
              </a:spcAft>
              <a:defRPr/>
            </a:pPr>
            <a:endParaRPr lang="es-ES_tradnl" altLang="es-ES" sz="1800">
              <a:solidFill>
                <a:srgbClr val="1EA185"/>
              </a:solidFill>
            </a:endParaRPr>
          </a:p>
        </p:txBody>
      </p:sp>
      <p:sp>
        <p:nvSpPr>
          <p:cNvPr id="10" name="TextBox 9"/>
          <p:cNvSpPr txBox="1">
            <a:spLocks noChangeArrowheads="1"/>
          </p:cNvSpPr>
          <p:nvPr/>
        </p:nvSpPr>
        <p:spPr bwMode="auto">
          <a:xfrm>
            <a:off x="2913857" y="1387117"/>
            <a:ext cx="7303181" cy="4893647"/>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defTabSz="609600" eaLnBrk="1" fontAlgn="base" hangingPunct="1">
              <a:spcBef>
                <a:spcPct val="0"/>
              </a:spcBef>
              <a:spcAft>
                <a:spcPct val="0"/>
              </a:spcAft>
              <a:buNone/>
              <a:defRPr/>
            </a:pPr>
            <a:endParaRPr lang="es-ES" altLang="es-ES" sz="2000" dirty="0">
              <a:solidFill>
                <a:prstClr val="white">
                  <a:lumMod val="50000"/>
                </a:prstClr>
              </a:solidFill>
              <a:latin typeface="Roboto Regular"/>
            </a:endParaRPr>
          </a:p>
          <a:p>
            <a:pPr defTabSz="609600" eaLnBrk="1" fontAlgn="base" hangingPunct="1">
              <a:spcBef>
                <a:spcPct val="0"/>
              </a:spcBef>
              <a:spcAft>
                <a:spcPct val="0"/>
              </a:spcAft>
              <a:buNone/>
              <a:defRPr/>
            </a:pPr>
            <a:r>
              <a:rPr lang="es-ES" altLang="es-ES" sz="2000" dirty="0">
                <a:solidFill>
                  <a:prstClr val="white">
                    <a:lumMod val="50000"/>
                  </a:prstClr>
                </a:solidFill>
                <a:latin typeface="Roboto Regular"/>
              </a:rPr>
              <a:t>La admisión definitiva recae en las Universidades de destino.</a:t>
            </a:r>
          </a:p>
          <a:p>
            <a:pPr defTabSz="609600" eaLnBrk="1" fontAlgn="base" hangingPunct="1">
              <a:spcBef>
                <a:spcPct val="0"/>
              </a:spcBef>
              <a:spcAft>
                <a:spcPct val="0"/>
              </a:spcAft>
              <a:buNone/>
              <a:defRPr/>
            </a:pPr>
            <a:r>
              <a:rPr lang="es-ES" altLang="es-ES" sz="2000" dirty="0">
                <a:solidFill>
                  <a:prstClr val="white">
                    <a:lumMod val="50000"/>
                  </a:prstClr>
                </a:solidFill>
                <a:latin typeface="Roboto Regular"/>
              </a:rPr>
              <a:t>Cada estudiante deberá tramitar su admisión:</a:t>
            </a:r>
          </a:p>
          <a:p>
            <a:pPr marL="285750" indent="-285750" defTabSz="609600" eaLnBrk="1" fontAlgn="base" hangingPunct="1">
              <a:spcBef>
                <a:spcPct val="0"/>
              </a:spcBef>
              <a:spcAft>
                <a:spcPct val="0"/>
              </a:spcAft>
              <a:buFont typeface="Wingdings" panose="05000000000000000000" pitchFamily="2" charset="2"/>
              <a:buChar char="q"/>
              <a:defRPr/>
            </a:pPr>
            <a:r>
              <a:rPr lang="es-ES" altLang="es-ES" sz="2000" dirty="0">
                <a:solidFill>
                  <a:prstClr val="white">
                    <a:lumMod val="50000"/>
                  </a:prstClr>
                </a:solidFill>
                <a:latin typeface="Roboto Regular"/>
              </a:rPr>
              <a:t>a través de la ORI de su Facultad (Erasmus +: Erasmus) o </a:t>
            </a:r>
          </a:p>
          <a:p>
            <a:pPr marL="285750" indent="-285750" defTabSz="609600" eaLnBrk="1" fontAlgn="base" hangingPunct="1">
              <a:spcBef>
                <a:spcPct val="0"/>
              </a:spcBef>
              <a:spcAft>
                <a:spcPct val="0"/>
              </a:spcAft>
              <a:buFont typeface="Wingdings" panose="05000000000000000000" pitchFamily="2" charset="2"/>
              <a:buChar char="q"/>
              <a:defRPr/>
            </a:pPr>
            <a:r>
              <a:rPr lang="es-ES" altLang="es-ES" sz="2000" dirty="0">
                <a:solidFill>
                  <a:prstClr val="white">
                    <a:lumMod val="50000"/>
                  </a:prstClr>
                </a:solidFill>
                <a:latin typeface="Roboto Regular"/>
              </a:rPr>
              <a:t>a través de la ORI central (Programa Propio y Erasmus +: Dimensión Internacional).</a:t>
            </a:r>
          </a:p>
          <a:p>
            <a:pPr marL="285750" indent="-285750" defTabSz="609600" eaLnBrk="1" fontAlgn="base" hangingPunct="1">
              <a:spcBef>
                <a:spcPct val="0"/>
              </a:spcBef>
              <a:spcAft>
                <a:spcPct val="0"/>
              </a:spcAft>
              <a:buFont typeface="Wingdings" panose="05000000000000000000" pitchFamily="2" charset="2"/>
              <a:buChar char="q"/>
              <a:defRPr/>
            </a:pPr>
            <a:endParaRPr lang="es-ES" altLang="es-ES" sz="2000" dirty="0">
              <a:solidFill>
                <a:prstClr val="white">
                  <a:lumMod val="50000"/>
                </a:prstClr>
              </a:solidFill>
              <a:latin typeface="Roboto Regular"/>
            </a:endParaRPr>
          </a:p>
          <a:p>
            <a:pPr marL="285750" indent="-285750" defTabSz="609600" eaLnBrk="1" fontAlgn="base" hangingPunct="1">
              <a:spcBef>
                <a:spcPct val="0"/>
              </a:spcBef>
              <a:spcAft>
                <a:spcPct val="0"/>
              </a:spcAft>
              <a:buFont typeface="Wingdings" panose="05000000000000000000" pitchFamily="2" charset="2"/>
              <a:buChar char="q"/>
              <a:defRPr/>
            </a:pPr>
            <a:endParaRPr lang="es-ES" altLang="es-ES" sz="2000" dirty="0">
              <a:solidFill>
                <a:prstClr val="white">
                  <a:lumMod val="50000"/>
                </a:prstClr>
              </a:solidFill>
              <a:latin typeface="Roboto Regular"/>
            </a:endParaRPr>
          </a:p>
          <a:p>
            <a:pPr defTabSz="609600" eaLnBrk="1" fontAlgn="base" hangingPunct="1">
              <a:spcBef>
                <a:spcPct val="0"/>
              </a:spcBef>
              <a:spcAft>
                <a:spcPct val="0"/>
              </a:spcAft>
              <a:buNone/>
              <a:defRPr/>
            </a:pPr>
            <a:r>
              <a:rPr lang="es-ES" altLang="es-ES" sz="2000" dirty="0">
                <a:solidFill>
                  <a:prstClr val="white">
                    <a:lumMod val="50000"/>
                  </a:prstClr>
                </a:solidFill>
                <a:latin typeface="Roboto Regular"/>
              </a:rPr>
              <a:t>Importante: poner atención a </a:t>
            </a:r>
            <a:r>
              <a:rPr lang="es-ES" altLang="es-ES" sz="2000" dirty="0">
                <a:solidFill>
                  <a:srgbClr val="FF0066"/>
                </a:solidFill>
                <a:latin typeface="Roboto Regular"/>
              </a:rPr>
              <a:t>plazos de nominación y documentos requeridos</a:t>
            </a:r>
            <a:r>
              <a:rPr lang="es-ES" altLang="es-ES" sz="2000" dirty="0">
                <a:solidFill>
                  <a:prstClr val="white">
                    <a:lumMod val="50000"/>
                  </a:prstClr>
                </a:solidFill>
                <a:latin typeface="Roboto Regular"/>
              </a:rPr>
              <a:t>.</a:t>
            </a:r>
          </a:p>
          <a:p>
            <a:pPr defTabSz="609600" eaLnBrk="1" fontAlgn="base" hangingPunct="1">
              <a:spcBef>
                <a:spcPct val="0"/>
              </a:spcBef>
              <a:spcAft>
                <a:spcPct val="0"/>
              </a:spcAft>
              <a:buNone/>
              <a:defRPr/>
            </a:pPr>
            <a:endParaRPr lang="es-ES" altLang="es-ES" sz="2000" dirty="0">
              <a:solidFill>
                <a:prstClr val="white">
                  <a:lumMod val="50000"/>
                </a:prstClr>
              </a:solidFill>
              <a:latin typeface="Roboto Regular"/>
            </a:endParaRPr>
          </a:p>
          <a:p>
            <a:pPr defTabSz="609600" eaLnBrk="1" fontAlgn="base" hangingPunct="1">
              <a:spcBef>
                <a:spcPct val="0"/>
              </a:spcBef>
              <a:spcAft>
                <a:spcPct val="0"/>
              </a:spcAft>
              <a:buNone/>
              <a:defRPr/>
            </a:pPr>
            <a:endParaRPr lang="es-ES" altLang="es-ES" sz="2000" dirty="0">
              <a:solidFill>
                <a:prstClr val="white">
                  <a:lumMod val="50000"/>
                </a:prstClr>
              </a:solidFill>
              <a:latin typeface="Roboto Regular"/>
            </a:endParaRPr>
          </a:p>
          <a:p>
            <a:pPr defTabSz="609600" eaLnBrk="1" fontAlgn="base" hangingPunct="1">
              <a:spcBef>
                <a:spcPct val="0"/>
              </a:spcBef>
              <a:spcAft>
                <a:spcPct val="0"/>
              </a:spcAft>
              <a:buNone/>
              <a:defRPr/>
            </a:pPr>
            <a:r>
              <a:rPr lang="es-ES" altLang="es-ES" sz="2000" dirty="0">
                <a:solidFill>
                  <a:prstClr val="white">
                    <a:lumMod val="50000"/>
                  </a:prstClr>
                </a:solidFill>
                <a:latin typeface="Roboto Regular"/>
              </a:rPr>
              <a:t>Jornadas informativas para seleccionados (se informará de la fecha por e-mail al correo de la UGR)</a:t>
            </a:r>
          </a:p>
          <a:p>
            <a:pPr defTabSz="609600" eaLnBrk="1" fontAlgn="base" hangingPunct="1">
              <a:spcBef>
                <a:spcPct val="0"/>
              </a:spcBef>
              <a:spcAft>
                <a:spcPct val="0"/>
              </a:spcAft>
              <a:buNone/>
              <a:defRPr/>
            </a:pPr>
            <a:endParaRPr lang="en-US" altLang="es-ES" sz="1600" dirty="0">
              <a:solidFill>
                <a:prstClr val="white">
                  <a:lumMod val="50000"/>
                </a:prstClr>
              </a:solidFill>
              <a:latin typeface="Roboto Black" charset="0"/>
            </a:endParaRPr>
          </a:p>
          <a:p>
            <a:pPr defTabSz="609600" eaLnBrk="1" fontAlgn="base" hangingPunct="1">
              <a:spcBef>
                <a:spcPct val="0"/>
              </a:spcBef>
              <a:spcAft>
                <a:spcPct val="0"/>
              </a:spcAft>
              <a:buNone/>
              <a:defRPr/>
            </a:pPr>
            <a:endParaRPr lang="en-US" altLang="es-ES" sz="1600" dirty="0">
              <a:solidFill>
                <a:prstClr val="white">
                  <a:lumMod val="50000"/>
                </a:prstClr>
              </a:solidFill>
              <a:latin typeface="Roboto Black" charset="0"/>
            </a:endParaRPr>
          </a:p>
        </p:txBody>
      </p:sp>
      <p:sp>
        <p:nvSpPr>
          <p:cNvPr id="17" name="AutoShape 131"/>
          <p:cNvSpPr>
            <a:spLocks/>
          </p:cNvSpPr>
          <p:nvPr/>
        </p:nvSpPr>
        <p:spPr bwMode="auto">
          <a:xfrm>
            <a:off x="2444679" y="5097096"/>
            <a:ext cx="330994" cy="3429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FF0066"/>
          </a:solidFill>
          <a:ln>
            <a:solidFill>
              <a:srgbClr val="FF0066"/>
            </a:solidFill>
          </a:ln>
          <a:effectLst/>
        </p:spPr>
        <p:txBody>
          <a:bodyPr lIns="14286" tIns="14286" rIns="14286" bIns="14286" anchor="ctr"/>
          <a:lstStyle>
            <a:lvl1pPr defTabSz="255588" eaLnBrk="0" hangingPunct="0">
              <a:defRPr sz="4800">
                <a:solidFill>
                  <a:schemeClr val="tx1"/>
                </a:solidFill>
                <a:latin typeface="Calibri" pitchFamily="34" charset="0"/>
                <a:ea typeface="ＭＳ Ｐゴシック" pitchFamily="34" charset="-128"/>
              </a:defRPr>
            </a:lvl1pPr>
            <a:lvl2pPr marL="37931725" indent="-37474525" defTabSz="255588"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defTabSz="127794" eaLnBrk="1" fontAlgn="base" hangingPunct="1">
              <a:spcBef>
                <a:spcPct val="0"/>
              </a:spcBef>
              <a:spcAft>
                <a:spcPct val="0"/>
              </a:spcAft>
              <a:defRPr/>
            </a:pPr>
            <a:endParaRPr lang="es-ES" altLang="es-ES" sz="750">
              <a:solidFill>
                <a:srgbClr val="44CEB9"/>
              </a:solidFill>
              <a:effectLst>
                <a:outerShdw blurRad="38100" dist="38100" dir="2700000" algn="tl">
                  <a:srgbClr val="000000"/>
                </a:outerShdw>
              </a:effectLst>
              <a:latin typeface="Gill Sans" charset="0"/>
              <a:sym typeface="Gill Sans" charset="0"/>
            </a:endParaRPr>
          </a:p>
        </p:txBody>
      </p:sp>
      <p:sp>
        <p:nvSpPr>
          <p:cNvPr id="13" name="AutoShape 131"/>
          <p:cNvSpPr>
            <a:spLocks/>
          </p:cNvSpPr>
          <p:nvPr/>
        </p:nvSpPr>
        <p:spPr bwMode="auto">
          <a:xfrm>
            <a:off x="2423897" y="3938798"/>
            <a:ext cx="330994" cy="3429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FF0066"/>
          </a:solidFill>
          <a:ln>
            <a:solidFill>
              <a:srgbClr val="FF0066"/>
            </a:solidFill>
          </a:ln>
          <a:effectLst/>
        </p:spPr>
        <p:txBody>
          <a:bodyPr lIns="14286" tIns="14286" rIns="14286" bIns="14286" anchor="ctr"/>
          <a:lstStyle>
            <a:lvl1pPr defTabSz="255588" eaLnBrk="0" hangingPunct="0">
              <a:defRPr sz="4800">
                <a:solidFill>
                  <a:schemeClr val="tx1"/>
                </a:solidFill>
                <a:latin typeface="Calibri" pitchFamily="34" charset="0"/>
                <a:ea typeface="ＭＳ Ｐゴシック" pitchFamily="34" charset="-128"/>
              </a:defRPr>
            </a:lvl1pPr>
            <a:lvl2pPr marL="37931725" indent="-37474525" defTabSz="255588"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defTabSz="127794" eaLnBrk="1" fontAlgn="base" hangingPunct="1">
              <a:spcBef>
                <a:spcPct val="0"/>
              </a:spcBef>
              <a:spcAft>
                <a:spcPct val="0"/>
              </a:spcAft>
              <a:defRPr/>
            </a:pPr>
            <a:endParaRPr lang="es-ES" altLang="es-ES" sz="750">
              <a:solidFill>
                <a:srgbClr val="44CEB9"/>
              </a:solidFill>
              <a:effectLst>
                <a:outerShdw blurRad="38100" dist="38100" dir="2700000" algn="tl">
                  <a:srgbClr val="000000"/>
                </a:outerShdw>
              </a:effectLst>
              <a:latin typeface="Gill Sans" charset="0"/>
              <a:sym typeface="Gill Sans" charset="0"/>
            </a:endParaRPr>
          </a:p>
        </p:txBody>
      </p:sp>
      <p:sp>
        <p:nvSpPr>
          <p:cNvPr id="11" name="10 CuadroTexto"/>
          <p:cNvSpPr txBox="1"/>
          <p:nvPr/>
        </p:nvSpPr>
        <p:spPr>
          <a:xfrm>
            <a:off x="2417294" y="926740"/>
            <a:ext cx="6933875" cy="338554"/>
          </a:xfrm>
          <a:prstGeom prst="rect">
            <a:avLst/>
          </a:prstGeom>
          <a:noFill/>
        </p:spPr>
        <p:txBody>
          <a:bodyPr wrap="square" rtlCol="0">
            <a:spAutoFit/>
          </a:bodyPr>
          <a:lstStyle/>
          <a:p>
            <a:pPr defTabSz="609600" eaLnBrk="0" fontAlgn="base" hangingPunct="0">
              <a:spcBef>
                <a:spcPct val="0"/>
              </a:spcBef>
              <a:spcAft>
                <a:spcPct val="0"/>
              </a:spcAft>
              <a:defRPr/>
            </a:pPr>
            <a:r>
              <a:rPr lang="es-ES" sz="1600" b="1" dirty="0">
                <a:solidFill>
                  <a:prstClr val="white">
                    <a:lumMod val="65000"/>
                  </a:prstClr>
                </a:solidFill>
                <a:latin typeface="Roboto Regular"/>
                <a:ea typeface="ＭＳ Ｐゴシック" pitchFamily="34" charset="-128"/>
              </a:rPr>
              <a:t>DESPUÉS DE  ACEPTAR UNA PLAZA.</a:t>
            </a:r>
          </a:p>
        </p:txBody>
      </p:sp>
      <p:sp>
        <p:nvSpPr>
          <p:cNvPr id="12" name="AutoShape 131"/>
          <p:cNvSpPr>
            <a:spLocks/>
          </p:cNvSpPr>
          <p:nvPr/>
        </p:nvSpPr>
        <p:spPr bwMode="auto">
          <a:xfrm>
            <a:off x="2415888" y="1723776"/>
            <a:ext cx="330994" cy="342107"/>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FF0066"/>
          </a:solidFill>
          <a:ln>
            <a:solidFill>
              <a:srgbClr val="FF0066"/>
            </a:solidFill>
          </a:ln>
          <a:effectLst/>
        </p:spPr>
        <p:txBody>
          <a:bodyPr lIns="14286" tIns="14286" rIns="14286" bIns="14286" anchor="ctr"/>
          <a:lstStyle>
            <a:lvl1pPr defTabSz="255588" eaLnBrk="0" hangingPunct="0">
              <a:defRPr sz="4800">
                <a:solidFill>
                  <a:schemeClr val="tx1"/>
                </a:solidFill>
                <a:latin typeface="Calibri" pitchFamily="34" charset="0"/>
                <a:ea typeface="ＭＳ Ｐゴシック" pitchFamily="34" charset="-128"/>
              </a:defRPr>
            </a:lvl1pPr>
            <a:lvl2pPr marL="37931725" indent="-37474525" defTabSz="255588"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defTabSz="127794" eaLnBrk="1" fontAlgn="base" hangingPunct="1">
              <a:spcBef>
                <a:spcPct val="0"/>
              </a:spcBef>
              <a:spcAft>
                <a:spcPct val="0"/>
              </a:spcAft>
              <a:defRPr/>
            </a:pPr>
            <a:endParaRPr lang="es-ES" altLang="es-ES" sz="750">
              <a:solidFill>
                <a:srgbClr val="44CEB9"/>
              </a:solidFill>
              <a:effectLst>
                <a:outerShdw blurRad="38100" dist="38100" dir="2700000" algn="tl">
                  <a:srgbClr val="000000"/>
                </a:outerShdw>
              </a:effectLst>
              <a:latin typeface="Gill Sans" charset="0"/>
              <a:sym typeface="Gill Sans" charset="0"/>
            </a:endParaRPr>
          </a:p>
        </p:txBody>
      </p:sp>
    </p:spTree>
    <p:extLst>
      <p:ext uri="{BB962C8B-B14F-4D97-AF65-F5344CB8AC3E}">
        <p14:creationId xmlns:p14="http://schemas.microsoft.com/office/powerpoint/2010/main" val="24280733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nodeType="afterGroup">
                            <p:stCondLst>
                              <p:cond delay="1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952</Words>
  <Application>Microsoft Office PowerPoint</Application>
  <PresentationFormat>Panorámica</PresentationFormat>
  <Paragraphs>98</Paragraphs>
  <Slides>11</Slides>
  <Notes>0</Notes>
  <HiddenSlides>1</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vt:lpstr>
      <vt:lpstr>Calibri</vt:lpstr>
      <vt:lpstr>Calibri Light</vt:lpstr>
      <vt:lpstr>Gill Sans</vt:lpstr>
      <vt:lpstr>Roboto Black</vt:lpstr>
      <vt:lpstr>Roboto Light</vt:lpstr>
      <vt:lpstr>Roboto Regular</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cp:revision>
  <dcterms:created xsi:type="dcterms:W3CDTF">2022-12-22T09:04:37Z</dcterms:created>
  <dcterms:modified xsi:type="dcterms:W3CDTF">2022-12-22T10:55:43Z</dcterms:modified>
</cp:coreProperties>
</file>